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Drawing"/>
          <p:cNvGrpSpPr/>
          <p:nvPr/>
        </p:nvGrpSpPr>
        <p:grpSpPr>
          <a:xfrm>
            <a:off x="3231974" y="1866899"/>
            <a:ext cx="673277" cy="660401"/>
            <a:chOff x="0" y="0"/>
            <a:chExt cx="673275" cy="660400"/>
          </a:xfrm>
        </p:grpSpPr>
        <p:sp>
          <p:nvSpPr>
            <p:cNvPr id="119" name="Line"/>
            <p:cNvSpPr/>
            <p:nvPr/>
          </p:nvSpPr>
          <p:spPr>
            <a:xfrm>
              <a:off x="244832" y="15821"/>
              <a:ext cx="22044" cy="42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417" fill="norm" stroke="1" extrusionOk="0">
                  <a:moveTo>
                    <a:pt x="2777" y="1453"/>
                  </a:moveTo>
                  <a:cubicBezTo>
                    <a:pt x="814" y="701"/>
                    <a:pt x="-1150" y="-51"/>
                    <a:pt x="814" y="3"/>
                  </a:cubicBezTo>
                  <a:cubicBezTo>
                    <a:pt x="2777" y="56"/>
                    <a:pt x="8668" y="916"/>
                    <a:pt x="12595" y="3065"/>
                  </a:cubicBezTo>
                  <a:cubicBezTo>
                    <a:pt x="16523" y="5215"/>
                    <a:pt x="18486" y="8653"/>
                    <a:pt x="19468" y="11609"/>
                  </a:cubicBezTo>
                  <a:cubicBezTo>
                    <a:pt x="20450" y="14564"/>
                    <a:pt x="20450" y="17036"/>
                    <a:pt x="19468" y="18701"/>
                  </a:cubicBezTo>
                  <a:cubicBezTo>
                    <a:pt x="18486" y="20367"/>
                    <a:pt x="16523" y="21227"/>
                    <a:pt x="16523" y="21388"/>
                  </a:cubicBezTo>
                  <a:cubicBezTo>
                    <a:pt x="16523" y="21549"/>
                    <a:pt x="18486" y="21012"/>
                    <a:pt x="20450" y="20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0" y="0"/>
              <a:ext cx="419276" cy="15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3" fill="norm" stroke="1" extrusionOk="0">
                  <a:moveTo>
                    <a:pt x="2288" y="21016"/>
                  </a:moveTo>
                  <a:cubicBezTo>
                    <a:pt x="1203" y="21308"/>
                    <a:pt x="117" y="21600"/>
                    <a:pt x="9" y="21016"/>
                  </a:cubicBezTo>
                  <a:cubicBezTo>
                    <a:pt x="-100" y="20432"/>
                    <a:pt x="768" y="18973"/>
                    <a:pt x="2776" y="16638"/>
                  </a:cubicBezTo>
                  <a:cubicBezTo>
                    <a:pt x="4784" y="14303"/>
                    <a:pt x="7932" y="11092"/>
                    <a:pt x="11243" y="8173"/>
                  </a:cubicBezTo>
                  <a:cubicBezTo>
                    <a:pt x="14553" y="5254"/>
                    <a:pt x="18027" y="2627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06840" y="222250"/>
              <a:ext cx="266436" cy="20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359" fill="norm" stroke="1" extrusionOk="0">
                  <a:moveTo>
                    <a:pt x="493" y="3340"/>
                  </a:moveTo>
                  <a:cubicBezTo>
                    <a:pt x="322" y="2227"/>
                    <a:pt x="150" y="1113"/>
                    <a:pt x="65" y="1336"/>
                  </a:cubicBezTo>
                  <a:cubicBezTo>
                    <a:pt x="-21" y="1559"/>
                    <a:pt x="-21" y="3118"/>
                    <a:pt x="65" y="6235"/>
                  </a:cubicBezTo>
                  <a:cubicBezTo>
                    <a:pt x="150" y="9353"/>
                    <a:pt x="322" y="14029"/>
                    <a:pt x="579" y="16924"/>
                  </a:cubicBezTo>
                  <a:cubicBezTo>
                    <a:pt x="836" y="19819"/>
                    <a:pt x="1179" y="20932"/>
                    <a:pt x="2122" y="21266"/>
                  </a:cubicBezTo>
                  <a:cubicBezTo>
                    <a:pt x="3065" y="21600"/>
                    <a:pt x="4608" y="21155"/>
                    <a:pt x="6236" y="17926"/>
                  </a:cubicBezTo>
                  <a:cubicBezTo>
                    <a:pt x="7865" y="14697"/>
                    <a:pt x="9579" y="8685"/>
                    <a:pt x="10436" y="5010"/>
                  </a:cubicBezTo>
                  <a:cubicBezTo>
                    <a:pt x="11293" y="1336"/>
                    <a:pt x="11293" y="0"/>
                    <a:pt x="11122" y="0"/>
                  </a:cubicBezTo>
                  <a:cubicBezTo>
                    <a:pt x="10950" y="0"/>
                    <a:pt x="10608" y="1336"/>
                    <a:pt x="10865" y="3897"/>
                  </a:cubicBezTo>
                  <a:cubicBezTo>
                    <a:pt x="11122" y="6458"/>
                    <a:pt x="11979" y="10243"/>
                    <a:pt x="13865" y="13249"/>
                  </a:cubicBezTo>
                  <a:cubicBezTo>
                    <a:pt x="15750" y="16256"/>
                    <a:pt x="18665" y="18482"/>
                    <a:pt x="21579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04975" y="587556"/>
              <a:ext cx="222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37" y="11918"/>
                    <a:pt x="9874" y="3818"/>
                    <a:pt x="13474" y="1118"/>
                  </a:cubicBezTo>
                  <a:cubicBezTo>
                    <a:pt x="17074" y="-1582"/>
                    <a:pt x="1933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400225" y="654050"/>
              <a:ext cx="234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9" name="Drawing"/>
          <p:cNvGrpSpPr/>
          <p:nvPr/>
        </p:nvGrpSpPr>
        <p:grpSpPr>
          <a:xfrm>
            <a:off x="6010990" y="1921933"/>
            <a:ext cx="5279310" cy="4688592"/>
            <a:chOff x="0" y="0"/>
            <a:chExt cx="5279309" cy="4688591"/>
          </a:xfrm>
        </p:grpSpPr>
        <p:sp>
          <p:nvSpPr>
            <p:cNvPr id="125" name="Line"/>
            <p:cNvSpPr/>
            <p:nvPr/>
          </p:nvSpPr>
          <p:spPr>
            <a:xfrm>
              <a:off x="808909" y="38100"/>
              <a:ext cx="6351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9"/>
                  </a:moveTo>
                  <a:cubicBezTo>
                    <a:pt x="7200" y="560"/>
                    <a:pt x="14400" y="0"/>
                    <a:pt x="18000" y="0"/>
                  </a:cubicBezTo>
                  <a:cubicBezTo>
                    <a:pt x="21600" y="0"/>
                    <a:pt x="21600" y="560"/>
                    <a:pt x="21600" y="3190"/>
                  </a:cubicBezTo>
                  <a:cubicBezTo>
                    <a:pt x="21600" y="5820"/>
                    <a:pt x="21600" y="10520"/>
                    <a:pt x="21600" y="13934"/>
                  </a:cubicBezTo>
                  <a:cubicBezTo>
                    <a:pt x="21600" y="17347"/>
                    <a:pt x="21600" y="194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626876" y="0"/>
              <a:ext cx="486834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51" y="10029"/>
                  </a:moveTo>
                  <a:cubicBezTo>
                    <a:pt x="376" y="9588"/>
                    <a:pt x="0" y="9147"/>
                    <a:pt x="0" y="8706"/>
                  </a:cubicBezTo>
                  <a:cubicBezTo>
                    <a:pt x="0" y="8265"/>
                    <a:pt x="376" y="7824"/>
                    <a:pt x="1925" y="6998"/>
                  </a:cubicBezTo>
                  <a:cubicBezTo>
                    <a:pt x="3475" y="6171"/>
                    <a:pt x="6198" y="4959"/>
                    <a:pt x="8405" y="3967"/>
                  </a:cubicBezTo>
                  <a:cubicBezTo>
                    <a:pt x="10612" y="2976"/>
                    <a:pt x="12303" y="2204"/>
                    <a:pt x="13383" y="1763"/>
                  </a:cubicBezTo>
                  <a:cubicBezTo>
                    <a:pt x="14463" y="1322"/>
                    <a:pt x="14932" y="1212"/>
                    <a:pt x="15214" y="882"/>
                  </a:cubicBezTo>
                  <a:cubicBezTo>
                    <a:pt x="15496" y="551"/>
                    <a:pt x="15590" y="0"/>
                    <a:pt x="15543" y="0"/>
                  </a:cubicBezTo>
                  <a:cubicBezTo>
                    <a:pt x="15496" y="0"/>
                    <a:pt x="15308" y="551"/>
                    <a:pt x="15214" y="2976"/>
                  </a:cubicBezTo>
                  <a:cubicBezTo>
                    <a:pt x="15120" y="5400"/>
                    <a:pt x="15120" y="9698"/>
                    <a:pt x="15120" y="12618"/>
                  </a:cubicBezTo>
                  <a:cubicBezTo>
                    <a:pt x="15120" y="15539"/>
                    <a:pt x="15120" y="17082"/>
                    <a:pt x="15120" y="18184"/>
                  </a:cubicBezTo>
                  <a:cubicBezTo>
                    <a:pt x="15120" y="19286"/>
                    <a:pt x="15120" y="19947"/>
                    <a:pt x="15214" y="19892"/>
                  </a:cubicBezTo>
                  <a:cubicBezTo>
                    <a:pt x="15308" y="19837"/>
                    <a:pt x="15496" y="19065"/>
                    <a:pt x="15918" y="17743"/>
                  </a:cubicBezTo>
                  <a:cubicBezTo>
                    <a:pt x="16341" y="16420"/>
                    <a:pt x="16998" y="14547"/>
                    <a:pt x="17562" y="13445"/>
                  </a:cubicBezTo>
                  <a:cubicBezTo>
                    <a:pt x="18125" y="12343"/>
                    <a:pt x="18595" y="12012"/>
                    <a:pt x="18970" y="12067"/>
                  </a:cubicBezTo>
                  <a:cubicBezTo>
                    <a:pt x="19346" y="12122"/>
                    <a:pt x="19628" y="12563"/>
                    <a:pt x="20050" y="14216"/>
                  </a:cubicBezTo>
                  <a:cubicBezTo>
                    <a:pt x="20473" y="15869"/>
                    <a:pt x="21037" y="187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732709" y="560916"/>
              <a:ext cx="406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2812" y="21600"/>
                    <a:pt x="5625" y="21600"/>
                    <a:pt x="9225" y="0"/>
                  </a:cubicBezTo>
                  <a:cubicBezTo>
                    <a:pt x="12825" y="21600"/>
                    <a:pt x="17212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796209" y="630766"/>
              <a:ext cx="336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5" y="18000"/>
                    <a:pt x="8151" y="14400"/>
                    <a:pt x="11751" y="10800"/>
                  </a:cubicBezTo>
                  <a:cubicBezTo>
                    <a:pt x="15351" y="7200"/>
                    <a:pt x="1847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614749" y="1337162"/>
              <a:ext cx="200511" cy="20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12" fill="norm" stroke="1" extrusionOk="0">
                  <a:moveTo>
                    <a:pt x="3764" y="7185"/>
                  </a:moveTo>
                  <a:cubicBezTo>
                    <a:pt x="3539" y="5404"/>
                    <a:pt x="3314" y="3623"/>
                    <a:pt x="3651" y="2398"/>
                  </a:cubicBezTo>
                  <a:cubicBezTo>
                    <a:pt x="3989" y="1173"/>
                    <a:pt x="4889" y="505"/>
                    <a:pt x="6239" y="171"/>
                  </a:cubicBezTo>
                  <a:cubicBezTo>
                    <a:pt x="7589" y="-163"/>
                    <a:pt x="9389" y="-163"/>
                    <a:pt x="10289" y="1618"/>
                  </a:cubicBezTo>
                  <a:cubicBezTo>
                    <a:pt x="11189" y="3400"/>
                    <a:pt x="11189" y="6963"/>
                    <a:pt x="9727" y="10080"/>
                  </a:cubicBezTo>
                  <a:cubicBezTo>
                    <a:pt x="8264" y="13198"/>
                    <a:pt x="5339" y="15870"/>
                    <a:pt x="3202" y="17763"/>
                  </a:cubicBezTo>
                  <a:cubicBezTo>
                    <a:pt x="1064" y="19656"/>
                    <a:pt x="-286" y="20769"/>
                    <a:pt x="52" y="21103"/>
                  </a:cubicBezTo>
                  <a:cubicBezTo>
                    <a:pt x="389" y="21437"/>
                    <a:pt x="2414" y="20992"/>
                    <a:pt x="6239" y="19878"/>
                  </a:cubicBezTo>
                  <a:cubicBezTo>
                    <a:pt x="10064" y="18765"/>
                    <a:pt x="15689" y="16983"/>
                    <a:pt x="21314" y="15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847009" y="1214966"/>
              <a:ext cx="698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2130"/>
                    <a:pt x="17673" y="4259"/>
                    <a:pt x="15055" y="7149"/>
                  </a:cubicBezTo>
                  <a:cubicBezTo>
                    <a:pt x="12436" y="10039"/>
                    <a:pt x="9164" y="13690"/>
                    <a:pt x="6545" y="16225"/>
                  </a:cubicBezTo>
                  <a:cubicBezTo>
                    <a:pt x="3927" y="18761"/>
                    <a:pt x="1964" y="201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967659" y="1402916"/>
              <a:ext cx="190501" cy="20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2941"/>
                  </a:moveTo>
                  <a:cubicBezTo>
                    <a:pt x="720" y="2050"/>
                    <a:pt x="1440" y="1159"/>
                    <a:pt x="3240" y="602"/>
                  </a:cubicBezTo>
                  <a:cubicBezTo>
                    <a:pt x="5040" y="46"/>
                    <a:pt x="7920" y="-177"/>
                    <a:pt x="9720" y="157"/>
                  </a:cubicBezTo>
                  <a:cubicBezTo>
                    <a:pt x="11520" y="491"/>
                    <a:pt x="12240" y="1382"/>
                    <a:pt x="12000" y="3609"/>
                  </a:cubicBezTo>
                  <a:cubicBezTo>
                    <a:pt x="11760" y="5835"/>
                    <a:pt x="10560" y="9398"/>
                    <a:pt x="9360" y="12070"/>
                  </a:cubicBezTo>
                  <a:cubicBezTo>
                    <a:pt x="8160" y="14743"/>
                    <a:pt x="6960" y="16524"/>
                    <a:pt x="6120" y="17971"/>
                  </a:cubicBezTo>
                  <a:cubicBezTo>
                    <a:pt x="5280" y="19419"/>
                    <a:pt x="4800" y="20532"/>
                    <a:pt x="5280" y="20978"/>
                  </a:cubicBezTo>
                  <a:cubicBezTo>
                    <a:pt x="5760" y="21423"/>
                    <a:pt x="7200" y="21200"/>
                    <a:pt x="10080" y="19976"/>
                  </a:cubicBezTo>
                  <a:cubicBezTo>
                    <a:pt x="12960" y="18751"/>
                    <a:pt x="17280" y="16524"/>
                    <a:pt x="21600" y="14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190322" y="1375039"/>
              <a:ext cx="240888" cy="2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68" fill="norm" stroke="1" extrusionOk="0">
                  <a:moveTo>
                    <a:pt x="1091" y="3044"/>
                  </a:moveTo>
                  <a:cubicBezTo>
                    <a:pt x="1279" y="1986"/>
                    <a:pt x="1466" y="927"/>
                    <a:pt x="2218" y="397"/>
                  </a:cubicBezTo>
                  <a:cubicBezTo>
                    <a:pt x="2969" y="-132"/>
                    <a:pt x="4284" y="-132"/>
                    <a:pt x="5317" y="397"/>
                  </a:cubicBezTo>
                  <a:cubicBezTo>
                    <a:pt x="6350" y="927"/>
                    <a:pt x="7101" y="1986"/>
                    <a:pt x="6632" y="4421"/>
                  </a:cubicBezTo>
                  <a:cubicBezTo>
                    <a:pt x="6162" y="6856"/>
                    <a:pt x="4472" y="10668"/>
                    <a:pt x="3251" y="12997"/>
                  </a:cubicBezTo>
                  <a:cubicBezTo>
                    <a:pt x="2030" y="15327"/>
                    <a:pt x="1279" y="16174"/>
                    <a:pt x="715" y="17127"/>
                  </a:cubicBezTo>
                  <a:cubicBezTo>
                    <a:pt x="152" y="18080"/>
                    <a:pt x="-224" y="19139"/>
                    <a:pt x="152" y="19880"/>
                  </a:cubicBezTo>
                  <a:cubicBezTo>
                    <a:pt x="527" y="20621"/>
                    <a:pt x="1654" y="21044"/>
                    <a:pt x="5317" y="21256"/>
                  </a:cubicBezTo>
                  <a:cubicBezTo>
                    <a:pt x="8979" y="21468"/>
                    <a:pt x="15178" y="21468"/>
                    <a:pt x="21376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44518" y="2667897"/>
              <a:ext cx="173892" cy="15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49" fill="norm" stroke="1" extrusionOk="0">
                  <a:moveTo>
                    <a:pt x="300" y="5280"/>
                  </a:moveTo>
                  <a:cubicBezTo>
                    <a:pt x="40" y="3859"/>
                    <a:pt x="-220" y="2438"/>
                    <a:pt x="821" y="1443"/>
                  </a:cubicBezTo>
                  <a:cubicBezTo>
                    <a:pt x="1862" y="448"/>
                    <a:pt x="4204" y="-120"/>
                    <a:pt x="5896" y="22"/>
                  </a:cubicBezTo>
                  <a:cubicBezTo>
                    <a:pt x="7587" y="164"/>
                    <a:pt x="8628" y="1017"/>
                    <a:pt x="8888" y="3006"/>
                  </a:cubicBezTo>
                  <a:cubicBezTo>
                    <a:pt x="9149" y="4996"/>
                    <a:pt x="8628" y="8122"/>
                    <a:pt x="7327" y="10822"/>
                  </a:cubicBezTo>
                  <a:cubicBezTo>
                    <a:pt x="6026" y="13522"/>
                    <a:pt x="3944" y="15796"/>
                    <a:pt x="2382" y="17643"/>
                  </a:cubicBezTo>
                  <a:cubicBezTo>
                    <a:pt x="821" y="19491"/>
                    <a:pt x="-220" y="20912"/>
                    <a:pt x="40" y="21196"/>
                  </a:cubicBezTo>
                  <a:cubicBezTo>
                    <a:pt x="300" y="21480"/>
                    <a:pt x="1862" y="20627"/>
                    <a:pt x="5635" y="18780"/>
                  </a:cubicBezTo>
                  <a:cubicBezTo>
                    <a:pt x="9409" y="16933"/>
                    <a:pt x="15394" y="14091"/>
                    <a:pt x="21380" y="1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43809" y="2504016"/>
              <a:ext cx="1079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836"/>
                    <a:pt x="14824" y="5673"/>
                    <a:pt x="11224" y="8782"/>
                  </a:cubicBezTo>
                  <a:cubicBezTo>
                    <a:pt x="7624" y="11891"/>
                    <a:pt x="3812" y="15273"/>
                    <a:pt x="1906" y="17455"/>
                  </a:cubicBezTo>
                  <a:cubicBezTo>
                    <a:pt x="0" y="19636"/>
                    <a:pt x="0" y="206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764459" y="2654214"/>
              <a:ext cx="107951" cy="16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3435"/>
                  </a:moveTo>
                  <a:cubicBezTo>
                    <a:pt x="847" y="2118"/>
                    <a:pt x="1694" y="801"/>
                    <a:pt x="3388" y="274"/>
                  </a:cubicBezTo>
                  <a:cubicBezTo>
                    <a:pt x="5082" y="-253"/>
                    <a:pt x="7624" y="10"/>
                    <a:pt x="9529" y="801"/>
                  </a:cubicBezTo>
                  <a:cubicBezTo>
                    <a:pt x="11435" y="1591"/>
                    <a:pt x="12706" y="2908"/>
                    <a:pt x="12071" y="5674"/>
                  </a:cubicBezTo>
                  <a:cubicBezTo>
                    <a:pt x="11435" y="8440"/>
                    <a:pt x="8894" y="12654"/>
                    <a:pt x="6776" y="15552"/>
                  </a:cubicBezTo>
                  <a:cubicBezTo>
                    <a:pt x="4659" y="18449"/>
                    <a:pt x="2965" y="20030"/>
                    <a:pt x="3176" y="20688"/>
                  </a:cubicBezTo>
                  <a:cubicBezTo>
                    <a:pt x="3388" y="21347"/>
                    <a:pt x="5506" y="21084"/>
                    <a:pt x="8894" y="20293"/>
                  </a:cubicBezTo>
                  <a:cubicBezTo>
                    <a:pt x="12282" y="19503"/>
                    <a:pt x="16941" y="18186"/>
                    <a:pt x="21600" y="16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940143" y="2625613"/>
              <a:ext cx="110067" cy="2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35" fill="norm" stroke="1" extrusionOk="0">
                  <a:moveTo>
                    <a:pt x="21192" y="5959"/>
                  </a:moveTo>
                  <a:cubicBezTo>
                    <a:pt x="19154" y="4128"/>
                    <a:pt x="17117" y="2298"/>
                    <a:pt x="15079" y="1199"/>
                  </a:cubicBezTo>
                  <a:cubicBezTo>
                    <a:pt x="13041" y="101"/>
                    <a:pt x="11003" y="-265"/>
                    <a:pt x="8558" y="193"/>
                  </a:cubicBezTo>
                  <a:cubicBezTo>
                    <a:pt x="6113" y="650"/>
                    <a:pt x="3260" y="1932"/>
                    <a:pt x="1630" y="3213"/>
                  </a:cubicBezTo>
                  <a:cubicBezTo>
                    <a:pt x="0" y="4494"/>
                    <a:pt x="-408" y="5776"/>
                    <a:pt x="407" y="6416"/>
                  </a:cubicBezTo>
                  <a:cubicBezTo>
                    <a:pt x="1222" y="7057"/>
                    <a:pt x="3260" y="7057"/>
                    <a:pt x="5298" y="6782"/>
                  </a:cubicBezTo>
                  <a:cubicBezTo>
                    <a:pt x="7335" y="6508"/>
                    <a:pt x="9373" y="5959"/>
                    <a:pt x="11818" y="5501"/>
                  </a:cubicBezTo>
                  <a:cubicBezTo>
                    <a:pt x="14264" y="5043"/>
                    <a:pt x="17117" y="4677"/>
                    <a:pt x="18543" y="4952"/>
                  </a:cubicBezTo>
                  <a:cubicBezTo>
                    <a:pt x="19969" y="5227"/>
                    <a:pt x="19969" y="6142"/>
                    <a:pt x="20173" y="8979"/>
                  </a:cubicBezTo>
                  <a:cubicBezTo>
                    <a:pt x="20377" y="11816"/>
                    <a:pt x="20784" y="16576"/>
                    <a:pt x="21192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45359" y="3987664"/>
              <a:ext cx="122695" cy="23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96" fill="norm" stroke="1" extrusionOk="0">
                  <a:moveTo>
                    <a:pt x="0" y="2519"/>
                  </a:moveTo>
                  <a:cubicBezTo>
                    <a:pt x="1098" y="1748"/>
                    <a:pt x="2197" y="976"/>
                    <a:pt x="4759" y="494"/>
                  </a:cubicBezTo>
                  <a:cubicBezTo>
                    <a:pt x="7322" y="12"/>
                    <a:pt x="11349" y="-181"/>
                    <a:pt x="13912" y="205"/>
                  </a:cubicBezTo>
                  <a:cubicBezTo>
                    <a:pt x="16475" y="590"/>
                    <a:pt x="17573" y="1555"/>
                    <a:pt x="17207" y="2905"/>
                  </a:cubicBezTo>
                  <a:cubicBezTo>
                    <a:pt x="16841" y="4255"/>
                    <a:pt x="15010" y="5990"/>
                    <a:pt x="13180" y="7148"/>
                  </a:cubicBezTo>
                  <a:cubicBezTo>
                    <a:pt x="11349" y="8305"/>
                    <a:pt x="9519" y="8883"/>
                    <a:pt x="7871" y="9462"/>
                  </a:cubicBezTo>
                  <a:cubicBezTo>
                    <a:pt x="6224" y="10040"/>
                    <a:pt x="4759" y="10619"/>
                    <a:pt x="4942" y="10812"/>
                  </a:cubicBezTo>
                  <a:cubicBezTo>
                    <a:pt x="5125" y="11005"/>
                    <a:pt x="6956" y="10812"/>
                    <a:pt x="9153" y="10619"/>
                  </a:cubicBezTo>
                  <a:cubicBezTo>
                    <a:pt x="11349" y="10426"/>
                    <a:pt x="13912" y="10233"/>
                    <a:pt x="16108" y="10233"/>
                  </a:cubicBezTo>
                  <a:cubicBezTo>
                    <a:pt x="18305" y="10233"/>
                    <a:pt x="20136" y="10426"/>
                    <a:pt x="20868" y="11487"/>
                  </a:cubicBezTo>
                  <a:cubicBezTo>
                    <a:pt x="21600" y="12548"/>
                    <a:pt x="21234" y="14476"/>
                    <a:pt x="19403" y="16212"/>
                  </a:cubicBezTo>
                  <a:cubicBezTo>
                    <a:pt x="17573" y="17948"/>
                    <a:pt x="14278" y="19490"/>
                    <a:pt x="11532" y="20358"/>
                  </a:cubicBezTo>
                  <a:cubicBezTo>
                    <a:pt x="8786" y="21226"/>
                    <a:pt x="6590" y="21419"/>
                    <a:pt x="5308" y="20937"/>
                  </a:cubicBezTo>
                  <a:cubicBezTo>
                    <a:pt x="4027" y="20455"/>
                    <a:pt x="3661" y="19298"/>
                    <a:pt x="4027" y="18044"/>
                  </a:cubicBezTo>
                  <a:cubicBezTo>
                    <a:pt x="4393" y="16790"/>
                    <a:pt x="5492" y="15440"/>
                    <a:pt x="6590" y="14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23159" y="3876322"/>
              <a:ext cx="212814" cy="47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3" fill="norm" stroke="1" extrusionOk="0">
                  <a:moveTo>
                    <a:pt x="19248" y="255"/>
                  </a:moveTo>
                  <a:cubicBezTo>
                    <a:pt x="20317" y="64"/>
                    <a:pt x="21386" y="-127"/>
                    <a:pt x="21493" y="112"/>
                  </a:cubicBezTo>
                  <a:cubicBezTo>
                    <a:pt x="21600" y="351"/>
                    <a:pt x="20745" y="1020"/>
                    <a:pt x="18606" y="2549"/>
                  </a:cubicBezTo>
                  <a:cubicBezTo>
                    <a:pt x="16467" y="4078"/>
                    <a:pt x="13046" y="6468"/>
                    <a:pt x="9838" y="9287"/>
                  </a:cubicBezTo>
                  <a:cubicBezTo>
                    <a:pt x="6630" y="12107"/>
                    <a:pt x="3636" y="15356"/>
                    <a:pt x="2032" y="17459"/>
                  </a:cubicBezTo>
                  <a:cubicBezTo>
                    <a:pt x="428" y="19561"/>
                    <a:pt x="214" y="20517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88259" y="3965624"/>
              <a:ext cx="170922" cy="34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02" fill="norm" stroke="1" extrusionOk="0">
                  <a:moveTo>
                    <a:pt x="0" y="6568"/>
                  </a:moveTo>
                  <a:cubicBezTo>
                    <a:pt x="1054" y="5137"/>
                    <a:pt x="2107" y="3706"/>
                    <a:pt x="5005" y="2535"/>
                  </a:cubicBezTo>
                  <a:cubicBezTo>
                    <a:pt x="7902" y="1363"/>
                    <a:pt x="12644" y="453"/>
                    <a:pt x="15805" y="127"/>
                  </a:cubicBezTo>
                  <a:cubicBezTo>
                    <a:pt x="18966" y="-198"/>
                    <a:pt x="20546" y="62"/>
                    <a:pt x="21073" y="1363"/>
                  </a:cubicBezTo>
                  <a:cubicBezTo>
                    <a:pt x="21600" y="2665"/>
                    <a:pt x="21073" y="5007"/>
                    <a:pt x="19493" y="8065"/>
                  </a:cubicBezTo>
                  <a:cubicBezTo>
                    <a:pt x="17912" y="11122"/>
                    <a:pt x="15278" y="14896"/>
                    <a:pt x="13171" y="17238"/>
                  </a:cubicBezTo>
                  <a:cubicBezTo>
                    <a:pt x="11063" y="19580"/>
                    <a:pt x="9483" y="20491"/>
                    <a:pt x="7902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74428" y="4078816"/>
              <a:ext cx="31863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363" y="21600"/>
                  </a:moveTo>
                  <a:cubicBezTo>
                    <a:pt x="648" y="21600"/>
                    <a:pt x="-67" y="21600"/>
                    <a:pt x="5" y="20880"/>
                  </a:cubicBezTo>
                  <a:cubicBezTo>
                    <a:pt x="76" y="20160"/>
                    <a:pt x="934" y="18720"/>
                    <a:pt x="3652" y="16560"/>
                  </a:cubicBezTo>
                  <a:cubicBezTo>
                    <a:pt x="6370" y="14400"/>
                    <a:pt x="10948" y="11520"/>
                    <a:pt x="14238" y="8640"/>
                  </a:cubicBezTo>
                  <a:cubicBezTo>
                    <a:pt x="17528" y="5760"/>
                    <a:pt x="19530" y="2880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21559" y="1036037"/>
              <a:ext cx="63501" cy="87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21600" y="658"/>
                  </a:moveTo>
                  <a:cubicBezTo>
                    <a:pt x="21600" y="343"/>
                    <a:pt x="21600" y="28"/>
                    <a:pt x="20880" y="2"/>
                  </a:cubicBezTo>
                  <a:cubicBezTo>
                    <a:pt x="20160" y="-24"/>
                    <a:pt x="18720" y="238"/>
                    <a:pt x="16920" y="1103"/>
                  </a:cubicBezTo>
                  <a:cubicBezTo>
                    <a:pt x="15120" y="1968"/>
                    <a:pt x="12960" y="3436"/>
                    <a:pt x="11160" y="5140"/>
                  </a:cubicBezTo>
                  <a:cubicBezTo>
                    <a:pt x="9360" y="6844"/>
                    <a:pt x="7920" y="8784"/>
                    <a:pt x="6480" y="10750"/>
                  </a:cubicBezTo>
                  <a:cubicBezTo>
                    <a:pt x="5040" y="12716"/>
                    <a:pt x="3600" y="14708"/>
                    <a:pt x="2520" y="16517"/>
                  </a:cubicBezTo>
                  <a:cubicBezTo>
                    <a:pt x="1440" y="18326"/>
                    <a:pt x="720" y="19951"/>
                    <a:pt x="0" y="2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5959" y="876953"/>
              <a:ext cx="1694981" cy="116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49" fill="norm" stroke="1" extrusionOk="0">
                  <a:moveTo>
                    <a:pt x="5258" y="4261"/>
                  </a:moveTo>
                  <a:cubicBezTo>
                    <a:pt x="5555" y="3791"/>
                    <a:pt x="5852" y="3320"/>
                    <a:pt x="6404" y="2870"/>
                  </a:cubicBezTo>
                  <a:cubicBezTo>
                    <a:pt x="6957" y="2419"/>
                    <a:pt x="7766" y="1987"/>
                    <a:pt x="8737" y="1595"/>
                  </a:cubicBezTo>
                  <a:cubicBezTo>
                    <a:pt x="9708" y="1203"/>
                    <a:pt x="10840" y="851"/>
                    <a:pt x="11879" y="596"/>
                  </a:cubicBezTo>
                  <a:cubicBezTo>
                    <a:pt x="12917" y="341"/>
                    <a:pt x="13861" y="184"/>
                    <a:pt x="14899" y="86"/>
                  </a:cubicBezTo>
                  <a:cubicBezTo>
                    <a:pt x="15937" y="-12"/>
                    <a:pt x="17070" y="-51"/>
                    <a:pt x="18054" y="106"/>
                  </a:cubicBezTo>
                  <a:cubicBezTo>
                    <a:pt x="19038" y="263"/>
                    <a:pt x="19874" y="615"/>
                    <a:pt x="20413" y="929"/>
                  </a:cubicBezTo>
                  <a:cubicBezTo>
                    <a:pt x="20953" y="1243"/>
                    <a:pt x="21196" y="1517"/>
                    <a:pt x="21249" y="2105"/>
                  </a:cubicBezTo>
                  <a:cubicBezTo>
                    <a:pt x="21303" y="2693"/>
                    <a:pt x="21169" y="3595"/>
                    <a:pt x="21020" y="4732"/>
                  </a:cubicBezTo>
                  <a:cubicBezTo>
                    <a:pt x="20872" y="5868"/>
                    <a:pt x="20710" y="7240"/>
                    <a:pt x="20697" y="8515"/>
                  </a:cubicBezTo>
                  <a:cubicBezTo>
                    <a:pt x="20683" y="9789"/>
                    <a:pt x="20818" y="10965"/>
                    <a:pt x="20980" y="12180"/>
                  </a:cubicBezTo>
                  <a:cubicBezTo>
                    <a:pt x="21142" y="13395"/>
                    <a:pt x="21330" y="14650"/>
                    <a:pt x="21438" y="15630"/>
                  </a:cubicBezTo>
                  <a:cubicBezTo>
                    <a:pt x="21546" y="16610"/>
                    <a:pt x="21573" y="17315"/>
                    <a:pt x="21587" y="17766"/>
                  </a:cubicBezTo>
                  <a:cubicBezTo>
                    <a:pt x="21600" y="18217"/>
                    <a:pt x="21600" y="18413"/>
                    <a:pt x="21546" y="18570"/>
                  </a:cubicBezTo>
                  <a:cubicBezTo>
                    <a:pt x="21492" y="18726"/>
                    <a:pt x="21384" y="18844"/>
                    <a:pt x="20858" y="18923"/>
                  </a:cubicBezTo>
                  <a:cubicBezTo>
                    <a:pt x="20333" y="19001"/>
                    <a:pt x="19389" y="19040"/>
                    <a:pt x="18472" y="19060"/>
                  </a:cubicBezTo>
                  <a:cubicBezTo>
                    <a:pt x="17555" y="19079"/>
                    <a:pt x="16665" y="19079"/>
                    <a:pt x="15829" y="19079"/>
                  </a:cubicBezTo>
                  <a:cubicBezTo>
                    <a:pt x="14993" y="19079"/>
                    <a:pt x="14211" y="19079"/>
                    <a:pt x="13065" y="19177"/>
                  </a:cubicBezTo>
                  <a:cubicBezTo>
                    <a:pt x="11919" y="19275"/>
                    <a:pt x="10409" y="19471"/>
                    <a:pt x="8980" y="19707"/>
                  </a:cubicBezTo>
                  <a:cubicBezTo>
                    <a:pt x="7551" y="19942"/>
                    <a:pt x="6202" y="20216"/>
                    <a:pt x="4935" y="20491"/>
                  </a:cubicBezTo>
                  <a:cubicBezTo>
                    <a:pt x="3667" y="20765"/>
                    <a:pt x="2481" y="21039"/>
                    <a:pt x="1672" y="21216"/>
                  </a:cubicBezTo>
                  <a:cubicBezTo>
                    <a:pt x="863" y="21392"/>
                    <a:pt x="431" y="21471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935759" y="602106"/>
              <a:ext cx="174901" cy="49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58" fill="norm" stroke="1" extrusionOk="0">
                  <a:moveTo>
                    <a:pt x="1986" y="9558"/>
                  </a:moveTo>
                  <a:cubicBezTo>
                    <a:pt x="2767" y="12327"/>
                    <a:pt x="3547" y="15096"/>
                    <a:pt x="3938" y="16943"/>
                  </a:cubicBezTo>
                  <a:cubicBezTo>
                    <a:pt x="4328" y="18789"/>
                    <a:pt x="4328" y="19712"/>
                    <a:pt x="4198" y="20404"/>
                  </a:cubicBezTo>
                  <a:cubicBezTo>
                    <a:pt x="4068" y="21096"/>
                    <a:pt x="3808" y="21558"/>
                    <a:pt x="3417" y="21558"/>
                  </a:cubicBezTo>
                  <a:cubicBezTo>
                    <a:pt x="3027" y="21558"/>
                    <a:pt x="2506" y="21096"/>
                    <a:pt x="1986" y="19343"/>
                  </a:cubicBezTo>
                  <a:cubicBezTo>
                    <a:pt x="1465" y="17589"/>
                    <a:pt x="945" y="14543"/>
                    <a:pt x="555" y="11635"/>
                  </a:cubicBezTo>
                  <a:cubicBezTo>
                    <a:pt x="164" y="8727"/>
                    <a:pt x="-96" y="5958"/>
                    <a:pt x="34" y="4204"/>
                  </a:cubicBezTo>
                  <a:cubicBezTo>
                    <a:pt x="164" y="2450"/>
                    <a:pt x="685" y="1712"/>
                    <a:pt x="1335" y="1112"/>
                  </a:cubicBezTo>
                  <a:cubicBezTo>
                    <a:pt x="1986" y="512"/>
                    <a:pt x="2767" y="50"/>
                    <a:pt x="3547" y="4"/>
                  </a:cubicBezTo>
                  <a:cubicBezTo>
                    <a:pt x="4328" y="-42"/>
                    <a:pt x="5109" y="327"/>
                    <a:pt x="6150" y="1943"/>
                  </a:cubicBezTo>
                  <a:cubicBezTo>
                    <a:pt x="7191" y="3558"/>
                    <a:pt x="8492" y="6420"/>
                    <a:pt x="10574" y="9604"/>
                  </a:cubicBezTo>
                  <a:cubicBezTo>
                    <a:pt x="12656" y="12789"/>
                    <a:pt x="15518" y="16296"/>
                    <a:pt x="17470" y="18281"/>
                  </a:cubicBezTo>
                  <a:cubicBezTo>
                    <a:pt x="19422" y="20266"/>
                    <a:pt x="20463" y="20727"/>
                    <a:pt x="21504" y="2118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950714" y="783166"/>
              <a:ext cx="18534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fill="norm" stroke="1" extrusionOk="0">
                  <a:moveTo>
                    <a:pt x="855" y="21600"/>
                  </a:moveTo>
                  <a:cubicBezTo>
                    <a:pt x="135" y="20215"/>
                    <a:pt x="-585" y="18831"/>
                    <a:pt x="735" y="16615"/>
                  </a:cubicBezTo>
                  <a:cubicBezTo>
                    <a:pt x="2055" y="14400"/>
                    <a:pt x="5415" y="11354"/>
                    <a:pt x="9135" y="8446"/>
                  </a:cubicBezTo>
                  <a:cubicBezTo>
                    <a:pt x="12855" y="5538"/>
                    <a:pt x="16935" y="2769"/>
                    <a:pt x="21015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101866" y="603676"/>
              <a:ext cx="275494" cy="35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00" fill="norm" stroke="1" extrusionOk="0">
                  <a:moveTo>
                    <a:pt x="4148" y="4319"/>
                  </a:moveTo>
                  <a:cubicBezTo>
                    <a:pt x="3159" y="4064"/>
                    <a:pt x="2169" y="3808"/>
                    <a:pt x="1345" y="3425"/>
                  </a:cubicBezTo>
                  <a:cubicBezTo>
                    <a:pt x="521" y="3041"/>
                    <a:pt x="-139" y="2530"/>
                    <a:pt x="26" y="1827"/>
                  </a:cubicBezTo>
                  <a:cubicBezTo>
                    <a:pt x="191" y="1124"/>
                    <a:pt x="1180" y="229"/>
                    <a:pt x="2994" y="38"/>
                  </a:cubicBezTo>
                  <a:cubicBezTo>
                    <a:pt x="4808" y="-154"/>
                    <a:pt x="7446" y="357"/>
                    <a:pt x="8765" y="2019"/>
                  </a:cubicBezTo>
                  <a:cubicBezTo>
                    <a:pt x="10084" y="3680"/>
                    <a:pt x="10084" y="6492"/>
                    <a:pt x="9012" y="9624"/>
                  </a:cubicBezTo>
                  <a:cubicBezTo>
                    <a:pt x="7940" y="12755"/>
                    <a:pt x="5797" y="16206"/>
                    <a:pt x="4643" y="18251"/>
                  </a:cubicBezTo>
                  <a:cubicBezTo>
                    <a:pt x="3488" y="20296"/>
                    <a:pt x="3324" y="20935"/>
                    <a:pt x="3736" y="21190"/>
                  </a:cubicBezTo>
                  <a:cubicBezTo>
                    <a:pt x="4148" y="21446"/>
                    <a:pt x="5137" y="21318"/>
                    <a:pt x="8188" y="20104"/>
                  </a:cubicBezTo>
                  <a:cubicBezTo>
                    <a:pt x="11238" y="18890"/>
                    <a:pt x="16350" y="16589"/>
                    <a:pt x="21461" y="1428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604745" y="473014"/>
              <a:ext cx="598115" cy="40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39" fill="norm" stroke="1" extrusionOk="0">
                  <a:moveTo>
                    <a:pt x="3707" y="14237"/>
                  </a:moveTo>
                  <a:cubicBezTo>
                    <a:pt x="3325" y="13794"/>
                    <a:pt x="2944" y="13351"/>
                    <a:pt x="2371" y="13296"/>
                  </a:cubicBezTo>
                  <a:cubicBezTo>
                    <a:pt x="1799" y="13240"/>
                    <a:pt x="1036" y="13573"/>
                    <a:pt x="578" y="14736"/>
                  </a:cubicBezTo>
                  <a:cubicBezTo>
                    <a:pt x="120" y="15899"/>
                    <a:pt x="-33" y="17893"/>
                    <a:pt x="5" y="19166"/>
                  </a:cubicBezTo>
                  <a:cubicBezTo>
                    <a:pt x="43" y="20440"/>
                    <a:pt x="272" y="20994"/>
                    <a:pt x="578" y="21271"/>
                  </a:cubicBezTo>
                  <a:cubicBezTo>
                    <a:pt x="883" y="21548"/>
                    <a:pt x="1265" y="21548"/>
                    <a:pt x="1722" y="20773"/>
                  </a:cubicBezTo>
                  <a:cubicBezTo>
                    <a:pt x="2180" y="19997"/>
                    <a:pt x="2715" y="18446"/>
                    <a:pt x="2982" y="15511"/>
                  </a:cubicBezTo>
                  <a:cubicBezTo>
                    <a:pt x="3249" y="12576"/>
                    <a:pt x="3249" y="8256"/>
                    <a:pt x="3249" y="5708"/>
                  </a:cubicBezTo>
                  <a:cubicBezTo>
                    <a:pt x="3249" y="3160"/>
                    <a:pt x="3249" y="2385"/>
                    <a:pt x="3173" y="1610"/>
                  </a:cubicBezTo>
                  <a:cubicBezTo>
                    <a:pt x="3096" y="834"/>
                    <a:pt x="2944" y="59"/>
                    <a:pt x="2791" y="3"/>
                  </a:cubicBezTo>
                  <a:cubicBezTo>
                    <a:pt x="2638" y="-52"/>
                    <a:pt x="2486" y="613"/>
                    <a:pt x="2409" y="2606"/>
                  </a:cubicBezTo>
                  <a:cubicBezTo>
                    <a:pt x="2333" y="4600"/>
                    <a:pt x="2333" y="7923"/>
                    <a:pt x="2600" y="10526"/>
                  </a:cubicBezTo>
                  <a:cubicBezTo>
                    <a:pt x="2867" y="13130"/>
                    <a:pt x="3402" y="15013"/>
                    <a:pt x="3821" y="16176"/>
                  </a:cubicBezTo>
                  <a:cubicBezTo>
                    <a:pt x="4241" y="17339"/>
                    <a:pt x="4547" y="17782"/>
                    <a:pt x="4890" y="18059"/>
                  </a:cubicBezTo>
                  <a:cubicBezTo>
                    <a:pt x="5233" y="18336"/>
                    <a:pt x="5615" y="18446"/>
                    <a:pt x="5882" y="18225"/>
                  </a:cubicBezTo>
                  <a:cubicBezTo>
                    <a:pt x="6149" y="18003"/>
                    <a:pt x="6302" y="17450"/>
                    <a:pt x="6416" y="16286"/>
                  </a:cubicBezTo>
                  <a:cubicBezTo>
                    <a:pt x="6531" y="15123"/>
                    <a:pt x="6607" y="13351"/>
                    <a:pt x="6645" y="12188"/>
                  </a:cubicBezTo>
                  <a:cubicBezTo>
                    <a:pt x="6684" y="11025"/>
                    <a:pt x="6684" y="10471"/>
                    <a:pt x="6722" y="10970"/>
                  </a:cubicBezTo>
                  <a:cubicBezTo>
                    <a:pt x="6760" y="11468"/>
                    <a:pt x="6836" y="13019"/>
                    <a:pt x="6989" y="14071"/>
                  </a:cubicBezTo>
                  <a:cubicBezTo>
                    <a:pt x="7142" y="15123"/>
                    <a:pt x="7371" y="15677"/>
                    <a:pt x="7676" y="16065"/>
                  </a:cubicBezTo>
                  <a:cubicBezTo>
                    <a:pt x="7981" y="16453"/>
                    <a:pt x="8363" y="16674"/>
                    <a:pt x="8706" y="16619"/>
                  </a:cubicBezTo>
                  <a:cubicBezTo>
                    <a:pt x="9050" y="16563"/>
                    <a:pt x="9355" y="16231"/>
                    <a:pt x="9622" y="15456"/>
                  </a:cubicBezTo>
                  <a:cubicBezTo>
                    <a:pt x="9889" y="14680"/>
                    <a:pt x="10118" y="13462"/>
                    <a:pt x="10271" y="12410"/>
                  </a:cubicBezTo>
                  <a:cubicBezTo>
                    <a:pt x="10424" y="11357"/>
                    <a:pt x="10500" y="10471"/>
                    <a:pt x="10538" y="10416"/>
                  </a:cubicBezTo>
                  <a:cubicBezTo>
                    <a:pt x="10576" y="10360"/>
                    <a:pt x="10576" y="11136"/>
                    <a:pt x="10653" y="11800"/>
                  </a:cubicBezTo>
                  <a:cubicBezTo>
                    <a:pt x="10729" y="12465"/>
                    <a:pt x="10881" y="13019"/>
                    <a:pt x="11149" y="13351"/>
                  </a:cubicBezTo>
                  <a:cubicBezTo>
                    <a:pt x="11416" y="13683"/>
                    <a:pt x="11797" y="13794"/>
                    <a:pt x="12408" y="13406"/>
                  </a:cubicBezTo>
                  <a:cubicBezTo>
                    <a:pt x="13019" y="13019"/>
                    <a:pt x="13858" y="12133"/>
                    <a:pt x="14392" y="11302"/>
                  </a:cubicBezTo>
                  <a:cubicBezTo>
                    <a:pt x="14927" y="10471"/>
                    <a:pt x="15156" y="9696"/>
                    <a:pt x="15270" y="9031"/>
                  </a:cubicBezTo>
                  <a:cubicBezTo>
                    <a:pt x="15385" y="8366"/>
                    <a:pt x="15385" y="7813"/>
                    <a:pt x="15156" y="7591"/>
                  </a:cubicBezTo>
                  <a:cubicBezTo>
                    <a:pt x="14927" y="7370"/>
                    <a:pt x="14469" y="7480"/>
                    <a:pt x="13973" y="8145"/>
                  </a:cubicBezTo>
                  <a:cubicBezTo>
                    <a:pt x="13477" y="8810"/>
                    <a:pt x="12942" y="10028"/>
                    <a:pt x="12675" y="10914"/>
                  </a:cubicBezTo>
                  <a:cubicBezTo>
                    <a:pt x="12408" y="11800"/>
                    <a:pt x="12408" y="12354"/>
                    <a:pt x="13057" y="12853"/>
                  </a:cubicBezTo>
                  <a:cubicBezTo>
                    <a:pt x="13706" y="13351"/>
                    <a:pt x="15003" y="13794"/>
                    <a:pt x="16530" y="13517"/>
                  </a:cubicBezTo>
                  <a:cubicBezTo>
                    <a:pt x="18056" y="13240"/>
                    <a:pt x="19812" y="12243"/>
                    <a:pt x="21567" y="1124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484150" y="249766"/>
              <a:ext cx="282535" cy="35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81" fill="norm" stroke="1" extrusionOk="0">
                  <a:moveTo>
                    <a:pt x="5617" y="0"/>
                  </a:moveTo>
                  <a:cubicBezTo>
                    <a:pt x="4977" y="1157"/>
                    <a:pt x="4337" y="2314"/>
                    <a:pt x="4337" y="5143"/>
                  </a:cubicBezTo>
                  <a:cubicBezTo>
                    <a:pt x="4337" y="7971"/>
                    <a:pt x="4977" y="12471"/>
                    <a:pt x="5777" y="15493"/>
                  </a:cubicBezTo>
                  <a:cubicBezTo>
                    <a:pt x="6577" y="18514"/>
                    <a:pt x="7537" y="20057"/>
                    <a:pt x="8417" y="20829"/>
                  </a:cubicBezTo>
                  <a:cubicBezTo>
                    <a:pt x="9297" y="21600"/>
                    <a:pt x="10097" y="21600"/>
                    <a:pt x="10417" y="21279"/>
                  </a:cubicBezTo>
                  <a:cubicBezTo>
                    <a:pt x="10737" y="20957"/>
                    <a:pt x="10577" y="20314"/>
                    <a:pt x="9617" y="19157"/>
                  </a:cubicBezTo>
                  <a:cubicBezTo>
                    <a:pt x="8657" y="18000"/>
                    <a:pt x="6897" y="16329"/>
                    <a:pt x="5617" y="15364"/>
                  </a:cubicBezTo>
                  <a:cubicBezTo>
                    <a:pt x="4337" y="14400"/>
                    <a:pt x="3537" y="14143"/>
                    <a:pt x="2497" y="13886"/>
                  </a:cubicBezTo>
                  <a:cubicBezTo>
                    <a:pt x="1457" y="13629"/>
                    <a:pt x="177" y="13371"/>
                    <a:pt x="17" y="13114"/>
                  </a:cubicBezTo>
                  <a:cubicBezTo>
                    <a:pt x="-143" y="12857"/>
                    <a:pt x="817" y="12600"/>
                    <a:pt x="3137" y="11957"/>
                  </a:cubicBezTo>
                  <a:cubicBezTo>
                    <a:pt x="5457" y="11314"/>
                    <a:pt x="9137" y="10286"/>
                    <a:pt x="11297" y="9579"/>
                  </a:cubicBezTo>
                  <a:cubicBezTo>
                    <a:pt x="13457" y="8871"/>
                    <a:pt x="14097" y="8486"/>
                    <a:pt x="14177" y="8614"/>
                  </a:cubicBezTo>
                  <a:cubicBezTo>
                    <a:pt x="14257" y="8743"/>
                    <a:pt x="13777" y="9386"/>
                    <a:pt x="13137" y="10929"/>
                  </a:cubicBezTo>
                  <a:cubicBezTo>
                    <a:pt x="12497" y="12471"/>
                    <a:pt x="11697" y="14914"/>
                    <a:pt x="11697" y="16521"/>
                  </a:cubicBezTo>
                  <a:cubicBezTo>
                    <a:pt x="11697" y="18129"/>
                    <a:pt x="12497" y="18900"/>
                    <a:pt x="13457" y="19350"/>
                  </a:cubicBezTo>
                  <a:cubicBezTo>
                    <a:pt x="14417" y="19800"/>
                    <a:pt x="15537" y="19929"/>
                    <a:pt x="16897" y="19479"/>
                  </a:cubicBezTo>
                  <a:cubicBezTo>
                    <a:pt x="18257" y="19029"/>
                    <a:pt x="19857" y="18000"/>
                    <a:pt x="20657" y="16650"/>
                  </a:cubicBezTo>
                  <a:cubicBezTo>
                    <a:pt x="21457" y="15300"/>
                    <a:pt x="21457" y="13629"/>
                    <a:pt x="21217" y="12536"/>
                  </a:cubicBezTo>
                  <a:cubicBezTo>
                    <a:pt x="20977" y="11443"/>
                    <a:pt x="20497" y="10929"/>
                    <a:pt x="19857" y="10479"/>
                  </a:cubicBezTo>
                  <a:cubicBezTo>
                    <a:pt x="19217" y="10029"/>
                    <a:pt x="18417" y="9643"/>
                    <a:pt x="17617" y="9579"/>
                  </a:cubicBezTo>
                  <a:cubicBezTo>
                    <a:pt x="16817" y="9514"/>
                    <a:pt x="16017" y="9771"/>
                    <a:pt x="15697" y="10029"/>
                  </a:cubicBezTo>
                  <a:cubicBezTo>
                    <a:pt x="15377" y="10286"/>
                    <a:pt x="15537" y="10543"/>
                    <a:pt x="15697" y="108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806109" y="275166"/>
              <a:ext cx="19685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84"/>
                  </a:moveTo>
                  <a:cubicBezTo>
                    <a:pt x="697" y="12756"/>
                    <a:pt x="1394" y="16328"/>
                    <a:pt x="1742" y="18539"/>
                  </a:cubicBezTo>
                  <a:cubicBezTo>
                    <a:pt x="2090" y="20750"/>
                    <a:pt x="2090" y="21600"/>
                    <a:pt x="2090" y="21600"/>
                  </a:cubicBezTo>
                  <a:cubicBezTo>
                    <a:pt x="2090" y="21600"/>
                    <a:pt x="2090" y="20750"/>
                    <a:pt x="2439" y="18794"/>
                  </a:cubicBezTo>
                  <a:cubicBezTo>
                    <a:pt x="2787" y="16838"/>
                    <a:pt x="3484" y="13776"/>
                    <a:pt x="4181" y="11906"/>
                  </a:cubicBezTo>
                  <a:cubicBezTo>
                    <a:pt x="4877" y="10035"/>
                    <a:pt x="5574" y="9354"/>
                    <a:pt x="6503" y="8929"/>
                  </a:cubicBezTo>
                  <a:cubicBezTo>
                    <a:pt x="7432" y="8504"/>
                    <a:pt x="8594" y="8334"/>
                    <a:pt x="9755" y="9269"/>
                  </a:cubicBezTo>
                  <a:cubicBezTo>
                    <a:pt x="10916" y="10205"/>
                    <a:pt x="12077" y="12246"/>
                    <a:pt x="12658" y="13776"/>
                  </a:cubicBezTo>
                  <a:cubicBezTo>
                    <a:pt x="13239" y="15307"/>
                    <a:pt x="13239" y="16328"/>
                    <a:pt x="13703" y="16498"/>
                  </a:cubicBezTo>
                  <a:cubicBezTo>
                    <a:pt x="14168" y="16668"/>
                    <a:pt x="15097" y="15987"/>
                    <a:pt x="15677" y="15222"/>
                  </a:cubicBezTo>
                  <a:cubicBezTo>
                    <a:pt x="16258" y="14457"/>
                    <a:pt x="16490" y="13606"/>
                    <a:pt x="16723" y="12756"/>
                  </a:cubicBezTo>
                  <a:cubicBezTo>
                    <a:pt x="16955" y="11906"/>
                    <a:pt x="17187" y="11055"/>
                    <a:pt x="17419" y="11225"/>
                  </a:cubicBezTo>
                  <a:cubicBezTo>
                    <a:pt x="17652" y="11395"/>
                    <a:pt x="17884" y="12586"/>
                    <a:pt x="18348" y="13606"/>
                  </a:cubicBezTo>
                  <a:cubicBezTo>
                    <a:pt x="18813" y="14627"/>
                    <a:pt x="19510" y="15477"/>
                    <a:pt x="19974" y="15477"/>
                  </a:cubicBezTo>
                  <a:cubicBezTo>
                    <a:pt x="20439" y="15477"/>
                    <a:pt x="20671" y="14627"/>
                    <a:pt x="20903" y="11906"/>
                  </a:cubicBezTo>
                  <a:cubicBezTo>
                    <a:pt x="21135" y="9184"/>
                    <a:pt x="21368" y="45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020878" y="331093"/>
              <a:ext cx="102307" cy="39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13" fill="norm" stroke="1" extrusionOk="0">
                  <a:moveTo>
                    <a:pt x="13460" y="416"/>
                  </a:moveTo>
                  <a:cubicBezTo>
                    <a:pt x="10815" y="183"/>
                    <a:pt x="8171" y="-49"/>
                    <a:pt x="5526" y="9"/>
                  </a:cubicBezTo>
                  <a:cubicBezTo>
                    <a:pt x="2881" y="67"/>
                    <a:pt x="236" y="416"/>
                    <a:pt x="15" y="1228"/>
                  </a:cubicBezTo>
                  <a:cubicBezTo>
                    <a:pt x="-205" y="2041"/>
                    <a:pt x="1999" y="3319"/>
                    <a:pt x="5305" y="3667"/>
                  </a:cubicBezTo>
                  <a:cubicBezTo>
                    <a:pt x="8611" y="4016"/>
                    <a:pt x="13019" y="3435"/>
                    <a:pt x="15885" y="2912"/>
                  </a:cubicBezTo>
                  <a:cubicBezTo>
                    <a:pt x="18750" y="2390"/>
                    <a:pt x="20073" y="1925"/>
                    <a:pt x="20734" y="2041"/>
                  </a:cubicBezTo>
                  <a:cubicBezTo>
                    <a:pt x="21395" y="2157"/>
                    <a:pt x="21395" y="2854"/>
                    <a:pt x="21175" y="5003"/>
                  </a:cubicBezTo>
                  <a:cubicBezTo>
                    <a:pt x="20954" y="7151"/>
                    <a:pt x="20513" y="10751"/>
                    <a:pt x="19411" y="13422"/>
                  </a:cubicBezTo>
                  <a:cubicBezTo>
                    <a:pt x="18309" y="16093"/>
                    <a:pt x="16546" y="17835"/>
                    <a:pt x="14783" y="18996"/>
                  </a:cubicBezTo>
                  <a:cubicBezTo>
                    <a:pt x="13019" y="20157"/>
                    <a:pt x="11256" y="20738"/>
                    <a:pt x="9273" y="21086"/>
                  </a:cubicBezTo>
                  <a:cubicBezTo>
                    <a:pt x="7289" y="21435"/>
                    <a:pt x="5085" y="21551"/>
                    <a:pt x="3762" y="21203"/>
                  </a:cubicBezTo>
                  <a:cubicBezTo>
                    <a:pt x="2440" y="20854"/>
                    <a:pt x="1999" y="20041"/>
                    <a:pt x="3322" y="17545"/>
                  </a:cubicBezTo>
                  <a:cubicBezTo>
                    <a:pt x="4644" y="15048"/>
                    <a:pt x="7730" y="10867"/>
                    <a:pt x="9934" y="8428"/>
                  </a:cubicBezTo>
                  <a:cubicBezTo>
                    <a:pt x="12138" y="5990"/>
                    <a:pt x="13460" y="5293"/>
                    <a:pt x="14783" y="459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212509" y="52649"/>
              <a:ext cx="120651" cy="37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5873"/>
                  </a:moveTo>
                  <a:cubicBezTo>
                    <a:pt x="2274" y="4286"/>
                    <a:pt x="4547" y="2700"/>
                    <a:pt x="6253" y="1601"/>
                  </a:cubicBezTo>
                  <a:cubicBezTo>
                    <a:pt x="7958" y="503"/>
                    <a:pt x="9095" y="-107"/>
                    <a:pt x="9663" y="15"/>
                  </a:cubicBezTo>
                  <a:cubicBezTo>
                    <a:pt x="10232" y="137"/>
                    <a:pt x="10232" y="991"/>
                    <a:pt x="9853" y="3371"/>
                  </a:cubicBezTo>
                  <a:cubicBezTo>
                    <a:pt x="9474" y="5751"/>
                    <a:pt x="8716" y="9656"/>
                    <a:pt x="7768" y="12768"/>
                  </a:cubicBezTo>
                  <a:cubicBezTo>
                    <a:pt x="6821" y="15879"/>
                    <a:pt x="5684" y="18198"/>
                    <a:pt x="4547" y="19601"/>
                  </a:cubicBezTo>
                  <a:cubicBezTo>
                    <a:pt x="3411" y="21005"/>
                    <a:pt x="2274" y="21493"/>
                    <a:pt x="1705" y="21432"/>
                  </a:cubicBezTo>
                  <a:cubicBezTo>
                    <a:pt x="1137" y="21371"/>
                    <a:pt x="1137" y="20761"/>
                    <a:pt x="2274" y="19479"/>
                  </a:cubicBezTo>
                  <a:cubicBezTo>
                    <a:pt x="3411" y="18198"/>
                    <a:pt x="5684" y="16246"/>
                    <a:pt x="8147" y="14964"/>
                  </a:cubicBezTo>
                  <a:cubicBezTo>
                    <a:pt x="10611" y="13683"/>
                    <a:pt x="13263" y="13073"/>
                    <a:pt x="14968" y="13195"/>
                  </a:cubicBezTo>
                  <a:cubicBezTo>
                    <a:pt x="16674" y="13317"/>
                    <a:pt x="17432" y="14171"/>
                    <a:pt x="17811" y="15330"/>
                  </a:cubicBezTo>
                  <a:cubicBezTo>
                    <a:pt x="18189" y="16490"/>
                    <a:pt x="18189" y="17954"/>
                    <a:pt x="18758" y="18930"/>
                  </a:cubicBezTo>
                  <a:cubicBezTo>
                    <a:pt x="19326" y="19907"/>
                    <a:pt x="20463" y="20395"/>
                    <a:pt x="21600" y="2088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4390309" y="3384"/>
              <a:ext cx="95251" cy="36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518"/>
                  </a:moveTo>
                  <a:cubicBezTo>
                    <a:pt x="1920" y="1408"/>
                    <a:pt x="3840" y="297"/>
                    <a:pt x="4800" y="50"/>
                  </a:cubicBezTo>
                  <a:cubicBezTo>
                    <a:pt x="5760" y="-197"/>
                    <a:pt x="5760" y="420"/>
                    <a:pt x="5760" y="3259"/>
                  </a:cubicBezTo>
                  <a:cubicBezTo>
                    <a:pt x="5760" y="6098"/>
                    <a:pt x="5760" y="11158"/>
                    <a:pt x="6000" y="14368"/>
                  </a:cubicBezTo>
                  <a:cubicBezTo>
                    <a:pt x="6240" y="17577"/>
                    <a:pt x="6720" y="18934"/>
                    <a:pt x="9360" y="19798"/>
                  </a:cubicBezTo>
                  <a:cubicBezTo>
                    <a:pt x="12000" y="20662"/>
                    <a:pt x="16800" y="21033"/>
                    <a:pt x="21600" y="214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383959" y="103716"/>
              <a:ext cx="203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109436" y="1321235"/>
              <a:ext cx="172674" cy="47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5" fill="norm" stroke="1" extrusionOk="0">
                  <a:moveTo>
                    <a:pt x="943" y="21485"/>
                  </a:moveTo>
                  <a:cubicBezTo>
                    <a:pt x="416" y="20343"/>
                    <a:pt x="-111" y="19201"/>
                    <a:pt x="21" y="16965"/>
                  </a:cubicBezTo>
                  <a:cubicBezTo>
                    <a:pt x="152" y="14729"/>
                    <a:pt x="943" y="11399"/>
                    <a:pt x="1865" y="8496"/>
                  </a:cubicBezTo>
                  <a:cubicBezTo>
                    <a:pt x="2787" y="5594"/>
                    <a:pt x="3840" y="3120"/>
                    <a:pt x="4894" y="1693"/>
                  </a:cubicBezTo>
                  <a:cubicBezTo>
                    <a:pt x="5948" y="266"/>
                    <a:pt x="7001" y="-115"/>
                    <a:pt x="7791" y="28"/>
                  </a:cubicBezTo>
                  <a:cubicBezTo>
                    <a:pt x="8582" y="170"/>
                    <a:pt x="9109" y="837"/>
                    <a:pt x="10162" y="2835"/>
                  </a:cubicBezTo>
                  <a:cubicBezTo>
                    <a:pt x="11216" y="4833"/>
                    <a:pt x="12796" y="8163"/>
                    <a:pt x="14772" y="11066"/>
                  </a:cubicBezTo>
                  <a:cubicBezTo>
                    <a:pt x="16748" y="13968"/>
                    <a:pt x="19118" y="16442"/>
                    <a:pt x="21489" y="1891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123359" y="1494366"/>
              <a:ext cx="158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7550"/>
                    <a:pt x="4608" y="13500"/>
                    <a:pt x="8208" y="9900"/>
                  </a:cubicBezTo>
                  <a:cubicBezTo>
                    <a:pt x="11808" y="6300"/>
                    <a:pt x="16704" y="31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320209" y="1279378"/>
              <a:ext cx="176777" cy="36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47" fill="norm" stroke="1" extrusionOk="0">
                  <a:moveTo>
                    <a:pt x="1507" y="3671"/>
                  </a:moveTo>
                  <a:cubicBezTo>
                    <a:pt x="753" y="2926"/>
                    <a:pt x="0" y="2181"/>
                    <a:pt x="0" y="1561"/>
                  </a:cubicBezTo>
                  <a:cubicBezTo>
                    <a:pt x="0" y="940"/>
                    <a:pt x="753" y="444"/>
                    <a:pt x="2637" y="195"/>
                  </a:cubicBezTo>
                  <a:cubicBezTo>
                    <a:pt x="4521" y="-53"/>
                    <a:pt x="7535" y="-53"/>
                    <a:pt x="9544" y="133"/>
                  </a:cubicBezTo>
                  <a:cubicBezTo>
                    <a:pt x="11553" y="319"/>
                    <a:pt x="12558" y="692"/>
                    <a:pt x="12558" y="1809"/>
                  </a:cubicBezTo>
                  <a:cubicBezTo>
                    <a:pt x="12558" y="2926"/>
                    <a:pt x="11553" y="4788"/>
                    <a:pt x="10674" y="6030"/>
                  </a:cubicBezTo>
                  <a:cubicBezTo>
                    <a:pt x="9795" y="7271"/>
                    <a:pt x="9042" y="7892"/>
                    <a:pt x="8288" y="8450"/>
                  </a:cubicBezTo>
                  <a:cubicBezTo>
                    <a:pt x="7535" y="9009"/>
                    <a:pt x="6781" y="9506"/>
                    <a:pt x="7660" y="9940"/>
                  </a:cubicBezTo>
                  <a:cubicBezTo>
                    <a:pt x="8540" y="10375"/>
                    <a:pt x="11051" y="10747"/>
                    <a:pt x="13814" y="11554"/>
                  </a:cubicBezTo>
                  <a:cubicBezTo>
                    <a:pt x="16577" y="12361"/>
                    <a:pt x="19591" y="13602"/>
                    <a:pt x="20595" y="14968"/>
                  </a:cubicBezTo>
                  <a:cubicBezTo>
                    <a:pt x="21600" y="16333"/>
                    <a:pt x="20595" y="17823"/>
                    <a:pt x="17833" y="18940"/>
                  </a:cubicBezTo>
                  <a:cubicBezTo>
                    <a:pt x="15070" y="20057"/>
                    <a:pt x="10549" y="20802"/>
                    <a:pt x="6028" y="2154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780909" y="1463674"/>
              <a:ext cx="104451" cy="1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50" fill="norm" stroke="1" extrusionOk="0">
                  <a:moveTo>
                    <a:pt x="20900" y="5335"/>
                  </a:moveTo>
                  <a:cubicBezTo>
                    <a:pt x="19629" y="3774"/>
                    <a:pt x="18359" y="2212"/>
                    <a:pt x="16241" y="1301"/>
                  </a:cubicBezTo>
                  <a:cubicBezTo>
                    <a:pt x="14124" y="390"/>
                    <a:pt x="11159" y="130"/>
                    <a:pt x="7982" y="3253"/>
                  </a:cubicBezTo>
                  <a:cubicBezTo>
                    <a:pt x="4806" y="6376"/>
                    <a:pt x="1418" y="12882"/>
                    <a:pt x="359" y="16656"/>
                  </a:cubicBezTo>
                  <a:cubicBezTo>
                    <a:pt x="-700" y="20429"/>
                    <a:pt x="571" y="21470"/>
                    <a:pt x="4382" y="21340"/>
                  </a:cubicBezTo>
                  <a:cubicBezTo>
                    <a:pt x="8194" y="21210"/>
                    <a:pt x="14547" y="19909"/>
                    <a:pt x="17724" y="16656"/>
                  </a:cubicBezTo>
                  <a:cubicBezTo>
                    <a:pt x="20900" y="13403"/>
                    <a:pt x="20900" y="8198"/>
                    <a:pt x="20053" y="5075"/>
                  </a:cubicBezTo>
                  <a:cubicBezTo>
                    <a:pt x="19206" y="1952"/>
                    <a:pt x="17512" y="911"/>
                    <a:pt x="15606" y="390"/>
                  </a:cubicBezTo>
                  <a:cubicBezTo>
                    <a:pt x="13700" y="-130"/>
                    <a:pt x="11582" y="-130"/>
                    <a:pt x="11159" y="390"/>
                  </a:cubicBezTo>
                  <a:cubicBezTo>
                    <a:pt x="10735" y="911"/>
                    <a:pt x="12006" y="1952"/>
                    <a:pt x="13276" y="299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993309" y="1017851"/>
              <a:ext cx="330201" cy="54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4907"/>
                  </a:moveTo>
                  <a:cubicBezTo>
                    <a:pt x="0" y="16728"/>
                    <a:pt x="0" y="18549"/>
                    <a:pt x="208" y="19666"/>
                  </a:cubicBezTo>
                  <a:cubicBezTo>
                    <a:pt x="415" y="20783"/>
                    <a:pt x="831" y="21197"/>
                    <a:pt x="1385" y="21362"/>
                  </a:cubicBezTo>
                  <a:cubicBezTo>
                    <a:pt x="1938" y="21528"/>
                    <a:pt x="2631" y="21445"/>
                    <a:pt x="3185" y="20949"/>
                  </a:cubicBezTo>
                  <a:cubicBezTo>
                    <a:pt x="3738" y="20452"/>
                    <a:pt x="4154" y="19542"/>
                    <a:pt x="4431" y="18880"/>
                  </a:cubicBezTo>
                  <a:cubicBezTo>
                    <a:pt x="4708" y="18218"/>
                    <a:pt x="4846" y="17804"/>
                    <a:pt x="4915" y="17266"/>
                  </a:cubicBezTo>
                  <a:cubicBezTo>
                    <a:pt x="4985" y="16728"/>
                    <a:pt x="4985" y="16066"/>
                    <a:pt x="4985" y="16066"/>
                  </a:cubicBezTo>
                  <a:cubicBezTo>
                    <a:pt x="4985" y="16066"/>
                    <a:pt x="4985" y="16728"/>
                    <a:pt x="5123" y="17390"/>
                  </a:cubicBezTo>
                  <a:cubicBezTo>
                    <a:pt x="5262" y="18052"/>
                    <a:pt x="5538" y="18714"/>
                    <a:pt x="5954" y="19169"/>
                  </a:cubicBezTo>
                  <a:cubicBezTo>
                    <a:pt x="6369" y="19625"/>
                    <a:pt x="6923" y="19873"/>
                    <a:pt x="7546" y="19873"/>
                  </a:cubicBezTo>
                  <a:cubicBezTo>
                    <a:pt x="8169" y="19873"/>
                    <a:pt x="8862" y="19625"/>
                    <a:pt x="9692" y="18466"/>
                  </a:cubicBezTo>
                  <a:cubicBezTo>
                    <a:pt x="10523" y="17307"/>
                    <a:pt x="11492" y="15238"/>
                    <a:pt x="12046" y="12797"/>
                  </a:cubicBezTo>
                  <a:cubicBezTo>
                    <a:pt x="12600" y="10356"/>
                    <a:pt x="12738" y="7542"/>
                    <a:pt x="12808" y="5473"/>
                  </a:cubicBezTo>
                  <a:cubicBezTo>
                    <a:pt x="12877" y="3404"/>
                    <a:pt x="12877" y="2080"/>
                    <a:pt x="12877" y="1211"/>
                  </a:cubicBezTo>
                  <a:cubicBezTo>
                    <a:pt x="12877" y="342"/>
                    <a:pt x="12877" y="-72"/>
                    <a:pt x="12808" y="11"/>
                  </a:cubicBezTo>
                  <a:cubicBezTo>
                    <a:pt x="12738" y="94"/>
                    <a:pt x="12600" y="673"/>
                    <a:pt x="12323" y="2287"/>
                  </a:cubicBezTo>
                  <a:cubicBezTo>
                    <a:pt x="12046" y="3900"/>
                    <a:pt x="11631" y="6549"/>
                    <a:pt x="12115" y="8990"/>
                  </a:cubicBezTo>
                  <a:cubicBezTo>
                    <a:pt x="12600" y="11431"/>
                    <a:pt x="13985" y="13666"/>
                    <a:pt x="14954" y="14949"/>
                  </a:cubicBezTo>
                  <a:cubicBezTo>
                    <a:pt x="15923" y="16231"/>
                    <a:pt x="16477" y="16562"/>
                    <a:pt x="17515" y="16521"/>
                  </a:cubicBezTo>
                  <a:cubicBezTo>
                    <a:pt x="18554" y="16480"/>
                    <a:pt x="20077" y="16066"/>
                    <a:pt x="21600" y="1565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120309" y="1240366"/>
              <a:ext cx="196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628309" y="1418166"/>
              <a:ext cx="50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978501" y="1063012"/>
              <a:ext cx="127797" cy="29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999" fill="norm" stroke="1" extrusionOk="0">
                  <a:moveTo>
                    <a:pt x="1935" y="5942"/>
                  </a:moveTo>
                  <a:cubicBezTo>
                    <a:pt x="890" y="5329"/>
                    <a:pt x="-155" y="4716"/>
                    <a:pt x="19" y="3567"/>
                  </a:cubicBezTo>
                  <a:cubicBezTo>
                    <a:pt x="193" y="2418"/>
                    <a:pt x="1587" y="733"/>
                    <a:pt x="4374" y="197"/>
                  </a:cubicBezTo>
                  <a:cubicBezTo>
                    <a:pt x="7161" y="-339"/>
                    <a:pt x="11342" y="274"/>
                    <a:pt x="13780" y="1346"/>
                  </a:cubicBezTo>
                  <a:cubicBezTo>
                    <a:pt x="16219" y="2418"/>
                    <a:pt x="16916" y="3950"/>
                    <a:pt x="16742" y="5099"/>
                  </a:cubicBezTo>
                  <a:cubicBezTo>
                    <a:pt x="16568" y="6248"/>
                    <a:pt x="15522" y="7014"/>
                    <a:pt x="13955" y="7627"/>
                  </a:cubicBezTo>
                  <a:cubicBezTo>
                    <a:pt x="12387" y="8240"/>
                    <a:pt x="10297" y="8699"/>
                    <a:pt x="10122" y="8852"/>
                  </a:cubicBezTo>
                  <a:cubicBezTo>
                    <a:pt x="9948" y="9006"/>
                    <a:pt x="11690" y="8852"/>
                    <a:pt x="13432" y="8776"/>
                  </a:cubicBezTo>
                  <a:cubicBezTo>
                    <a:pt x="15174" y="8699"/>
                    <a:pt x="16916" y="8699"/>
                    <a:pt x="18484" y="9389"/>
                  </a:cubicBezTo>
                  <a:cubicBezTo>
                    <a:pt x="20051" y="10078"/>
                    <a:pt x="21445" y="11457"/>
                    <a:pt x="20922" y="13448"/>
                  </a:cubicBezTo>
                  <a:cubicBezTo>
                    <a:pt x="20400" y="15440"/>
                    <a:pt x="17961" y="18044"/>
                    <a:pt x="15871" y="19499"/>
                  </a:cubicBezTo>
                  <a:cubicBezTo>
                    <a:pt x="13780" y="20955"/>
                    <a:pt x="12039" y="21261"/>
                    <a:pt x="11342" y="20801"/>
                  </a:cubicBezTo>
                  <a:cubicBezTo>
                    <a:pt x="10645" y="20342"/>
                    <a:pt x="10993" y="19116"/>
                    <a:pt x="11342" y="1789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201511" y="954616"/>
              <a:ext cx="9354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5934" y="2715"/>
                    <a:pt x="10654" y="5430"/>
                    <a:pt x="6814" y="8793"/>
                  </a:cubicBezTo>
                  <a:cubicBezTo>
                    <a:pt x="2974" y="12157"/>
                    <a:pt x="574" y="16170"/>
                    <a:pt x="94" y="18413"/>
                  </a:cubicBezTo>
                  <a:cubicBezTo>
                    <a:pt x="-386" y="20656"/>
                    <a:pt x="1054" y="21128"/>
                    <a:pt x="249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314472" y="1018910"/>
              <a:ext cx="141622" cy="26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36" fill="norm" stroke="1" extrusionOk="0">
                  <a:moveTo>
                    <a:pt x="885" y="4050"/>
                  </a:moveTo>
                  <a:cubicBezTo>
                    <a:pt x="259" y="3193"/>
                    <a:pt x="-367" y="2336"/>
                    <a:pt x="259" y="1650"/>
                  </a:cubicBezTo>
                  <a:cubicBezTo>
                    <a:pt x="885" y="965"/>
                    <a:pt x="2763" y="450"/>
                    <a:pt x="4642" y="193"/>
                  </a:cubicBezTo>
                  <a:cubicBezTo>
                    <a:pt x="6520" y="-64"/>
                    <a:pt x="8398" y="-64"/>
                    <a:pt x="9963" y="193"/>
                  </a:cubicBezTo>
                  <a:cubicBezTo>
                    <a:pt x="11529" y="450"/>
                    <a:pt x="12781" y="965"/>
                    <a:pt x="12311" y="2679"/>
                  </a:cubicBezTo>
                  <a:cubicBezTo>
                    <a:pt x="11842" y="4393"/>
                    <a:pt x="9650" y="7307"/>
                    <a:pt x="8085" y="9365"/>
                  </a:cubicBezTo>
                  <a:cubicBezTo>
                    <a:pt x="6520" y="11422"/>
                    <a:pt x="5581" y="12622"/>
                    <a:pt x="6050" y="13136"/>
                  </a:cubicBezTo>
                  <a:cubicBezTo>
                    <a:pt x="6520" y="13650"/>
                    <a:pt x="8398" y="13479"/>
                    <a:pt x="10590" y="13307"/>
                  </a:cubicBezTo>
                  <a:cubicBezTo>
                    <a:pt x="12781" y="13136"/>
                    <a:pt x="15285" y="12965"/>
                    <a:pt x="17163" y="13136"/>
                  </a:cubicBezTo>
                  <a:cubicBezTo>
                    <a:pt x="19042" y="13307"/>
                    <a:pt x="20294" y="13822"/>
                    <a:pt x="20763" y="14507"/>
                  </a:cubicBezTo>
                  <a:cubicBezTo>
                    <a:pt x="21233" y="15193"/>
                    <a:pt x="20920" y="16050"/>
                    <a:pt x="18259" y="17250"/>
                  </a:cubicBezTo>
                  <a:cubicBezTo>
                    <a:pt x="15598" y="18450"/>
                    <a:pt x="10590" y="19993"/>
                    <a:pt x="5581" y="2153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721962" y="765874"/>
              <a:ext cx="557348" cy="45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09" fill="norm" stroke="1" extrusionOk="0">
                  <a:moveTo>
                    <a:pt x="4117" y="14121"/>
                  </a:moveTo>
                  <a:cubicBezTo>
                    <a:pt x="3789" y="13825"/>
                    <a:pt x="3462" y="13529"/>
                    <a:pt x="3094" y="13480"/>
                  </a:cubicBezTo>
                  <a:cubicBezTo>
                    <a:pt x="2726" y="13430"/>
                    <a:pt x="2317" y="13628"/>
                    <a:pt x="1785" y="14663"/>
                  </a:cubicBezTo>
                  <a:cubicBezTo>
                    <a:pt x="1253" y="15699"/>
                    <a:pt x="599" y="17573"/>
                    <a:pt x="271" y="18756"/>
                  </a:cubicBezTo>
                  <a:cubicBezTo>
                    <a:pt x="-56" y="19940"/>
                    <a:pt x="-56" y="20433"/>
                    <a:pt x="108" y="20828"/>
                  </a:cubicBezTo>
                  <a:cubicBezTo>
                    <a:pt x="271" y="21222"/>
                    <a:pt x="599" y="21518"/>
                    <a:pt x="1008" y="21370"/>
                  </a:cubicBezTo>
                  <a:cubicBezTo>
                    <a:pt x="1417" y="21222"/>
                    <a:pt x="1908" y="20630"/>
                    <a:pt x="2439" y="18954"/>
                  </a:cubicBezTo>
                  <a:cubicBezTo>
                    <a:pt x="2971" y="17277"/>
                    <a:pt x="3544" y="14515"/>
                    <a:pt x="3871" y="11359"/>
                  </a:cubicBezTo>
                  <a:cubicBezTo>
                    <a:pt x="4199" y="8203"/>
                    <a:pt x="4280" y="4652"/>
                    <a:pt x="4239" y="2630"/>
                  </a:cubicBezTo>
                  <a:cubicBezTo>
                    <a:pt x="4199" y="608"/>
                    <a:pt x="4035" y="115"/>
                    <a:pt x="3789" y="17"/>
                  </a:cubicBezTo>
                  <a:cubicBezTo>
                    <a:pt x="3544" y="-82"/>
                    <a:pt x="3217" y="214"/>
                    <a:pt x="2971" y="2039"/>
                  </a:cubicBezTo>
                  <a:cubicBezTo>
                    <a:pt x="2726" y="3863"/>
                    <a:pt x="2562" y="7217"/>
                    <a:pt x="2685" y="9534"/>
                  </a:cubicBezTo>
                  <a:cubicBezTo>
                    <a:pt x="2808" y="11852"/>
                    <a:pt x="3217" y="13134"/>
                    <a:pt x="3544" y="14022"/>
                  </a:cubicBezTo>
                  <a:cubicBezTo>
                    <a:pt x="3871" y="14910"/>
                    <a:pt x="4117" y="15403"/>
                    <a:pt x="4444" y="15650"/>
                  </a:cubicBezTo>
                  <a:cubicBezTo>
                    <a:pt x="4771" y="15896"/>
                    <a:pt x="5180" y="15896"/>
                    <a:pt x="5467" y="15600"/>
                  </a:cubicBezTo>
                  <a:cubicBezTo>
                    <a:pt x="5753" y="15304"/>
                    <a:pt x="5917" y="14713"/>
                    <a:pt x="6039" y="13973"/>
                  </a:cubicBezTo>
                  <a:cubicBezTo>
                    <a:pt x="6162" y="13233"/>
                    <a:pt x="6244" y="12345"/>
                    <a:pt x="6285" y="11606"/>
                  </a:cubicBezTo>
                  <a:cubicBezTo>
                    <a:pt x="6326" y="10866"/>
                    <a:pt x="6326" y="10274"/>
                    <a:pt x="6285" y="10274"/>
                  </a:cubicBezTo>
                  <a:cubicBezTo>
                    <a:pt x="6244" y="10274"/>
                    <a:pt x="6162" y="10866"/>
                    <a:pt x="6162" y="11704"/>
                  </a:cubicBezTo>
                  <a:cubicBezTo>
                    <a:pt x="6162" y="12543"/>
                    <a:pt x="6244" y="13628"/>
                    <a:pt x="6408" y="14367"/>
                  </a:cubicBezTo>
                  <a:cubicBezTo>
                    <a:pt x="6571" y="15107"/>
                    <a:pt x="6817" y="15502"/>
                    <a:pt x="7144" y="15797"/>
                  </a:cubicBezTo>
                  <a:cubicBezTo>
                    <a:pt x="7471" y="16093"/>
                    <a:pt x="7880" y="16291"/>
                    <a:pt x="8249" y="16241"/>
                  </a:cubicBezTo>
                  <a:cubicBezTo>
                    <a:pt x="8617" y="16192"/>
                    <a:pt x="8944" y="15896"/>
                    <a:pt x="9230" y="15354"/>
                  </a:cubicBezTo>
                  <a:cubicBezTo>
                    <a:pt x="9517" y="14811"/>
                    <a:pt x="9762" y="14022"/>
                    <a:pt x="9885" y="13233"/>
                  </a:cubicBezTo>
                  <a:cubicBezTo>
                    <a:pt x="10008" y="12444"/>
                    <a:pt x="10008" y="11655"/>
                    <a:pt x="9967" y="11507"/>
                  </a:cubicBezTo>
                  <a:cubicBezTo>
                    <a:pt x="9926" y="11359"/>
                    <a:pt x="9844" y="11852"/>
                    <a:pt x="9926" y="12296"/>
                  </a:cubicBezTo>
                  <a:cubicBezTo>
                    <a:pt x="10008" y="12740"/>
                    <a:pt x="10253" y="13134"/>
                    <a:pt x="10580" y="13381"/>
                  </a:cubicBezTo>
                  <a:cubicBezTo>
                    <a:pt x="10908" y="13628"/>
                    <a:pt x="11317" y="13726"/>
                    <a:pt x="11930" y="13529"/>
                  </a:cubicBezTo>
                  <a:cubicBezTo>
                    <a:pt x="12544" y="13332"/>
                    <a:pt x="13362" y="12839"/>
                    <a:pt x="14058" y="12050"/>
                  </a:cubicBezTo>
                  <a:cubicBezTo>
                    <a:pt x="14753" y="11260"/>
                    <a:pt x="15326" y="10176"/>
                    <a:pt x="15653" y="9239"/>
                  </a:cubicBezTo>
                  <a:cubicBezTo>
                    <a:pt x="15980" y="8302"/>
                    <a:pt x="16062" y="7513"/>
                    <a:pt x="15899" y="7217"/>
                  </a:cubicBezTo>
                  <a:cubicBezTo>
                    <a:pt x="15735" y="6921"/>
                    <a:pt x="15326" y="7118"/>
                    <a:pt x="14794" y="7759"/>
                  </a:cubicBezTo>
                  <a:cubicBezTo>
                    <a:pt x="14262" y="8400"/>
                    <a:pt x="13608" y="9485"/>
                    <a:pt x="13321" y="10373"/>
                  </a:cubicBezTo>
                  <a:cubicBezTo>
                    <a:pt x="13035" y="11260"/>
                    <a:pt x="13117" y="11951"/>
                    <a:pt x="14139" y="12543"/>
                  </a:cubicBezTo>
                  <a:cubicBezTo>
                    <a:pt x="15162" y="13134"/>
                    <a:pt x="17126" y="13628"/>
                    <a:pt x="18517" y="13825"/>
                  </a:cubicBezTo>
                  <a:cubicBezTo>
                    <a:pt x="19908" y="14022"/>
                    <a:pt x="20726" y="13923"/>
                    <a:pt x="21544" y="1382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4565" y="3703035"/>
              <a:ext cx="31245" cy="90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76" fill="norm" stroke="1" extrusionOk="0">
                  <a:moveTo>
                    <a:pt x="12616" y="1696"/>
                  </a:moveTo>
                  <a:cubicBezTo>
                    <a:pt x="14056" y="1291"/>
                    <a:pt x="15496" y="887"/>
                    <a:pt x="16936" y="558"/>
                  </a:cubicBezTo>
                  <a:cubicBezTo>
                    <a:pt x="18376" y="229"/>
                    <a:pt x="19816" y="-24"/>
                    <a:pt x="18376" y="1"/>
                  </a:cubicBezTo>
                  <a:cubicBezTo>
                    <a:pt x="16936" y="27"/>
                    <a:pt x="12616" y="330"/>
                    <a:pt x="9736" y="1367"/>
                  </a:cubicBezTo>
                  <a:cubicBezTo>
                    <a:pt x="6856" y="2404"/>
                    <a:pt x="5416" y="4175"/>
                    <a:pt x="5416" y="5970"/>
                  </a:cubicBezTo>
                  <a:cubicBezTo>
                    <a:pt x="5416" y="7766"/>
                    <a:pt x="6856" y="9587"/>
                    <a:pt x="6856" y="11509"/>
                  </a:cubicBezTo>
                  <a:cubicBezTo>
                    <a:pt x="6856" y="13432"/>
                    <a:pt x="5416" y="15455"/>
                    <a:pt x="3976" y="16998"/>
                  </a:cubicBezTo>
                  <a:cubicBezTo>
                    <a:pt x="2536" y="18541"/>
                    <a:pt x="1096" y="19603"/>
                    <a:pt x="376" y="20261"/>
                  </a:cubicBezTo>
                  <a:cubicBezTo>
                    <a:pt x="-344" y="20918"/>
                    <a:pt x="-344" y="21171"/>
                    <a:pt x="3256" y="21323"/>
                  </a:cubicBezTo>
                  <a:cubicBezTo>
                    <a:pt x="6856" y="21475"/>
                    <a:pt x="14056" y="21525"/>
                    <a:pt x="21256" y="2157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0" y="3510259"/>
              <a:ext cx="1395479" cy="110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84" fill="norm" stroke="1" extrusionOk="0">
                  <a:moveTo>
                    <a:pt x="725" y="6286"/>
                  </a:moveTo>
                  <a:cubicBezTo>
                    <a:pt x="496" y="5954"/>
                    <a:pt x="267" y="5622"/>
                    <a:pt x="136" y="5353"/>
                  </a:cubicBezTo>
                  <a:cubicBezTo>
                    <a:pt x="6" y="5083"/>
                    <a:pt x="-27" y="4876"/>
                    <a:pt x="22" y="4690"/>
                  </a:cubicBezTo>
                  <a:cubicBezTo>
                    <a:pt x="71" y="4503"/>
                    <a:pt x="202" y="4337"/>
                    <a:pt x="904" y="3985"/>
                  </a:cubicBezTo>
                  <a:cubicBezTo>
                    <a:pt x="1607" y="3632"/>
                    <a:pt x="2881" y="3093"/>
                    <a:pt x="4139" y="2637"/>
                  </a:cubicBezTo>
                  <a:cubicBezTo>
                    <a:pt x="5398" y="2181"/>
                    <a:pt x="6639" y="1808"/>
                    <a:pt x="7914" y="1477"/>
                  </a:cubicBezTo>
                  <a:cubicBezTo>
                    <a:pt x="9188" y="1145"/>
                    <a:pt x="10495" y="855"/>
                    <a:pt x="11786" y="647"/>
                  </a:cubicBezTo>
                  <a:cubicBezTo>
                    <a:pt x="13077" y="440"/>
                    <a:pt x="14351" y="316"/>
                    <a:pt x="15397" y="212"/>
                  </a:cubicBezTo>
                  <a:cubicBezTo>
                    <a:pt x="16443" y="108"/>
                    <a:pt x="17260" y="25"/>
                    <a:pt x="17782" y="5"/>
                  </a:cubicBezTo>
                  <a:cubicBezTo>
                    <a:pt x="18305" y="-16"/>
                    <a:pt x="18534" y="25"/>
                    <a:pt x="18714" y="316"/>
                  </a:cubicBezTo>
                  <a:cubicBezTo>
                    <a:pt x="18893" y="606"/>
                    <a:pt x="19024" y="1145"/>
                    <a:pt x="19057" y="2181"/>
                  </a:cubicBezTo>
                  <a:cubicBezTo>
                    <a:pt x="19089" y="3218"/>
                    <a:pt x="19024" y="4752"/>
                    <a:pt x="19057" y="6265"/>
                  </a:cubicBezTo>
                  <a:cubicBezTo>
                    <a:pt x="19089" y="7778"/>
                    <a:pt x="19220" y="9271"/>
                    <a:pt x="19465" y="10763"/>
                  </a:cubicBezTo>
                  <a:cubicBezTo>
                    <a:pt x="19710" y="12256"/>
                    <a:pt x="20070" y="13748"/>
                    <a:pt x="20429" y="15075"/>
                  </a:cubicBezTo>
                  <a:cubicBezTo>
                    <a:pt x="20789" y="16402"/>
                    <a:pt x="21148" y="17563"/>
                    <a:pt x="21344" y="18288"/>
                  </a:cubicBezTo>
                  <a:cubicBezTo>
                    <a:pt x="21540" y="19014"/>
                    <a:pt x="21573" y="19304"/>
                    <a:pt x="21524" y="19511"/>
                  </a:cubicBezTo>
                  <a:cubicBezTo>
                    <a:pt x="21475" y="19718"/>
                    <a:pt x="21344" y="19843"/>
                    <a:pt x="20756" y="19905"/>
                  </a:cubicBezTo>
                  <a:cubicBezTo>
                    <a:pt x="20168" y="19967"/>
                    <a:pt x="19122" y="19967"/>
                    <a:pt x="18027" y="19967"/>
                  </a:cubicBezTo>
                  <a:cubicBezTo>
                    <a:pt x="16933" y="19967"/>
                    <a:pt x="15789" y="19967"/>
                    <a:pt x="14662" y="19967"/>
                  </a:cubicBezTo>
                  <a:cubicBezTo>
                    <a:pt x="13534" y="19967"/>
                    <a:pt x="12423" y="19967"/>
                    <a:pt x="11067" y="20050"/>
                  </a:cubicBezTo>
                  <a:cubicBezTo>
                    <a:pt x="9711" y="20133"/>
                    <a:pt x="8110" y="20299"/>
                    <a:pt x="6509" y="20506"/>
                  </a:cubicBezTo>
                  <a:cubicBezTo>
                    <a:pt x="4907" y="20713"/>
                    <a:pt x="3306" y="20962"/>
                    <a:pt x="2277" y="21149"/>
                  </a:cubicBezTo>
                  <a:cubicBezTo>
                    <a:pt x="1247" y="21335"/>
                    <a:pt x="790" y="21460"/>
                    <a:pt x="332" y="2158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596309" y="4239957"/>
              <a:ext cx="298451" cy="44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5034"/>
                  </a:moveTo>
                  <a:cubicBezTo>
                    <a:pt x="153" y="4529"/>
                    <a:pt x="306" y="4024"/>
                    <a:pt x="536" y="4176"/>
                  </a:cubicBezTo>
                  <a:cubicBezTo>
                    <a:pt x="766" y="4327"/>
                    <a:pt x="1072" y="5135"/>
                    <a:pt x="1226" y="7103"/>
                  </a:cubicBezTo>
                  <a:cubicBezTo>
                    <a:pt x="1379" y="9071"/>
                    <a:pt x="1379" y="12200"/>
                    <a:pt x="1302" y="14421"/>
                  </a:cubicBezTo>
                  <a:cubicBezTo>
                    <a:pt x="1226" y="16641"/>
                    <a:pt x="1072" y="17953"/>
                    <a:pt x="919" y="19114"/>
                  </a:cubicBezTo>
                  <a:cubicBezTo>
                    <a:pt x="766" y="20275"/>
                    <a:pt x="613" y="21284"/>
                    <a:pt x="613" y="21385"/>
                  </a:cubicBezTo>
                  <a:cubicBezTo>
                    <a:pt x="613" y="21486"/>
                    <a:pt x="766" y="20679"/>
                    <a:pt x="1072" y="18508"/>
                  </a:cubicBezTo>
                  <a:cubicBezTo>
                    <a:pt x="1379" y="16338"/>
                    <a:pt x="1838" y="12806"/>
                    <a:pt x="2298" y="9929"/>
                  </a:cubicBezTo>
                  <a:cubicBezTo>
                    <a:pt x="2757" y="7052"/>
                    <a:pt x="3217" y="4832"/>
                    <a:pt x="3523" y="3469"/>
                  </a:cubicBezTo>
                  <a:cubicBezTo>
                    <a:pt x="3830" y="2107"/>
                    <a:pt x="3983" y="1602"/>
                    <a:pt x="4289" y="1551"/>
                  </a:cubicBezTo>
                  <a:cubicBezTo>
                    <a:pt x="4596" y="1501"/>
                    <a:pt x="5055" y="1905"/>
                    <a:pt x="5821" y="3267"/>
                  </a:cubicBezTo>
                  <a:cubicBezTo>
                    <a:pt x="6587" y="4630"/>
                    <a:pt x="7660" y="6951"/>
                    <a:pt x="8502" y="8314"/>
                  </a:cubicBezTo>
                  <a:cubicBezTo>
                    <a:pt x="9345" y="9677"/>
                    <a:pt x="9957" y="10080"/>
                    <a:pt x="10647" y="10232"/>
                  </a:cubicBezTo>
                  <a:cubicBezTo>
                    <a:pt x="11336" y="10383"/>
                    <a:pt x="12102" y="10282"/>
                    <a:pt x="13174" y="9323"/>
                  </a:cubicBezTo>
                  <a:cubicBezTo>
                    <a:pt x="14247" y="8365"/>
                    <a:pt x="15626" y="6548"/>
                    <a:pt x="16698" y="4933"/>
                  </a:cubicBezTo>
                  <a:cubicBezTo>
                    <a:pt x="17770" y="3318"/>
                    <a:pt x="18536" y="1905"/>
                    <a:pt x="19226" y="1047"/>
                  </a:cubicBezTo>
                  <a:cubicBezTo>
                    <a:pt x="19915" y="189"/>
                    <a:pt x="20528" y="-114"/>
                    <a:pt x="20911" y="37"/>
                  </a:cubicBezTo>
                  <a:cubicBezTo>
                    <a:pt x="21294" y="189"/>
                    <a:pt x="21447" y="794"/>
                    <a:pt x="21523" y="3015"/>
                  </a:cubicBezTo>
                  <a:cubicBezTo>
                    <a:pt x="21600" y="5236"/>
                    <a:pt x="21600" y="9071"/>
                    <a:pt x="21600" y="11796"/>
                  </a:cubicBezTo>
                  <a:cubicBezTo>
                    <a:pt x="21600" y="14522"/>
                    <a:pt x="21600" y="16136"/>
                    <a:pt x="21600" y="1775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037141" y="4275666"/>
              <a:ext cx="4176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440"/>
                    <a:pt x="1783" y="8880"/>
                    <a:pt x="240" y="12480"/>
                  </a:cubicBezTo>
                  <a:cubicBezTo>
                    <a:pt x="-1303" y="16080"/>
                    <a:pt x="4868" y="1884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040215" y="2605053"/>
              <a:ext cx="152995" cy="39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515" fill="norm" stroke="1" extrusionOk="0">
                  <a:moveTo>
                    <a:pt x="20817" y="377"/>
                  </a:moveTo>
                  <a:cubicBezTo>
                    <a:pt x="19377" y="146"/>
                    <a:pt x="17937" y="-85"/>
                    <a:pt x="16641" y="31"/>
                  </a:cubicBezTo>
                  <a:cubicBezTo>
                    <a:pt x="15345" y="146"/>
                    <a:pt x="14193" y="608"/>
                    <a:pt x="11601" y="2225"/>
                  </a:cubicBezTo>
                  <a:cubicBezTo>
                    <a:pt x="9009" y="3842"/>
                    <a:pt x="4977" y="6614"/>
                    <a:pt x="2529" y="9502"/>
                  </a:cubicBezTo>
                  <a:cubicBezTo>
                    <a:pt x="81" y="12390"/>
                    <a:pt x="-783" y="15393"/>
                    <a:pt x="801" y="17414"/>
                  </a:cubicBezTo>
                  <a:cubicBezTo>
                    <a:pt x="2385" y="19436"/>
                    <a:pt x="6417" y="20475"/>
                    <a:pt x="10449" y="2151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2282109" y="2576793"/>
              <a:ext cx="80449" cy="36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234" fill="norm" stroke="1" extrusionOk="0">
                  <a:moveTo>
                    <a:pt x="8100" y="9827"/>
                  </a:moveTo>
                  <a:cubicBezTo>
                    <a:pt x="7020" y="13283"/>
                    <a:pt x="5940" y="16739"/>
                    <a:pt x="5400" y="18775"/>
                  </a:cubicBezTo>
                  <a:cubicBezTo>
                    <a:pt x="4860" y="20812"/>
                    <a:pt x="4860" y="21429"/>
                    <a:pt x="4050" y="21182"/>
                  </a:cubicBezTo>
                  <a:cubicBezTo>
                    <a:pt x="3240" y="20935"/>
                    <a:pt x="1620" y="19824"/>
                    <a:pt x="810" y="16800"/>
                  </a:cubicBezTo>
                  <a:cubicBezTo>
                    <a:pt x="0" y="13776"/>
                    <a:pt x="0" y="8839"/>
                    <a:pt x="0" y="5815"/>
                  </a:cubicBezTo>
                  <a:cubicBezTo>
                    <a:pt x="0" y="2791"/>
                    <a:pt x="0" y="1680"/>
                    <a:pt x="1080" y="940"/>
                  </a:cubicBezTo>
                  <a:cubicBezTo>
                    <a:pt x="2160" y="199"/>
                    <a:pt x="4320" y="-171"/>
                    <a:pt x="7560" y="76"/>
                  </a:cubicBezTo>
                  <a:cubicBezTo>
                    <a:pt x="10800" y="323"/>
                    <a:pt x="15120" y="1187"/>
                    <a:pt x="17820" y="2915"/>
                  </a:cubicBezTo>
                  <a:cubicBezTo>
                    <a:pt x="20520" y="4643"/>
                    <a:pt x="21600" y="7235"/>
                    <a:pt x="19170" y="8778"/>
                  </a:cubicBezTo>
                  <a:cubicBezTo>
                    <a:pt x="16740" y="10320"/>
                    <a:pt x="10800" y="10814"/>
                    <a:pt x="4860" y="1130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377359" y="2762465"/>
              <a:ext cx="101601" cy="15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3764"/>
                  </a:moveTo>
                  <a:cubicBezTo>
                    <a:pt x="0" y="2305"/>
                    <a:pt x="0" y="846"/>
                    <a:pt x="1125" y="262"/>
                  </a:cubicBezTo>
                  <a:cubicBezTo>
                    <a:pt x="2250" y="-322"/>
                    <a:pt x="4500" y="-30"/>
                    <a:pt x="6525" y="2159"/>
                  </a:cubicBezTo>
                  <a:cubicBezTo>
                    <a:pt x="8550" y="4348"/>
                    <a:pt x="10350" y="8435"/>
                    <a:pt x="11250" y="11208"/>
                  </a:cubicBezTo>
                  <a:cubicBezTo>
                    <a:pt x="12150" y="13981"/>
                    <a:pt x="12150" y="15440"/>
                    <a:pt x="11475" y="16900"/>
                  </a:cubicBezTo>
                  <a:cubicBezTo>
                    <a:pt x="10800" y="18359"/>
                    <a:pt x="9450" y="19819"/>
                    <a:pt x="7650" y="20548"/>
                  </a:cubicBezTo>
                  <a:cubicBezTo>
                    <a:pt x="5850" y="21278"/>
                    <a:pt x="3600" y="21278"/>
                    <a:pt x="2700" y="18797"/>
                  </a:cubicBezTo>
                  <a:cubicBezTo>
                    <a:pt x="1800" y="16316"/>
                    <a:pt x="2250" y="11354"/>
                    <a:pt x="5625" y="8143"/>
                  </a:cubicBezTo>
                  <a:cubicBezTo>
                    <a:pt x="9000" y="4932"/>
                    <a:pt x="15300" y="3473"/>
                    <a:pt x="21600" y="201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2470892" y="2760515"/>
              <a:ext cx="135068" cy="1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60" fill="norm" stroke="1" extrusionOk="0">
                  <a:moveTo>
                    <a:pt x="19211" y="4844"/>
                  </a:moveTo>
                  <a:cubicBezTo>
                    <a:pt x="16553" y="3116"/>
                    <a:pt x="13894" y="1388"/>
                    <a:pt x="11734" y="524"/>
                  </a:cubicBezTo>
                  <a:cubicBezTo>
                    <a:pt x="9574" y="-340"/>
                    <a:pt x="7913" y="-340"/>
                    <a:pt x="5919" y="2108"/>
                  </a:cubicBezTo>
                  <a:cubicBezTo>
                    <a:pt x="3925" y="4556"/>
                    <a:pt x="1599" y="9452"/>
                    <a:pt x="602" y="12620"/>
                  </a:cubicBezTo>
                  <a:cubicBezTo>
                    <a:pt x="-395" y="15788"/>
                    <a:pt x="-63" y="17228"/>
                    <a:pt x="934" y="18092"/>
                  </a:cubicBezTo>
                  <a:cubicBezTo>
                    <a:pt x="1931" y="18956"/>
                    <a:pt x="3593" y="19244"/>
                    <a:pt x="5254" y="18956"/>
                  </a:cubicBezTo>
                  <a:cubicBezTo>
                    <a:pt x="6916" y="18668"/>
                    <a:pt x="8577" y="17804"/>
                    <a:pt x="9907" y="16508"/>
                  </a:cubicBezTo>
                  <a:cubicBezTo>
                    <a:pt x="11236" y="15212"/>
                    <a:pt x="12233" y="13484"/>
                    <a:pt x="13396" y="12044"/>
                  </a:cubicBezTo>
                  <a:cubicBezTo>
                    <a:pt x="14559" y="10604"/>
                    <a:pt x="15888" y="9452"/>
                    <a:pt x="16553" y="9596"/>
                  </a:cubicBezTo>
                  <a:cubicBezTo>
                    <a:pt x="17217" y="9740"/>
                    <a:pt x="17217" y="11180"/>
                    <a:pt x="17217" y="12620"/>
                  </a:cubicBezTo>
                  <a:cubicBezTo>
                    <a:pt x="17217" y="14060"/>
                    <a:pt x="17217" y="15500"/>
                    <a:pt x="17882" y="16940"/>
                  </a:cubicBezTo>
                  <a:cubicBezTo>
                    <a:pt x="18547" y="18380"/>
                    <a:pt x="19876" y="19820"/>
                    <a:pt x="21205" y="2126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666195" y="2762067"/>
              <a:ext cx="85815" cy="16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39" fill="norm" stroke="1" extrusionOk="0">
                  <a:moveTo>
                    <a:pt x="16618" y="2657"/>
                  </a:moveTo>
                  <a:cubicBezTo>
                    <a:pt x="15037" y="1603"/>
                    <a:pt x="13457" y="549"/>
                    <a:pt x="11349" y="154"/>
                  </a:cubicBezTo>
                  <a:cubicBezTo>
                    <a:pt x="9242" y="-241"/>
                    <a:pt x="6608" y="22"/>
                    <a:pt x="4237" y="2130"/>
                  </a:cubicBezTo>
                  <a:cubicBezTo>
                    <a:pt x="1866" y="4237"/>
                    <a:pt x="-241" y="8188"/>
                    <a:pt x="22" y="11744"/>
                  </a:cubicBezTo>
                  <a:cubicBezTo>
                    <a:pt x="286" y="15300"/>
                    <a:pt x="2920" y="18461"/>
                    <a:pt x="6871" y="19910"/>
                  </a:cubicBezTo>
                  <a:cubicBezTo>
                    <a:pt x="10822" y="21359"/>
                    <a:pt x="16091" y="21096"/>
                    <a:pt x="21359" y="2083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818965" y="2542116"/>
              <a:ext cx="66395" cy="38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70" fill="norm" stroke="1" extrusionOk="0">
                  <a:moveTo>
                    <a:pt x="19148" y="0"/>
                  </a:moveTo>
                  <a:cubicBezTo>
                    <a:pt x="14423" y="3152"/>
                    <a:pt x="9698" y="6305"/>
                    <a:pt x="6323" y="9516"/>
                  </a:cubicBezTo>
                  <a:cubicBezTo>
                    <a:pt x="2948" y="12726"/>
                    <a:pt x="923" y="15996"/>
                    <a:pt x="248" y="17981"/>
                  </a:cubicBezTo>
                  <a:cubicBezTo>
                    <a:pt x="-427" y="19965"/>
                    <a:pt x="248" y="20666"/>
                    <a:pt x="2610" y="21075"/>
                  </a:cubicBezTo>
                  <a:cubicBezTo>
                    <a:pt x="4973" y="21483"/>
                    <a:pt x="9023" y="21600"/>
                    <a:pt x="12398" y="21308"/>
                  </a:cubicBezTo>
                  <a:cubicBezTo>
                    <a:pt x="15773" y="21016"/>
                    <a:pt x="18473" y="20316"/>
                    <a:pt x="21173" y="1961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777409" y="2669116"/>
              <a:ext cx="215901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11890"/>
                  </a:moveTo>
                  <a:cubicBezTo>
                    <a:pt x="1271" y="12088"/>
                    <a:pt x="0" y="12286"/>
                    <a:pt x="0" y="12385"/>
                  </a:cubicBezTo>
                  <a:cubicBezTo>
                    <a:pt x="0" y="12484"/>
                    <a:pt x="1271" y="12484"/>
                    <a:pt x="3706" y="12286"/>
                  </a:cubicBezTo>
                  <a:cubicBezTo>
                    <a:pt x="6141" y="12088"/>
                    <a:pt x="9741" y="11692"/>
                    <a:pt x="12388" y="11989"/>
                  </a:cubicBezTo>
                  <a:cubicBezTo>
                    <a:pt x="15035" y="12286"/>
                    <a:pt x="16729" y="13277"/>
                    <a:pt x="17576" y="14664"/>
                  </a:cubicBezTo>
                  <a:cubicBezTo>
                    <a:pt x="18424" y="16051"/>
                    <a:pt x="18424" y="17835"/>
                    <a:pt x="18318" y="19222"/>
                  </a:cubicBezTo>
                  <a:cubicBezTo>
                    <a:pt x="18212" y="20609"/>
                    <a:pt x="18000" y="21600"/>
                    <a:pt x="17788" y="21600"/>
                  </a:cubicBezTo>
                  <a:cubicBezTo>
                    <a:pt x="17576" y="21600"/>
                    <a:pt x="17365" y="20609"/>
                    <a:pt x="17576" y="17141"/>
                  </a:cubicBezTo>
                  <a:cubicBezTo>
                    <a:pt x="17788" y="13673"/>
                    <a:pt x="18424" y="7728"/>
                    <a:pt x="19165" y="4459"/>
                  </a:cubicBezTo>
                  <a:cubicBezTo>
                    <a:pt x="19906" y="1189"/>
                    <a:pt x="20753" y="5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039082" y="2756808"/>
              <a:ext cx="201878" cy="16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83" fill="norm" stroke="1" extrusionOk="0">
                  <a:moveTo>
                    <a:pt x="9309" y="1797"/>
                  </a:moveTo>
                  <a:cubicBezTo>
                    <a:pt x="8409" y="977"/>
                    <a:pt x="7509" y="156"/>
                    <a:pt x="6497" y="20"/>
                  </a:cubicBezTo>
                  <a:cubicBezTo>
                    <a:pt x="5484" y="-117"/>
                    <a:pt x="4359" y="430"/>
                    <a:pt x="3234" y="2891"/>
                  </a:cubicBezTo>
                  <a:cubicBezTo>
                    <a:pt x="2109" y="5351"/>
                    <a:pt x="984" y="9726"/>
                    <a:pt x="422" y="12734"/>
                  </a:cubicBezTo>
                  <a:cubicBezTo>
                    <a:pt x="-141" y="15741"/>
                    <a:pt x="-141" y="17382"/>
                    <a:pt x="422" y="18475"/>
                  </a:cubicBezTo>
                  <a:cubicBezTo>
                    <a:pt x="984" y="19569"/>
                    <a:pt x="2109" y="20116"/>
                    <a:pt x="4922" y="18065"/>
                  </a:cubicBezTo>
                  <a:cubicBezTo>
                    <a:pt x="7734" y="16015"/>
                    <a:pt x="12234" y="11367"/>
                    <a:pt x="14709" y="8222"/>
                  </a:cubicBezTo>
                  <a:cubicBezTo>
                    <a:pt x="17184" y="5078"/>
                    <a:pt x="17634" y="3437"/>
                    <a:pt x="17297" y="3027"/>
                  </a:cubicBezTo>
                  <a:cubicBezTo>
                    <a:pt x="16959" y="2617"/>
                    <a:pt x="15834" y="3437"/>
                    <a:pt x="14597" y="5761"/>
                  </a:cubicBezTo>
                  <a:cubicBezTo>
                    <a:pt x="13359" y="8086"/>
                    <a:pt x="12009" y="11913"/>
                    <a:pt x="11559" y="14511"/>
                  </a:cubicBezTo>
                  <a:cubicBezTo>
                    <a:pt x="11109" y="17108"/>
                    <a:pt x="11559" y="18475"/>
                    <a:pt x="13359" y="19432"/>
                  </a:cubicBezTo>
                  <a:cubicBezTo>
                    <a:pt x="15159" y="20389"/>
                    <a:pt x="18309" y="20936"/>
                    <a:pt x="21459" y="2148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535176" y="2635250"/>
              <a:ext cx="239184" cy="26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956" y="4355"/>
                  </a:moveTo>
                  <a:cubicBezTo>
                    <a:pt x="956" y="9406"/>
                    <a:pt x="956" y="14458"/>
                    <a:pt x="956" y="17506"/>
                  </a:cubicBezTo>
                  <a:cubicBezTo>
                    <a:pt x="956" y="20555"/>
                    <a:pt x="956" y="21600"/>
                    <a:pt x="860" y="21513"/>
                  </a:cubicBezTo>
                  <a:cubicBezTo>
                    <a:pt x="765" y="21426"/>
                    <a:pt x="573" y="20206"/>
                    <a:pt x="382" y="17158"/>
                  </a:cubicBezTo>
                  <a:cubicBezTo>
                    <a:pt x="191" y="14110"/>
                    <a:pt x="0" y="9232"/>
                    <a:pt x="0" y="6358"/>
                  </a:cubicBezTo>
                  <a:cubicBezTo>
                    <a:pt x="0" y="3484"/>
                    <a:pt x="191" y="2613"/>
                    <a:pt x="478" y="1742"/>
                  </a:cubicBezTo>
                  <a:cubicBezTo>
                    <a:pt x="765" y="871"/>
                    <a:pt x="1147" y="0"/>
                    <a:pt x="1434" y="0"/>
                  </a:cubicBezTo>
                  <a:cubicBezTo>
                    <a:pt x="1720" y="0"/>
                    <a:pt x="1912" y="871"/>
                    <a:pt x="2581" y="2439"/>
                  </a:cubicBezTo>
                  <a:cubicBezTo>
                    <a:pt x="3250" y="4006"/>
                    <a:pt x="4396" y="6271"/>
                    <a:pt x="5543" y="7490"/>
                  </a:cubicBezTo>
                  <a:cubicBezTo>
                    <a:pt x="6690" y="8710"/>
                    <a:pt x="7837" y="8884"/>
                    <a:pt x="9175" y="8274"/>
                  </a:cubicBezTo>
                  <a:cubicBezTo>
                    <a:pt x="10513" y="7665"/>
                    <a:pt x="12042" y="6271"/>
                    <a:pt x="13094" y="4965"/>
                  </a:cubicBezTo>
                  <a:cubicBezTo>
                    <a:pt x="14145" y="3658"/>
                    <a:pt x="14719" y="2439"/>
                    <a:pt x="15196" y="2265"/>
                  </a:cubicBezTo>
                  <a:cubicBezTo>
                    <a:pt x="15674" y="2090"/>
                    <a:pt x="16057" y="2961"/>
                    <a:pt x="16152" y="5052"/>
                  </a:cubicBezTo>
                  <a:cubicBezTo>
                    <a:pt x="16248" y="7142"/>
                    <a:pt x="16057" y="10452"/>
                    <a:pt x="16057" y="12542"/>
                  </a:cubicBezTo>
                  <a:cubicBezTo>
                    <a:pt x="16057" y="14632"/>
                    <a:pt x="16248" y="15503"/>
                    <a:pt x="16726" y="16287"/>
                  </a:cubicBezTo>
                  <a:cubicBezTo>
                    <a:pt x="17204" y="17071"/>
                    <a:pt x="17968" y="17768"/>
                    <a:pt x="18828" y="17681"/>
                  </a:cubicBezTo>
                  <a:cubicBezTo>
                    <a:pt x="19688" y="17594"/>
                    <a:pt x="20644" y="16723"/>
                    <a:pt x="21600" y="1585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869609" y="2605616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69"/>
                    <a:pt x="0" y="10338"/>
                    <a:pt x="0" y="13938"/>
                  </a:cubicBezTo>
                  <a:cubicBezTo>
                    <a:pt x="0" y="17538"/>
                    <a:pt x="10800" y="195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907709" y="2516716"/>
              <a:ext cx="17077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3272" y="0"/>
                  </a:moveTo>
                  <a:cubicBezTo>
                    <a:pt x="16655" y="2862"/>
                    <a:pt x="20039" y="5723"/>
                    <a:pt x="20819" y="8308"/>
                  </a:cubicBezTo>
                  <a:cubicBezTo>
                    <a:pt x="21600" y="10892"/>
                    <a:pt x="19778" y="13200"/>
                    <a:pt x="15875" y="15369"/>
                  </a:cubicBezTo>
                  <a:cubicBezTo>
                    <a:pt x="11971" y="17538"/>
                    <a:pt x="5986" y="195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9" name="Drawing"/>
          <p:cNvGrpSpPr/>
          <p:nvPr/>
        </p:nvGrpSpPr>
        <p:grpSpPr>
          <a:xfrm>
            <a:off x="2755900" y="4343400"/>
            <a:ext cx="1754319" cy="2927350"/>
            <a:chOff x="0" y="0"/>
            <a:chExt cx="1754318" cy="2927350"/>
          </a:xfrm>
        </p:grpSpPr>
        <p:sp>
          <p:nvSpPr>
            <p:cNvPr id="180" name="Line"/>
            <p:cNvSpPr/>
            <p:nvPr/>
          </p:nvSpPr>
          <p:spPr>
            <a:xfrm>
              <a:off x="530960" y="154754"/>
              <a:ext cx="167540" cy="18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58" fill="norm" stroke="1" extrusionOk="0">
                  <a:moveTo>
                    <a:pt x="6791" y="8993"/>
                  </a:moveTo>
                  <a:cubicBezTo>
                    <a:pt x="5981" y="8044"/>
                    <a:pt x="5171" y="7094"/>
                    <a:pt x="4496" y="5789"/>
                  </a:cubicBezTo>
                  <a:cubicBezTo>
                    <a:pt x="3821" y="4483"/>
                    <a:pt x="3281" y="2822"/>
                    <a:pt x="3551" y="1635"/>
                  </a:cubicBezTo>
                  <a:cubicBezTo>
                    <a:pt x="3821" y="448"/>
                    <a:pt x="4901" y="-264"/>
                    <a:pt x="6521" y="92"/>
                  </a:cubicBezTo>
                  <a:cubicBezTo>
                    <a:pt x="8141" y="448"/>
                    <a:pt x="10301" y="1872"/>
                    <a:pt x="10841" y="4365"/>
                  </a:cubicBezTo>
                  <a:cubicBezTo>
                    <a:pt x="11381" y="6857"/>
                    <a:pt x="10301" y="10417"/>
                    <a:pt x="8546" y="13028"/>
                  </a:cubicBezTo>
                  <a:cubicBezTo>
                    <a:pt x="6791" y="15639"/>
                    <a:pt x="4361" y="17301"/>
                    <a:pt x="2606" y="18606"/>
                  </a:cubicBezTo>
                  <a:cubicBezTo>
                    <a:pt x="851" y="19912"/>
                    <a:pt x="-229" y="20861"/>
                    <a:pt x="41" y="21099"/>
                  </a:cubicBezTo>
                  <a:cubicBezTo>
                    <a:pt x="311" y="21336"/>
                    <a:pt x="1931" y="20861"/>
                    <a:pt x="5711" y="19793"/>
                  </a:cubicBezTo>
                  <a:cubicBezTo>
                    <a:pt x="9491" y="18725"/>
                    <a:pt x="15431" y="17063"/>
                    <a:pt x="21371" y="15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27987" y="0"/>
              <a:ext cx="72113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0"/>
                  </a:moveTo>
                  <a:cubicBezTo>
                    <a:pt x="17322" y="3494"/>
                    <a:pt x="13619" y="6988"/>
                    <a:pt x="9916" y="10271"/>
                  </a:cubicBezTo>
                  <a:cubicBezTo>
                    <a:pt x="6214" y="13553"/>
                    <a:pt x="2511" y="16624"/>
                    <a:pt x="968" y="18476"/>
                  </a:cubicBezTo>
                  <a:cubicBezTo>
                    <a:pt x="-575" y="20329"/>
                    <a:pt x="42" y="20965"/>
                    <a:pt x="6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823759" y="156497"/>
              <a:ext cx="122392" cy="20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165" fill="norm" stroke="1" extrusionOk="0">
                  <a:moveTo>
                    <a:pt x="2498" y="2910"/>
                  </a:moveTo>
                  <a:cubicBezTo>
                    <a:pt x="1400" y="2019"/>
                    <a:pt x="301" y="1128"/>
                    <a:pt x="667" y="571"/>
                  </a:cubicBezTo>
                  <a:cubicBezTo>
                    <a:pt x="1033" y="15"/>
                    <a:pt x="2864" y="-208"/>
                    <a:pt x="5244" y="237"/>
                  </a:cubicBezTo>
                  <a:cubicBezTo>
                    <a:pt x="7623" y="683"/>
                    <a:pt x="10552" y="1796"/>
                    <a:pt x="10918" y="4468"/>
                  </a:cubicBezTo>
                  <a:cubicBezTo>
                    <a:pt x="11284" y="7140"/>
                    <a:pt x="9088" y="11371"/>
                    <a:pt x="7257" y="13932"/>
                  </a:cubicBezTo>
                  <a:cubicBezTo>
                    <a:pt x="5427" y="16493"/>
                    <a:pt x="3962" y="17384"/>
                    <a:pt x="2498" y="18386"/>
                  </a:cubicBezTo>
                  <a:cubicBezTo>
                    <a:pt x="1033" y="19388"/>
                    <a:pt x="-431" y="20501"/>
                    <a:pt x="118" y="20947"/>
                  </a:cubicBezTo>
                  <a:cubicBezTo>
                    <a:pt x="667" y="21392"/>
                    <a:pt x="3230" y="21169"/>
                    <a:pt x="7074" y="20167"/>
                  </a:cubicBezTo>
                  <a:cubicBezTo>
                    <a:pt x="10918" y="19165"/>
                    <a:pt x="16044" y="17384"/>
                    <a:pt x="21169" y="15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65200" y="89989"/>
              <a:ext cx="115550" cy="31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26" fill="norm" stroke="1" extrusionOk="0">
                  <a:moveTo>
                    <a:pt x="2314" y="5110"/>
                  </a:moveTo>
                  <a:cubicBezTo>
                    <a:pt x="1157" y="4534"/>
                    <a:pt x="0" y="3958"/>
                    <a:pt x="0" y="3310"/>
                  </a:cubicBezTo>
                  <a:cubicBezTo>
                    <a:pt x="0" y="2662"/>
                    <a:pt x="1157" y="1942"/>
                    <a:pt x="3664" y="1366"/>
                  </a:cubicBezTo>
                  <a:cubicBezTo>
                    <a:pt x="6171" y="790"/>
                    <a:pt x="10029" y="358"/>
                    <a:pt x="13114" y="142"/>
                  </a:cubicBezTo>
                  <a:cubicBezTo>
                    <a:pt x="16200" y="-74"/>
                    <a:pt x="18514" y="-74"/>
                    <a:pt x="19864" y="358"/>
                  </a:cubicBezTo>
                  <a:cubicBezTo>
                    <a:pt x="21214" y="790"/>
                    <a:pt x="21600" y="1654"/>
                    <a:pt x="20057" y="4894"/>
                  </a:cubicBezTo>
                  <a:cubicBezTo>
                    <a:pt x="18514" y="8134"/>
                    <a:pt x="15043" y="13750"/>
                    <a:pt x="13500" y="16918"/>
                  </a:cubicBezTo>
                  <a:cubicBezTo>
                    <a:pt x="11957" y="20086"/>
                    <a:pt x="12343" y="20806"/>
                    <a:pt x="12729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984250" y="234949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4400"/>
                    <a:pt x="10200" y="7200"/>
                    <a:pt x="13800" y="36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09839" y="1585383"/>
              <a:ext cx="116651" cy="22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281" fill="norm" stroke="1" extrusionOk="0">
                  <a:moveTo>
                    <a:pt x="5068" y="5499"/>
                  </a:moveTo>
                  <a:cubicBezTo>
                    <a:pt x="4310" y="4517"/>
                    <a:pt x="3552" y="3535"/>
                    <a:pt x="4500" y="2553"/>
                  </a:cubicBezTo>
                  <a:cubicBezTo>
                    <a:pt x="5447" y="1571"/>
                    <a:pt x="8100" y="589"/>
                    <a:pt x="10563" y="197"/>
                  </a:cubicBezTo>
                  <a:cubicBezTo>
                    <a:pt x="13026" y="-196"/>
                    <a:pt x="15300" y="0"/>
                    <a:pt x="16437" y="786"/>
                  </a:cubicBezTo>
                  <a:cubicBezTo>
                    <a:pt x="17574" y="1571"/>
                    <a:pt x="17574" y="2946"/>
                    <a:pt x="16816" y="4026"/>
                  </a:cubicBezTo>
                  <a:cubicBezTo>
                    <a:pt x="16058" y="5106"/>
                    <a:pt x="14542" y="5891"/>
                    <a:pt x="13026" y="6677"/>
                  </a:cubicBezTo>
                  <a:cubicBezTo>
                    <a:pt x="11510" y="7462"/>
                    <a:pt x="9995" y="8248"/>
                    <a:pt x="10374" y="8837"/>
                  </a:cubicBezTo>
                  <a:cubicBezTo>
                    <a:pt x="10752" y="9426"/>
                    <a:pt x="13026" y="9819"/>
                    <a:pt x="15300" y="10309"/>
                  </a:cubicBezTo>
                  <a:cubicBezTo>
                    <a:pt x="17574" y="10800"/>
                    <a:pt x="19847" y="11389"/>
                    <a:pt x="20605" y="12764"/>
                  </a:cubicBezTo>
                  <a:cubicBezTo>
                    <a:pt x="21363" y="14139"/>
                    <a:pt x="20605" y="16299"/>
                    <a:pt x="17952" y="17869"/>
                  </a:cubicBezTo>
                  <a:cubicBezTo>
                    <a:pt x="15300" y="19440"/>
                    <a:pt x="10752" y="20422"/>
                    <a:pt x="7531" y="20913"/>
                  </a:cubicBezTo>
                  <a:cubicBezTo>
                    <a:pt x="4310" y="21404"/>
                    <a:pt x="2416" y="21404"/>
                    <a:pt x="1279" y="20913"/>
                  </a:cubicBezTo>
                  <a:cubicBezTo>
                    <a:pt x="142" y="20422"/>
                    <a:pt x="-237" y="19440"/>
                    <a:pt x="142" y="18557"/>
                  </a:cubicBezTo>
                  <a:cubicBezTo>
                    <a:pt x="521" y="17673"/>
                    <a:pt x="1658" y="16888"/>
                    <a:pt x="2795" y="16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03250" y="1485900"/>
              <a:ext cx="1270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2787"/>
                    <a:pt x="15120" y="5574"/>
                    <a:pt x="11520" y="8710"/>
                  </a:cubicBezTo>
                  <a:cubicBezTo>
                    <a:pt x="7920" y="11845"/>
                    <a:pt x="3960" y="15329"/>
                    <a:pt x="1980" y="17535"/>
                  </a:cubicBezTo>
                  <a:cubicBezTo>
                    <a:pt x="0" y="19742"/>
                    <a:pt x="0" y="206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37380" y="1608267"/>
              <a:ext cx="107662" cy="3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5" h="21208" fill="norm" stroke="1" extrusionOk="0">
                  <a:moveTo>
                    <a:pt x="15452" y="4348"/>
                  </a:moveTo>
                  <a:cubicBezTo>
                    <a:pt x="16252" y="3454"/>
                    <a:pt x="17052" y="2560"/>
                    <a:pt x="17052" y="1741"/>
                  </a:cubicBezTo>
                  <a:cubicBezTo>
                    <a:pt x="17052" y="922"/>
                    <a:pt x="16252" y="177"/>
                    <a:pt x="13252" y="28"/>
                  </a:cubicBezTo>
                  <a:cubicBezTo>
                    <a:pt x="10252" y="-121"/>
                    <a:pt x="5052" y="326"/>
                    <a:pt x="2252" y="1294"/>
                  </a:cubicBezTo>
                  <a:cubicBezTo>
                    <a:pt x="-548" y="2262"/>
                    <a:pt x="-948" y="3752"/>
                    <a:pt x="2252" y="5912"/>
                  </a:cubicBezTo>
                  <a:cubicBezTo>
                    <a:pt x="5452" y="8072"/>
                    <a:pt x="12252" y="10902"/>
                    <a:pt x="16052" y="13062"/>
                  </a:cubicBezTo>
                  <a:cubicBezTo>
                    <a:pt x="19852" y="15222"/>
                    <a:pt x="20652" y="16712"/>
                    <a:pt x="20252" y="17904"/>
                  </a:cubicBezTo>
                  <a:cubicBezTo>
                    <a:pt x="19852" y="19096"/>
                    <a:pt x="18252" y="19989"/>
                    <a:pt x="15852" y="20585"/>
                  </a:cubicBezTo>
                  <a:cubicBezTo>
                    <a:pt x="13452" y="21181"/>
                    <a:pt x="10252" y="21479"/>
                    <a:pt x="8252" y="20883"/>
                  </a:cubicBezTo>
                  <a:cubicBezTo>
                    <a:pt x="6252" y="20287"/>
                    <a:pt x="5452" y="18798"/>
                    <a:pt x="4652" y="17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62000" y="1530350"/>
              <a:ext cx="304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7280"/>
                    <a:pt x="9300" y="12960"/>
                    <a:pt x="12900" y="9360"/>
                  </a:cubicBezTo>
                  <a:cubicBezTo>
                    <a:pt x="16500" y="5760"/>
                    <a:pt x="1905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95891" y="1314177"/>
              <a:ext cx="50160" cy="83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52" fill="norm" stroke="1" extrusionOk="0">
                  <a:moveTo>
                    <a:pt x="7827" y="500"/>
                  </a:moveTo>
                  <a:cubicBezTo>
                    <a:pt x="5127" y="226"/>
                    <a:pt x="2427" y="-48"/>
                    <a:pt x="1077" y="7"/>
                  </a:cubicBezTo>
                  <a:cubicBezTo>
                    <a:pt x="-273" y="62"/>
                    <a:pt x="-273" y="445"/>
                    <a:pt x="627" y="1624"/>
                  </a:cubicBezTo>
                  <a:cubicBezTo>
                    <a:pt x="1527" y="2803"/>
                    <a:pt x="3327" y="4776"/>
                    <a:pt x="5127" y="6860"/>
                  </a:cubicBezTo>
                  <a:cubicBezTo>
                    <a:pt x="6927" y="8943"/>
                    <a:pt x="8727" y="11136"/>
                    <a:pt x="10077" y="13329"/>
                  </a:cubicBezTo>
                  <a:cubicBezTo>
                    <a:pt x="11427" y="15522"/>
                    <a:pt x="12327" y="17714"/>
                    <a:pt x="14127" y="19085"/>
                  </a:cubicBezTo>
                  <a:cubicBezTo>
                    <a:pt x="15927" y="20456"/>
                    <a:pt x="18627" y="21004"/>
                    <a:pt x="21327" y="2155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01564" y="1176451"/>
              <a:ext cx="1211888" cy="10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63" fill="norm" stroke="1" extrusionOk="0">
                  <a:moveTo>
                    <a:pt x="452" y="5841"/>
                  </a:moveTo>
                  <a:cubicBezTo>
                    <a:pt x="339" y="5659"/>
                    <a:pt x="226" y="5477"/>
                    <a:pt x="132" y="5272"/>
                  </a:cubicBezTo>
                  <a:cubicBezTo>
                    <a:pt x="38" y="5067"/>
                    <a:pt x="-37" y="4839"/>
                    <a:pt x="19" y="4611"/>
                  </a:cubicBezTo>
                  <a:cubicBezTo>
                    <a:pt x="76" y="4383"/>
                    <a:pt x="264" y="4155"/>
                    <a:pt x="979" y="3791"/>
                  </a:cubicBezTo>
                  <a:cubicBezTo>
                    <a:pt x="1694" y="3426"/>
                    <a:pt x="2936" y="2925"/>
                    <a:pt x="4272" y="2492"/>
                  </a:cubicBezTo>
                  <a:cubicBezTo>
                    <a:pt x="5608" y="2059"/>
                    <a:pt x="7038" y="1695"/>
                    <a:pt x="8524" y="1376"/>
                  </a:cubicBezTo>
                  <a:cubicBezTo>
                    <a:pt x="10010" y="1057"/>
                    <a:pt x="11553" y="783"/>
                    <a:pt x="13002" y="555"/>
                  </a:cubicBezTo>
                  <a:cubicBezTo>
                    <a:pt x="14451" y="328"/>
                    <a:pt x="15806" y="145"/>
                    <a:pt x="17141" y="54"/>
                  </a:cubicBezTo>
                  <a:cubicBezTo>
                    <a:pt x="18477" y="-37"/>
                    <a:pt x="19794" y="-37"/>
                    <a:pt x="20566" y="236"/>
                  </a:cubicBezTo>
                  <a:cubicBezTo>
                    <a:pt x="21337" y="510"/>
                    <a:pt x="21563" y="1057"/>
                    <a:pt x="21544" y="2150"/>
                  </a:cubicBezTo>
                  <a:cubicBezTo>
                    <a:pt x="21525" y="3244"/>
                    <a:pt x="21262" y="4885"/>
                    <a:pt x="21036" y="6548"/>
                  </a:cubicBezTo>
                  <a:cubicBezTo>
                    <a:pt x="20810" y="8211"/>
                    <a:pt x="20622" y="9897"/>
                    <a:pt x="20566" y="11674"/>
                  </a:cubicBezTo>
                  <a:cubicBezTo>
                    <a:pt x="20509" y="13452"/>
                    <a:pt x="20585" y="15320"/>
                    <a:pt x="20679" y="16664"/>
                  </a:cubicBezTo>
                  <a:cubicBezTo>
                    <a:pt x="20773" y="18009"/>
                    <a:pt x="20886" y="18829"/>
                    <a:pt x="20923" y="19376"/>
                  </a:cubicBezTo>
                  <a:cubicBezTo>
                    <a:pt x="20961" y="19922"/>
                    <a:pt x="20923" y="20196"/>
                    <a:pt x="20434" y="20378"/>
                  </a:cubicBezTo>
                  <a:cubicBezTo>
                    <a:pt x="19945" y="20560"/>
                    <a:pt x="19004" y="20652"/>
                    <a:pt x="17819" y="20720"/>
                  </a:cubicBezTo>
                  <a:cubicBezTo>
                    <a:pt x="16633" y="20788"/>
                    <a:pt x="15203" y="20834"/>
                    <a:pt x="13755" y="20879"/>
                  </a:cubicBezTo>
                  <a:cubicBezTo>
                    <a:pt x="12306" y="20925"/>
                    <a:pt x="10838" y="20971"/>
                    <a:pt x="9183" y="21062"/>
                  </a:cubicBezTo>
                  <a:cubicBezTo>
                    <a:pt x="7527" y="21153"/>
                    <a:pt x="5683" y="21290"/>
                    <a:pt x="4234" y="21381"/>
                  </a:cubicBezTo>
                  <a:cubicBezTo>
                    <a:pt x="2785" y="21472"/>
                    <a:pt x="1732" y="21517"/>
                    <a:pt x="678" y="2156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0" y="2476500"/>
              <a:ext cx="29210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70" y="9127"/>
                  </a:moveTo>
                  <a:cubicBezTo>
                    <a:pt x="313" y="12270"/>
                    <a:pt x="157" y="15414"/>
                    <a:pt x="78" y="17290"/>
                  </a:cubicBezTo>
                  <a:cubicBezTo>
                    <a:pt x="0" y="19166"/>
                    <a:pt x="0" y="19775"/>
                    <a:pt x="0" y="20383"/>
                  </a:cubicBezTo>
                  <a:cubicBezTo>
                    <a:pt x="0" y="20992"/>
                    <a:pt x="0" y="21600"/>
                    <a:pt x="0" y="21600"/>
                  </a:cubicBezTo>
                  <a:cubicBezTo>
                    <a:pt x="0" y="21600"/>
                    <a:pt x="0" y="20992"/>
                    <a:pt x="78" y="18862"/>
                  </a:cubicBezTo>
                  <a:cubicBezTo>
                    <a:pt x="157" y="16732"/>
                    <a:pt x="313" y="13082"/>
                    <a:pt x="391" y="9887"/>
                  </a:cubicBezTo>
                  <a:cubicBezTo>
                    <a:pt x="470" y="6693"/>
                    <a:pt x="470" y="3955"/>
                    <a:pt x="391" y="2282"/>
                  </a:cubicBezTo>
                  <a:cubicBezTo>
                    <a:pt x="313" y="608"/>
                    <a:pt x="157" y="0"/>
                    <a:pt x="78" y="0"/>
                  </a:cubicBezTo>
                  <a:cubicBezTo>
                    <a:pt x="0" y="0"/>
                    <a:pt x="0" y="608"/>
                    <a:pt x="548" y="1420"/>
                  </a:cubicBezTo>
                  <a:cubicBezTo>
                    <a:pt x="1096" y="2231"/>
                    <a:pt x="2191" y="3245"/>
                    <a:pt x="3443" y="3955"/>
                  </a:cubicBezTo>
                  <a:cubicBezTo>
                    <a:pt x="4696" y="4665"/>
                    <a:pt x="6104" y="5070"/>
                    <a:pt x="7200" y="5273"/>
                  </a:cubicBezTo>
                  <a:cubicBezTo>
                    <a:pt x="8296" y="5476"/>
                    <a:pt x="9078" y="5476"/>
                    <a:pt x="10017" y="4868"/>
                  </a:cubicBezTo>
                  <a:cubicBezTo>
                    <a:pt x="10957" y="4259"/>
                    <a:pt x="12052" y="3042"/>
                    <a:pt x="12913" y="2028"/>
                  </a:cubicBezTo>
                  <a:cubicBezTo>
                    <a:pt x="13774" y="1014"/>
                    <a:pt x="14400" y="203"/>
                    <a:pt x="14713" y="254"/>
                  </a:cubicBezTo>
                  <a:cubicBezTo>
                    <a:pt x="15026" y="304"/>
                    <a:pt x="15026" y="1217"/>
                    <a:pt x="15261" y="3600"/>
                  </a:cubicBezTo>
                  <a:cubicBezTo>
                    <a:pt x="15496" y="5983"/>
                    <a:pt x="15965" y="9837"/>
                    <a:pt x="16591" y="12321"/>
                  </a:cubicBezTo>
                  <a:cubicBezTo>
                    <a:pt x="17217" y="14806"/>
                    <a:pt x="18000" y="15921"/>
                    <a:pt x="18861" y="16530"/>
                  </a:cubicBezTo>
                  <a:cubicBezTo>
                    <a:pt x="19722" y="17138"/>
                    <a:pt x="20661" y="17239"/>
                    <a:pt x="21600" y="1734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04319" y="2476500"/>
              <a:ext cx="3383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12684" y="0"/>
                  </a:moveTo>
                  <a:cubicBezTo>
                    <a:pt x="8873" y="1241"/>
                    <a:pt x="5061" y="2483"/>
                    <a:pt x="2520" y="4966"/>
                  </a:cubicBezTo>
                  <a:cubicBezTo>
                    <a:pt x="-21" y="7448"/>
                    <a:pt x="-1292" y="11172"/>
                    <a:pt x="1884" y="14152"/>
                  </a:cubicBezTo>
                  <a:cubicBezTo>
                    <a:pt x="5061" y="17131"/>
                    <a:pt x="12684" y="19366"/>
                    <a:pt x="20308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723900" y="2574131"/>
              <a:ext cx="368300" cy="2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3903"/>
                  </a:moveTo>
                  <a:cubicBezTo>
                    <a:pt x="372" y="3117"/>
                    <a:pt x="745" y="2332"/>
                    <a:pt x="1676" y="2528"/>
                  </a:cubicBezTo>
                  <a:cubicBezTo>
                    <a:pt x="2607" y="2724"/>
                    <a:pt x="4097" y="3903"/>
                    <a:pt x="5338" y="6455"/>
                  </a:cubicBezTo>
                  <a:cubicBezTo>
                    <a:pt x="6579" y="9008"/>
                    <a:pt x="7572" y="12935"/>
                    <a:pt x="8007" y="15586"/>
                  </a:cubicBezTo>
                  <a:cubicBezTo>
                    <a:pt x="8441" y="18237"/>
                    <a:pt x="8317" y="19612"/>
                    <a:pt x="7883" y="20397"/>
                  </a:cubicBezTo>
                  <a:cubicBezTo>
                    <a:pt x="7448" y="21183"/>
                    <a:pt x="6703" y="21379"/>
                    <a:pt x="6331" y="18728"/>
                  </a:cubicBezTo>
                  <a:cubicBezTo>
                    <a:pt x="5959" y="16077"/>
                    <a:pt x="5959" y="10579"/>
                    <a:pt x="6145" y="7241"/>
                  </a:cubicBezTo>
                  <a:cubicBezTo>
                    <a:pt x="6331" y="3903"/>
                    <a:pt x="6703" y="2724"/>
                    <a:pt x="7138" y="1841"/>
                  </a:cubicBezTo>
                  <a:cubicBezTo>
                    <a:pt x="7572" y="957"/>
                    <a:pt x="8069" y="368"/>
                    <a:pt x="8441" y="663"/>
                  </a:cubicBezTo>
                  <a:cubicBezTo>
                    <a:pt x="8814" y="957"/>
                    <a:pt x="9062" y="2135"/>
                    <a:pt x="9186" y="3412"/>
                  </a:cubicBezTo>
                  <a:cubicBezTo>
                    <a:pt x="9310" y="4688"/>
                    <a:pt x="9310" y="6063"/>
                    <a:pt x="9310" y="7241"/>
                  </a:cubicBezTo>
                  <a:cubicBezTo>
                    <a:pt x="9310" y="8419"/>
                    <a:pt x="9310" y="9401"/>
                    <a:pt x="9621" y="10088"/>
                  </a:cubicBezTo>
                  <a:cubicBezTo>
                    <a:pt x="9931" y="10775"/>
                    <a:pt x="10552" y="11168"/>
                    <a:pt x="11483" y="11266"/>
                  </a:cubicBezTo>
                  <a:cubicBezTo>
                    <a:pt x="12414" y="11364"/>
                    <a:pt x="13655" y="11168"/>
                    <a:pt x="14524" y="10481"/>
                  </a:cubicBezTo>
                  <a:cubicBezTo>
                    <a:pt x="15393" y="9794"/>
                    <a:pt x="15890" y="8615"/>
                    <a:pt x="16262" y="7437"/>
                  </a:cubicBezTo>
                  <a:cubicBezTo>
                    <a:pt x="16634" y="6259"/>
                    <a:pt x="16883" y="5081"/>
                    <a:pt x="16883" y="3804"/>
                  </a:cubicBezTo>
                  <a:cubicBezTo>
                    <a:pt x="16883" y="2528"/>
                    <a:pt x="16634" y="1154"/>
                    <a:pt x="16138" y="466"/>
                  </a:cubicBezTo>
                  <a:cubicBezTo>
                    <a:pt x="15641" y="-221"/>
                    <a:pt x="14897" y="-221"/>
                    <a:pt x="13966" y="957"/>
                  </a:cubicBezTo>
                  <a:cubicBezTo>
                    <a:pt x="13034" y="2135"/>
                    <a:pt x="11917" y="4492"/>
                    <a:pt x="11359" y="6652"/>
                  </a:cubicBezTo>
                  <a:cubicBezTo>
                    <a:pt x="10800" y="8812"/>
                    <a:pt x="10800" y="10775"/>
                    <a:pt x="11545" y="12150"/>
                  </a:cubicBezTo>
                  <a:cubicBezTo>
                    <a:pt x="12290" y="13524"/>
                    <a:pt x="13779" y="14310"/>
                    <a:pt x="15579" y="14212"/>
                  </a:cubicBezTo>
                  <a:cubicBezTo>
                    <a:pt x="17379" y="14114"/>
                    <a:pt x="19490" y="13132"/>
                    <a:pt x="21600" y="1215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068724" y="2501900"/>
              <a:ext cx="127193" cy="21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52" fill="norm" stroke="1" extrusionOk="0">
                  <a:moveTo>
                    <a:pt x="6052" y="4404"/>
                  </a:moveTo>
                  <a:cubicBezTo>
                    <a:pt x="3927" y="3984"/>
                    <a:pt x="1803" y="3565"/>
                    <a:pt x="740" y="4299"/>
                  </a:cubicBezTo>
                  <a:cubicBezTo>
                    <a:pt x="-322" y="5033"/>
                    <a:pt x="-322" y="6920"/>
                    <a:pt x="1271" y="9542"/>
                  </a:cubicBezTo>
                  <a:cubicBezTo>
                    <a:pt x="2865" y="12163"/>
                    <a:pt x="6052" y="15518"/>
                    <a:pt x="8530" y="17511"/>
                  </a:cubicBezTo>
                  <a:cubicBezTo>
                    <a:pt x="11009" y="19503"/>
                    <a:pt x="12780" y="20132"/>
                    <a:pt x="14550" y="20656"/>
                  </a:cubicBezTo>
                  <a:cubicBezTo>
                    <a:pt x="16321" y="21181"/>
                    <a:pt x="18091" y="21600"/>
                    <a:pt x="19330" y="21181"/>
                  </a:cubicBezTo>
                  <a:cubicBezTo>
                    <a:pt x="20570" y="20761"/>
                    <a:pt x="21278" y="19503"/>
                    <a:pt x="21278" y="15833"/>
                  </a:cubicBezTo>
                  <a:cubicBezTo>
                    <a:pt x="21278" y="12163"/>
                    <a:pt x="20570" y="6082"/>
                    <a:pt x="19862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200149" y="2520950"/>
              <a:ext cx="1079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520"/>
                    <a:pt x="6776" y="5040"/>
                    <a:pt x="10376" y="8640"/>
                  </a:cubicBezTo>
                  <a:cubicBezTo>
                    <a:pt x="13976" y="12240"/>
                    <a:pt x="17788" y="169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268777" y="2422435"/>
              <a:ext cx="20273" cy="6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291" fill="norm" stroke="1" extrusionOk="0">
                  <a:moveTo>
                    <a:pt x="20688" y="21291"/>
                  </a:moveTo>
                  <a:cubicBezTo>
                    <a:pt x="16368" y="16566"/>
                    <a:pt x="12048" y="11841"/>
                    <a:pt x="7728" y="7791"/>
                  </a:cubicBezTo>
                  <a:cubicBezTo>
                    <a:pt x="3408" y="3741"/>
                    <a:pt x="-912" y="366"/>
                    <a:pt x="168" y="29"/>
                  </a:cubicBezTo>
                  <a:cubicBezTo>
                    <a:pt x="1248" y="-309"/>
                    <a:pt x="7728" y="2391"/>
                    <a:pt x="14208" y="509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328079" y="2443593"/>
              <a:ext cx="170521" cy="17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925" fill="norm" stroke="1" extrusionOk="0">
                  <a:moveTo>
                    <a:pt x="8473" y="13255"/>
                  </a:moveTo>
                  <a:cubicBezTo>
                    <a:pt x="10295" y="10683"/>
                    <a:pt x="12117" y="8112"/>
                    <a:pt x="13028" y="5926"/>
                  </a:cubicBezTo>
                  <a:cubicBezTo>
                    <a:pt x="13938" y="3740"/>
                    <a:pt x="13938" y="1940"/>
                    <a:pt x="13158" y="912"/>
                  </a:cubicBezTo>
                  <a:cubicBezTo>
                    <a:pt x="12377" y="-117"/>
                    <a:pt x="10816" y="-374"/>
                    <a:pt x="8343" y="655"/>
                  </a:cubicBezTo>
                  <a:cubicBezTo>
                    <a:pt x="5871" y="1683"/>
                    <a:pt x="2488" y="3997"/>
                    <a:pt x="926" y="6955"/>
                  </a:cubicBezTo>
                  <a:cubicBezTo>
                    <a:pt x="-635" y="9912"/>
                    <a:pt x="-375" y="13512"/>
                    <a:pt x="2878" y="16083"/>
                  </a:cubicBezTo>
                  <a:cubicBezTo>
                    <a:pt x="6131" y="18655"/>
                    <a:pt x="12377" y="20197"/>
                    <a:pt x="15890" y="20712"/>
                  </a:cubicBezTo>
                  <a:cubicBezTo>
                    <a:pt x="19404" y="21226"/>
                    <a:pt x="20184" y="20712"/>
                    <a:pt x="20965" y="2019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456276" y="2292350"/>
              <a:ext cx="298043" cy="27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37" fill="norm" stroke="1" extrusionOk="0">
                  <a:moveTo>
                    <a:pt x="2114" y="7915"/>
                  </a:moveTo>
                  <a:cubicBezTo>
                    <a:pt x="1358" y="8244"/>
                    <a:pt x="603" y="8574"/>
                    <a:pt x="226" y="9316"/>
                  </a:cubicBezTo>
                  <a:cubicBezTo>
                    <a:pt x="-152" y="10058"/>
                    <a:pt x="-152" y="11212"/>
                    <a:pt x="981" y="13191"/>
                  </a:cubicBezTo>
                  <a:cubicBezTo>
                    <a:pt x="2114" y="15169"/>
                    <a:pt x="4379" y="17973"/>
                    <a:pt x="5890" y="19539"/>
                  </a:cubicBezTo>
                  <a:cubicBezTo>
                    <a:pt x="7400" y="21105"/>
                    <a:pt x="8156" y="21435"/>
                    <a:pt x="8911" y="21518"/>
                  </a:cubicBezTo>
                  <a:cubicBezTo>
                    <a:pt x="9666" y="21600"/>
                    <a:pt x="10421" y="21435"/>
                    <a:pt x="10799" y="20858"/>
                  </a:cubicBezTo>
                  <a:cubicBezTo>
                    <a:pt x="11177" y="20281"/>
                    <a:pt x="11177" y="19292"/>
                    <a:pt x="11177" y="18302"/>
                  </a:cubicBezTo>
                  <a:cubicBezTo>
                    <a:pt x="11177" y="17313"/>
                    <a:pt x="11177" y="16324"/>
                    <a:pt x="10950" y="15417"/>
                  </a:cubicBezTo>
                  <a:cubicBezTo>
                    <a:pt x="10724" y="14510"/>
                    <a:pt x="10270" y="13685"/>
                    <a:pt x="9893" y="13685"/>
                  </a:cubicBezTo>
                  <a:cubicBezTo>
                    <a:pt x="9515" y="13685"/>
                    <a:pt x="9213" y="14510"/>
                    <a:pt x="9062" y="15417"/>
                  </a:cubicBezTo>
                  <a:cubicBezTo>
                    <a:pt x="8911" y="16324"/>
                    <a:pt x="8911" y="17313"/>
                    <a:pt x="9213" y="18220"/>
                  </a:cubicBezTo>
                  <a:cubicBezTo>
                    <a:pt x="9515" y="19127"/>
                    <a:pt x="10119" y="19951"/>
                    <a:pt x="11177" y="20446"/>
                  </a:cubicBezTo>
                  <a:cubicBezTo>
                    <a:pt x="12234" y="20940"/>
                    <a:pt x="13745" y="21105"/>
                    <a:pt x="15331" y="20198"/>
                  </a:cubicBezTo>
                  <a:cubicBezTo>
                    <a:pt x="16917" y="19292"/>
                    <a:pt x="18578" y="17313"/>
                    <a:pt x="19711" y="14675"/>
                  </a:cubicBezTo>
                  <a:cubicBezTo>
                    <a:pt x="20844" y="12037"/>
                    <a:pt x="21448" y="8739"/>
                    <a:pt x="21221" y="6266"/>
                  </a:cubicBezTo>
                  <a:cubicBezTo>
                    <a:pt x="20995" y="3792"/>
                    <a:pt x="19938" y="2144"/>
                    <a:pt x="18880" y="1237"/>
                  </a:cubicBezTo>
                  <a:cubicBezTo>
                    <a:pt x="17823" y="330"/>
                    <a:pt x="16765" y="165"/>
                    <a:pt x="15708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0" name="Drawing"/>
          <p:cNvGrpSpPr/>
          <p:nvPr/>
        </p:nvGrpSpPr>
        <p:grpSpPr>
          <a:xfrm>
            <a:off x="382735" y="1103114"/>
            <a:ext cx="11069324" cy="8148836"/>
            <a:chOff x="0" y="0"/>
            <a:chExt cx="11069322" cy="8148835"/>
          </a:xfrm>
        </p:grpSpPr>
        <p:sp>
          <p:nvSpPr>
            <p:cNvPr id="1812" name="Line"/>
            <p:cNvSpPr/>
            <p:nvPr/>
          </p:nvSpPr>
          <p:spPr>
            <a:xfrm>
              <a:off x="2506258" y="967928"/>
              <a:ext cx="476508" cy="48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54" fill="norm" stroke="1" extrusionOk="0">
                  <a:moveTo>
                    <a:pt x="15495" y="1367"/>
                  </a:moveTo>
                  <a:cubicBezTo>
                    <a:pt x="15877" y="1085"/>
                    <a:pt x="16259" y="803"/>
                    <a:pt x="16689" y="521"/>
                  </a:cubicBezTo>
                  <a:cubicBezTo>
                    <a:pt x="17120" y="240"/>
                    <a:pt x="17597" y="-42"/>
                    <a:pt x="17693" y="5"/>
                  </a:cubicBezTo>
                  <a:cubicBezTo>
                    <a:pt x="17789" y="52"/>
                    <a:pt x="17502" y="428"/>
                    <a:pt x="16451" y="1179"/>
                  </a:cubicBezTo>
                  <a:cubicBezTo>
                    <a:pt x="15399" y="1930"/>
                    <a:pt x="13583" y="3057"/>
                    <a:pt x="11528" y="4137"/>
                  </a:cubicBezTo>
                  <a:cubicBezTo>
                    <a:pt x="9474" y="5217"/>
                    <a:pt x="7180" y="6250"/>
                    <a:pt x="5794" y="7001"/>
                  </a:cubicBezTo>
                  <a:cubicBezTo>
                    <a:pt x="4408" y="7753"/>
                    <a:pt x="3930" y="8222"/>
                    <a:pt x="3643" y="8692"/>
                  </a:cubicBezTo>
                  <a:cubicBezTo>
                    <a:pt x="3357" y="9161"/>
                    <a:pt x="3261" y="9631"/>
                    <a:pt x="3452" y="9913"/>
                  </a:cubicBezTo>
                  <a:cubicBezTo>
                    <a:pt x="3643" y="10195"/>
                    <a:pt x="4121" y="10288"/>
                    <a:pt x="5651" y="10288"/>
                  </a:cubicBezTo>
                  <a:cubicBezTo>
                    <a:pt x="7180" y="10288"/>
                    <a:pt x="9760" y="10195"/>
                    <a:pt x="11289" y="10195"/>
                  </a:cubicBezTo>
                  <a:cubicBezTo>
                    <a:pt x="12819" y="10195"/>
                    <a:pt x="13297" y="10288"/>
                    <a:pt x="13535" y="10570"/>
                  </a:cubicBezTo>
                  <a:cubicBezTo>
                    <a:pt x="13774" y="10852"/>
                    <a:pt x="13774" y="11321"/>
                    <a:pt x="13058" y="12120"/>
                  </a:cubicBezTo>
                  <a:cubicBezTo>
                    <a:pt x="12341" y="12918"/>
                    <a:pt x="10907" y="14045"/>
                    <a:pt x="8852" y="15360"/>
                  </a:cubicBezTo>
                  <a:cubicBezTo>
                    <a:pt x="6797" y="16675"/>
                    <a:pt x="4121" y="18177"/>
                    <a:pt x="2449" y="19210"/>
                  </a:cubicBezTo>
                  <a:cubicBezTo>
                    <a:pt x="776" y="20243"/>
                    <a:pt x="107" y="20807"/>
                    <a:pt x="12" y="21135"/>
                  </a:cubicBezTo>
                  <a:cubicBezTo>
                    <a:pt x="-84" y="21464"/>
                    <a:pt x="394" y="21558"/>
                    <a:pt x="2114" y="21323"/>
                  </a:cubicBezTo>
                  <a:cubicBezTo>
                    <a:pt x="3835" y="21088"/>
                    <a:pt x="6797" y="20525"/>
                    <a:pt x="9999" y="19868"/>
                  </a:cubicBezTo>
                  <a:cubicBezTo>
                    <a:pt x="13201" y="19210"/>
                    <a:pt x="16642" y="18459"/>
                    <a:pt x="18601" y="18083"/>
                  </a:cubicBezTo>
                  <a:cubicBezTo>
                    <a:pt x="20560" y="17708"/>
                    <a:pt x="21038" y="17708"/>
                    <a:pt x="21516" y="17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563665" y="1614685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60"/>
                    <a:pt x="10800" y="11520"/>
                    <a:pt x="14400" y="15120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568882" y="1513085"/>
              <a:ext cx="2653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889" y="0"/>
                  </a:moveTo>
                  <a:cubicBezTo>
                    <a:pt x="5873" y="5760"/>
                    <a:pt x="10858" y="11520"/>
                    <a:pt x="9196" y="13680"/>
                  </a:cubicBezTo>
                  <a:cubicBezTo>
                    <a:pt x="7535" y="15840"/>
                    <a:pt x="-773" y="14400"/>
                    <a:pt x="58" y="15120"/>
                  </a:cubicBezTo>
                  <a:cubicBezTo>
                    <a:pt x="889" y="15840"/>
                    <a:pt x="10858" y="18720"/>
                    <a:pt x="208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665265" y="1671835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709715" y="1703585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928508" y="1608335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2589065" y="852207"/>
              <a:ext cx="120651" cy="16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8161"/>
                  </a:moveTo>
                  <a:cubicBezTo>
                    <a:pt x="379" y="11131"/>
                    <a:pt x="758" y="14101"/>
                    <a:pt x="1326" y="16531"/>
                  </a:cubicBezTo>
                  <a:cubicBezTo>
                    <a:pt x="1895" y="18961"/>
                    <a:pt x="2653" y="20851"/>
                    <a:pt x="3032" y="21121"/>
                  </a:cubicBezTo>
                  <a:cubicBezTo>
                    <a:pt x="3411" y="21391"/>
                    <a:pt x="3411" y="20041"/>
                    <a:pt x="3600" y="16666"/>
                  </a:cubicBezTo>
                  <a:cubicBezTo>
                    <a:pt x="3789" y="13291"/>
                    <a:pt x="4168" y="7891"/>
                    <a:pt x="4926" y="4651"/>
                  </a:cubicBezTo>
                  <a:cubicBezTo>
                    <a:pt x="5684" y="1411"/>
                    <a:pt x="6821" y="331"/>
                    <a:pt x="9284" y="61"/>
                  </a:cubicBezTo>
                  <a:cubicBezTo>
                    <a:pt x="11747" y="-209"/>
                    <a:pt x="15537" y="331"/>
                    <a:pt x="17811" y="3436"/>
                  </a:cubicBezTo>
                  <a:cubicBezTo>
                    <a:pt x="20084" y="6541"/>
                    <a:pt x="20842" y="12211"/>
                    <a:pt x="21600" y="17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103364" y="1001764"/>
              <a:ext cx="311202" cy="35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16" fill="norm" stroke="1" extrusionOk="0">
                  <a:moveTo>
                    <a:pt x="442" y="2516"/>
                  </a:moveTo>
                  <a:cubicBezTo>
                    <a:pt x="150" y="1616"/>
                    <a:pt x="-142" y="716"/>
                    <a:pt x="77" y="266"/>
                  </a:cubicBezTo>
                  <a:cubicBezTo>
                    <a:pt x="296" y="-184"/>
                    <a:pt x="1026" y="-184"/>
                    <a:pt x="2704" y="1230"/>
                  </a:cubicBezTo>
                  <a:cubicBezTo>
                    <a:pt x="4382" y="2645"/>
                    <a:pt x="7009" y="5473"/>
                    <a:pt x="9563" y="8495"/>
                  </a:cubicBezTo>
                  <a:cubicBezTo>
                    <a:pt x="12117" y="11516"/>
                    <a:pt x="14599" y="14730"/>
                    <a:pt x="16204" y="16916"/>
                  </a:cubicBezTo>
                  <a:cubicBezTo>
                    <a:pt x="17809" y="19102"/>
                    <a:pt x="18539" y="20259"/>
                    <a:pt x="19269" y="20837"/>
                  </a:cubicBezTo>
                  <a:cubicBezTo>
                    <a:pt x="19999" y="21416"/>
                    <a:pt x="20728" y="21416"/>
                    <a:pt x="21458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152864" y="973335"/>
              <a:ext cx="21725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21317" y="0"/>
                  </a:moveTo>
                  <a:cubicBezTo>
                    <a:pt x="18825" y="1461"/>
                    <a:pt x="16332" y="2922"/>
                    <a:pt x="13632" y="5217"/>
                  </a:cubicBezTo>
                  <a:cubicBezTo>
                    <a:pt x="10932" y="7513"/>
                    <a:pt x="8025" y="10643"/>
                    <a:pt x="5636" y="13252"/>
                  </a:cubicBezTo>
                  <a:cubicBezTo>
                    <a:pt x="3248" y="15861"/>
                    <a:pt x="1379" y="17948"/>
                    <a:pt x="548" y="19252"/>
                  </a:cubicBezTo>
                  <a:cubicBezTo>
                    <a:pt x="-283" y="20557"/>
                    <a:pt x="-75" y="21078"/>
                    <a:pt x="548" y="21339"/>
                  </a:cubicBezTo>
                  <a:cubicBezTo>
                    <a:pt x="1171" y="21600"/>
                    <a:pt x="2209" y="21600"/>
                    <a:pt x="32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546692" y="1271785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00"/>
                    <a:pt x="-1303" y="10400"/>
                    <a:pt x="240" y="14000"/>
                  </a:cubicBezTo>
                  <a:cubicBezTo>
                    <a:pt x="1783" y="17600"/>
                    <a:pt x="11040" y="196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497115" y="1106685"/>
              <a:ext cx="144169" cy="7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40" fill="norm" stroke="1" extrusionOk="0">
                  <a:moveTo>
                    <a:pt x="10330" y="0"/>
                  </a:moveTo>
                  <a:cubicBezTo>
                    <a:pt x="9391" y="2274"/>
                    <a:pt x="8452" y="4547"/>
                    <a:pt x="7983" y="7389"/>
                  </a:cubicBezTo>
                  <a:cubicBezTo>
                    <a:pt x="7513" y="10232"/>
                    <a:pt x="7513" y="13642"/>
                    <a:pt x="9235" y="16484"/>
                  </a:cubicBezTo>
                  <a:cubicBezTo>
                    <a:pt x="10957" y="19326"/>
                    <a:pt x="14400" y="21600"/>
                    <a:pt x="16748" y="21316"/>
                  </a:cubicBezTo>
                  <a:cubicBezTo>
                    <a:pt x="19096" y="21032"/>
                    <a:pt x="20348" y="18189"/>
                    <a:pt x="20974" y="14779"/>
                  </a:cubicBezTo>
                  <a:cubicBezTo>
                    <a:pt x="21600" y="11368"/>
                    <a:pt x="21600" y="7389"/>
                    <a:pt x="19096" y="5116"/>
                  </a:cubicBezTo>
                  <a:cubicBezTo>
                    <a:pt x="16591" y="2842"/>
                    <a:pt x="11583" y="2274"/>
                    <a:pt x="7983" y="4547"/>
                  </a:cubicBezTo>
                  <a:cubicBezTo>
                    <a:pt x="4383" y="6821"/>
                    <a:pt x="2191" y="11937"/>
                    <a:pt x="0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341415" y="1817885"/>
              <a:ext cx="1447801" cy="22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1196"/>
                  </a:moveTo>
                  <a:cubicBezTo>
                    <a:pt x="789" y="21398"/>
                    <a:pt x="1579" y="21600"/>
                    <a:pt x="2621" y="21095"/>
                  </a:cubicBezTo>
                  <a:cubicBezTo>
                    <a:pt x="3663" y="20591"/>
                    <a:pt x="4958" y="19379"/>
                    <a:pt x="6126" y="18168"/>
                  </a:cubicBezTo>
                  <a:cubicBezTo>
                    <a:pt x="7295" y="16957"/>
                    <a:pt x="8337" y="15746"/>
                    <a:pt x="9489" y="14232"/>
                  </a:cubicBezTo>
                  <a:cubicBezTo>
                    <a:pt x="10642" y="12718"/>
                    <a:pt x="11905" y="10901"/>
                    <a:pt x="13121" y="9185"/>
                  </a:cubicBezTo>
                  <a:cubicBezTo>
                    <a:pt x="14337" y="7469"/>
                    <a:pt x="15505" y="5854"/>
                    <a:pt x="16737" y="4441"/>
                  </a:cubicBezTo>
                  <a:cubicBezTo>
                    <a:pt x="17968" y="3028"/>
                    <a:pt x="19263" y="1817"/>
                    <a:pt x="20084" y="1110"/>
                  </a:cubicBezTo>
                  <a:cubicBezTo>
                    <a:pt x="20905" y="404"/>
                    <a:pt x="21253" y="20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026652" y="2138473"/>
              <a:ext cx="349814" cy="31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21" fill="norm" stroke="1" extrusionOk="0">
                  <a:moveTo>
                    <a:pt x="1205" y="1911"/>
                  </a:moveTo>
                  <a:cubicBezTo>
                    <a:pt x="685" y="3323"/>
                    <a:pt x="164" y="4735"/>
                    <a:pt x="34" y="7135"/>
                  </a:cubicBezTo>
                  <a:cubicBezTo>
                    <a:pt x="-96" y="9535"/>
                    <a:pt x="164" y="12923"/>
                    <a:pt x="424" y="15606"/>
                  </a:cubicBezTo>
                  <a:cubicBezTo>
                    <a:pt x="685" y="18288"/>
                    <a:pt x="945" y="20264"/>
                    <a:pt x="1140" y="20900"/>
                  </a:cubicBezTo>
                  <a:cubicBezTo>
                    <a:pt x="1335" y="21535"/>
                    <a:pt x="1465" y="20829"/>
                    <a:pt x="1726" y="18359"/>
                  </a:cubicBezTo>
                  <a:cubicBezTo>
                    <a:pt x="1986" y="15888"/>
                    <a:pt x="2376" y="11653"/>
                    <a:pt x="2962" y="8476"/>
                  </a:cubicBezTo>
                  <a:cubicBezTo>
                    <a:pt x="3547" y="5300"/>
                    <a:pt x="4328" y="3182"/>
                    <a:pt x="4979" y="1841"/>
                  </a:cubicBezTo>
                  <a:cubicBezTo>
                    <a:pt x="5629" y="500"/>
                    <a:pt x="6150" y="-65"/>
                    <a:pt x="7581" y="6"/>
                  </a:cubicBezTo>
                  <a:cubicBezTo>
                    <a:pt x="9012" y="76"/>
                    <a:pt x="11355" y="782"/>
                    <a:pt x="13046" y="2617"/>
                  </a:cubicBezTo>
                  <a:cubicBezTo>
                    <a:pt x="14738" y="4453"/>
                    <a:pt x="15779" y="7417"/>
                    <a:pt x="16429" y="10311"/>
                  </a:cubicBezTo>
                  <a:cubicBezTo>
                    <a:pt x="17080" y="13206"/>
                    <a:pt x="17340" y="16029"/>
                    <a:pt x="17665" y="17864"/>
                  </a:cubicBezTo>
                  <a:cubicBezTo>
                    <a:pt x="17991" y="19700"/>
                    <a:pt x="18381" y="20547"/>
                    <a:pt x="19032" y="20900"/>
                  </a:cubicBezTo>
                  <a:cubicBezTo>
                    <a:pt x="19682" y="21253"/>
                    <a:pt x="20593" y="21111"/>
                    <a:pt x="21504" y="20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411015" y="1912572"/>
              <a:ext cx="304801" cy="41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360"/>
                  </a:moveTo>
                  <a:cubicBezTo>
                    <a:pt x="750" y="139"/>
                    <a:pt x="1500" y="-81"/>
                    <a:pt x="2250" y="29"/>
                  </a:cubicBezTo>
                  <a:cubicBezTo>
                    <a:pt x="3000" y="139"/>
                    <a:pt x="3750" y="580"/>
                    <a:pt x="5250" y="2343"/>
                  </a:cubicBezTo>
                  <a:cubicBezTo>
                    <a:pt x="6750" y="4107"/>
                    <a:pt x="9000" y="7192"/>
                    <a:pt x="11475" y="10278"/>
                  </a:cubicBezTo>
                  <a:cubicBezTo>
                    <a:pt x="13950" y="13364"/>
                    <a:pt x="16650" y="16450"/>
                    <a:pt x="18375" y="18323"/>
                  </a:cubicBezTo>
                  <a:cubicBezTo>
                    <a:pt x="20100" y="20197"/>
                    <a:pt x="20850" y="20858"/>
                    <a:pt x="2160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11101" y="1817885"/>
              <a:ext cx="172965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21266" y="0"/>
                  </a:moveTo>
                  <a:cubicBezTo>
                    <a:pt x="19444" y="2346"/>
                    <a:pt x="17623" y="4692"/>
                    <a:pt x="15150" y="7281"/>
                  </a:cubicBezTo>
                  <a:cubicBezTo>
                    <a:pt x="12678" y="9870"/>
                    <a:pt x="9555" y="12701"/>
                    <a:pt x="6953" y="14845"/>
                  </a:cubicBezTo>
                  <a:cubicBezTo>
                    <a:pt x="4350" y="16989"/>
                    <a:pt x="2268" y="18445"/>
                    <a:pt x="1097" y="19456"/>
                  </a:cubicBezTo>
                  <a:cubicBezTo>
                    <a:pt x="-74" y="20467"/>
                    <a:pt x="-334" y="21034"/>
                    <a:pt x="447" y="21317"/>
                  </a:cubicBezTo>
                  <a:cubicBezTo>
                    <a:pt x="1227" y="21600"/>
                    <a:pt x="3049" y="21600"/>
                    <a:pt x="48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69942" y="2196458"/>
              <a:ext cx="123674" cy="15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20" fill="norm" stroke="1" extrusionOk="0">
                  <a:moveTo>
                    <a:pt x="523" y="3786"/>
                  </a:moveTo>
                  <a:cubicBezTo>
                    <a:pt x="523" y="8682"/>
                    <a:pt x="523" y="13578"/>
                    <a:pt x="523" y="16746"/>
                  </a:cubicBezTo>
                  <a:cubicBezTo>
                    <a:pt x="523" y="19914"/>
                    <a:pt x="523" y="21354"/>
                    <a:pt x="340" y="21210"/>
                  </a:cubicBezTo>
                  <a:cubicBezTo>
                    <a:pt x="157" y="21066"/>
                    <a:pt x="-209" y="19338"/>
                    <a:pt x="157" y="16170"/>
                  </a:cubicBezTo>
                  <a:cubicBezTo>
                    <a:pt x="523" y="13002"/>
                    <a:pt x="1622" y="8394"/>
                    <a:pt x="2903" y="5226"/>
                  </a:cubicBezTo>
                  <a:cubicBezTo>
                    <a:pt x="4184" y="2058"/>
                    <a:pt x="5649" y="330"/>
                    <a:pt x="8028" y="42"/>
                  </a:cubicBezTo>
                  <a:cubicBezTo>
                    <a:pt x="10408" y="-246"/>
                    <a:pt x="13703" y="906"/>
                    <a:pt x="16083" y="4506"/>
                  </a:cubicBezTo>
                  <a:cubicBezTo>
                    <a:pt x="18462" y="8106"/>
                    <a:pt x="19927" y="14154"/>
                    <a:pt x="21391" y="20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34815" y="1671835"/>
              <a:ext cx="482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8" y="17486"/>
                    <a:pt x="5116" y="13371"/>
                    <a:pt x="7958" y="10029"/>
                  </a:cubicBezTo>
                  <a:cubicBezTo>
                    <a:pt x="10800" y="6686"/>
                    <a:pt x="13926" y="4114"/>
                    <a:pt x="16247" y="2571"/>
                  </a:cubicBezTo>
                  <a:cubicBezTo>
                    <a:pt x="18568" y="1029"/>
                    <a:pt x="20084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287315" y="1970285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6457"/>
                    <a:pt x="8700" y="11314"/>
                    <a:pt x="12300" y="7714"/>
                  </a:cubicBezTo>
                  <a:cubicBezTo>
                    <a:pt x="15900" y="4114"/>
                    <a:pt x="1875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363515" y="2084585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20160"/>
                    <a:pt x="6261" y="18720"/>
                    <a:pt x="9861" y="15120"/>
                  </a:cubicBezTo>
                  <a:cubicBezTo>
                    <a:pt x="13461" y="11520"/>
                    <a:pt x="17530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6469" y="2946813"/>
              <a:ext cx="136747" cy="2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078" fill="norm" stroke="1" extrusionOk="0">
                  <a:moveTo>
                    <a:pt x="21143" y="5384"/>
                  </a:moveTo>
                  <a:cubicBezTo>
                    <a:pt x="19507" y="3784"/>
                    <a:pt x="17870" y="2184"/>
                    <a:pt x="15252" y="1144"/>
                  </a:cubicBezTo>
                  <a:cubicBezTo>
                    <a:pt x="12634" y="104"/>
                    <a:pt x="9034" y="-376"/>
                    <a:pt x="6088" y="344"/>
                  </a:cubicBezTo>
                  <a:cubicBezTo>
                    <a:pt x="3143" y="1064"/>
                    <a:pt x="852" y="2984"/>
                    <a:pt x="198" y="4744"/>
                  </a:cubicBezTo>
                  <a:cubicBezTo>
                    <a:pt x="-457" y="6504"/>
                    <a:pt x="525" y="8104"/>
                    <a:pt x="2979" y="9304"/>
                  </a:cubicBezTo>
                  <a:cubicBezTo>
                    <a:pt x="5434" y="10504"/>
                    <a:pt x="9361" y="11304"/>
                    <a:pt x="12634" y="12504"/>
                  </a:cubicBezTo>
                  <a:cubicBezTo>
                    <a:pt x="15907" y="13704"/>
                    <a:pt x="18525" y="15304"/>
                    <a:pt x="18361" y="16824"/>
                  </a:cubicBezTo>
                  <a:cubicBezTo>
                    <a:pt x="18198" y="18344"/>
                    <a:pt x="15252" y="19784"/>
                    <a:pt x="12961" y="20504"/>
                  </a:cubicBezTo>
                  <a:cubicBezTo>
                    <a:pt x="10670" y="21224"/>
                    <a:pt x="9034" y="21224"/>
                    <a:pt x="7888" y="20744"/>
                  </a:cubicBezTo>
                  <a:cubicBezTo>
                    <a:pt x="6743" y="20264"/>
                    <a:pt x="6088" y="19304"/>
                    <a:pt x="6416" y="18504"/>
                  </a:cubicBezTo>
                  <a:cubicBezTo>
                    <a:pt x="6743" y="17704"/>
                    <a:pt x="8052" y="17064"/>
                    <a:pt x="9361" y="16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64430" y="3014571"/>
              <a:ext cx="133886" cy="14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73" fill="norm" stroke="1" extrusionOk="0">
                  <a:moveTo>
                    <a:pt x="12236" y="10843"/>
                  </a:moveTo>
                  <a:cubicBezTo>
                    <a:pt x="12573" y="9277"/>
                    <a:pt x="12910" y="7712"/>
                    <a:pt x="12910" y="6147"/>
                  </a:cubicBezTo>
                  <a:cubicBezTo>
                    <a:pt x="12910" y="4582"/>
                    <a:pt x="12573" y="3016"/>
                    <a:pt x="11729" y="1764"/>
                  </a:cubicBezTo>
                  <a:cubicBezTo>
                    <a:pt x="10885" y="512"/>
                    <a:pt x="9535" y="-427"/>
                    <a:pt x="7679" y="199"/>
                  </a:cubicBezTo>
                  <a:cubicBezTo>
                    <a:pt x="5823" y="825"/>
                    <a:pt x="3460" y="3016"/>
                    <a:pt x="1942" y="6460"/>
                  </a:cubicBezTo>
                  <a:cubicBezTo>
                    <a:pt x="423" y="9903"/>
                    <a:pt x="-252" y="14599"/>
                    <a:pt x="85" y="17416"/>
                  </a:cubicBezTo>
                  <a:cubicBezTo>
                    <a:pt x="423" y="20234"/>
                    <a:pt x="1773" y="21173"/>
                    <a:pt x="3292" y="21173"/>
                  </a:cubicBezTo>
                  <a:cubicBezTo>
                    <a:pt x="4810" y="21173"/>
                    <a:pt x="6498" y="20234"/>
                    <a:pt x="7679" y="18356"/>
                  </a:cubicBezTo>
                  <a:cubicBezTo>
                    <a:pt x="8860" y="16477"/>
                    <a:pt x="9535" y="13660"/>
                    <a:pt x="10042" y="13190"/>
                  </a:cubicBezTo>
                  <a:cubicBezTo>
                    <a:pt x="10548" y="12721"/>
                    <a:pt x="10885" y="14599"/>
                    <a:pt x="12742" y="16321"/>
                  </a:cubicBezTo>
                  <a:cubicBezTo>
                    <a:pt x="14598" y="18043"/>
                    <a:pt x="17973" y="19608"/>
                    <a:pt x="21348" y="21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42765" y="3019747"/>
              <a:ext cx="127001" cy="13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7" fill="norm" stroke="1" extrusionOk="0">
                  <a:moveTo>
                    <a:pt x="0" y="8443"/>
                  </a:moveTo>
                  <a:cubicBezTo>
                    <a:pt x="720" y="14246"/>
                    <a:pt x="1440" y="20049"/>
                    <a:pt x="1800" y="20694"/>
                  </a:cubicBezTo>
                  <a:cubicBezTo>
                    <a:pt x="2160" y="21339"/>
                    <a:pt x="2160" y="16826"/>
                    <a:pt x="2340" y="13602"/>
                  </a:cubicBezTo>
                  <a:cubicBezTo>
                    <a:pt x="2520" y="10378"/>
                    <a:pt x="2880" y="8443"/>
                    <a:pt x="3960" y="7799"/>
                  </a:cubicBezTo>
                  <a:cubicBezTo>
                    <a:pt x="5040" y="7154"/>
                    <a:pt x="6840" y="7799"/>
                    <a:pt x="7920" y="8927"/>
                  </a:cubicBezTo>
                  <a:cubicBezTo>
                    <a:pt x="9000" y="10055"/>
                    <a:pt x="9360" y="11667"/>
                    <a:pt x="9900" y="11667"/>
                  </a:cubicBezTo>
                  <a:cubicBezTo>
                    <a:pt x="10440" y="11667"/>
                    <a:pt x="11160" y="10055"/>
                    <a:pt x="12060" y="8121"/>
                  </a:cubicBezTo>
                  <a:cubicBezTo>
                    <a:pt x="12960" y="6187"/>
                    <a:pt x="14040" y="3930"/>
                    <a:pt x="15300" y="2318"/>
                  </a:cubicBezTo>
                  <a:cubicBezTo>
                    <a:pt x="16560" y="706"/>
                    <a:pt x="18000" y="-261"/>
                    <a:pt x="18900" y="61"/>
                  </a:cubicBezTo>
                  <a:cubicBezTo>
                    <a:pt x="19800" y="384"/>
                    <a:pt x="20160" y="1996"/>
                    <a:pt x="20520" y="4414"/>
                  </a:cubicBezTo>
                  <a:cubicBezTo>
                    <a:pt x="20880" y="6832"/>
                    <a:pt x="21240" y="10055"/>
                    <a:pt x="21600" y="13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82465" y="2930872"/>
              <a:ext cx="74497" cy="29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402" fill="norm" stroke="1" extrusionOk="0">
                  <a:moveTo>
                    <a:pt x="9000" y="6404"/>
                  </a:moveTo>
                  <a:cubicBezTo>
                    <a:pt x="7800" y="10464"/>
                    <a:pt x="6600" y="14523"/>
                    <a:pt x="6300" y="17277"/>
                  </a:cubicBezTo>
                  <a:cubicBezTo>
                    <a:pt x="6000" y="20031"/>
                    <a:pt x="6600" y="21481"/>
                    <a:pt x="6900" y="19451"/>
                  </a:cubicBezTo>
                  <a:cubicBezTo>
                    <a:pt x="7200" y="17422"/>
                    <a:pt x="7200" y="11913"/>
                    <a:pt x="7200" y="8362"/>
                  </a:cubicBezTo>
                  <a:cubicBezTo>
                    <a:pt x="7200" y="4810"/>
                    <a:pt x="7200" y="3215"/>
                    <a:pt x="7800" y="2055"/>
                  </a:cubicBezTo>
                  <a:cubicBezTo>
                    <a:pt x="8400" y="896"/>
                    <a:pt x="9600" y="171"/>
                    <a:pt x="11400" y="26"/>
                  </a:cubicBezTo>
                  <a:cubicBezTo>
                    <a:pt x="13200" y="-119"/>
                    <a:pt x="15600" y="316"/>
                    <a:pt x="17700" y="1983"/>
                  </a:cubicBezTo>
                  <a:cubicBezTo>
                    <a:pt x="19800" y="3650"/>
                    <a:pt x="21600" y="6549"/>
                    <a:pt x="21000" y="8651"/>
                  </a:cubicBezTo>
                  <a:cubicBezTo>
                    <a:pt x="20400" y="10753"/>
                    <a:pt x="17400" y="12058"/>
                    <a:pt x="14100" y="12855"/>
                  </a:cubicBezTo>
                  <a:cubicBezTo>
                    <a:pt x="10800" y="13653"/>
                    <a:pt x="7200" y="13943"/>
                    <a:pt x="4800" y="13435"/>
                  </a:cubicBezTo>
                  <a:cubicBezTo>
                    <a:pt x="2400" y="12928"/>
                    <a:pt x="1200" y="11623"/>
                    <a:pt x="0" y="10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639615" y="2827535"/>
              <a:ext cx="44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5116"/>
                    <a:pt x="2057" y="10232"/>
                    <a:pt x="5657" y="13832"/>
                  </a:cubicBezTo>
                  <a:cubicBezTo>
                    <a:pt x="9257" y="17432"/>
                    <a:pt x="15429" y="195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96765" y="2952098"/>
              <a:ext cx="82551" cy="13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13552"/>
                  </a:moveTo>
                  <a:cubicBezTo>
                    <a:pt x="4985" y="10514"/>
                    <a:pt x="9969" y="7476"/>
                    <a:pt x="12462" y="4945"/>
                  </a:cubicBezTo>
                  <a:cubicBezTo>
                    <a:pt x="14954" y="2414"/>
                    <a:pt x="14954" y="389"/>
                    <a:pt x="13292" y="51"/>
                  </a:cubicBezTo>
                  <a:cubicBezTo>
                    <a:pt x="11631" y="-286"/>
                    <a:pt x="8308" y="1064"/>
                    <a:pt x="5538" y="3595"/>
                  </a:cubicBezTo>
                  <a:cubicBezTo>
                    <a:pt x="2769" y="6126"/>
                    <a:pt x="554" y="9839"/>
                    <a:pt x="554" y="13045"/>
                  </a:cubicBezTo>
                  <a:cubicBezTo>
                    <a:pt x="554" y="16252"/>
                    <a:pt x="2769" y="18951"/>
                    <a:pt x="6646" y="20133"/>
                  </a:cubicBezTo>
                  <a:cubicBezTo>
                    <a:pt x="10523" y="21314"/>
                    <a:pt x="16062" y="20976"/>
                    <a:pt x="21600" y="20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57115" y="2954535"/>
              <a:ext cx="158751" cy="11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0"/>
                  </a:moveTo>
                  <a:cubicBezTo>
                    <a:pt x="576" y="4320"/>
                    <a:pt x="1152" y="8640"/>
                    <a:pt x="1296" y="12567"/>
                  </a:cubicBezTo>
                  <a:cubicBezTo>
                    <a:pt x="1440" y="16495"/>
                    <a:pt x="1152" y="20029"/>
                    <a:pt x="1008" y="20815"/>
                  </a:cubicBezTo>
                  <a:cubicBezTo>
                    <a:pt x="864" y="21600"/>
                    <a:pt x="864" y="19636"/>
                    <a:pt x="1008" y="17673"/>
                  </a:cubicBezTo>
                  <a:cubicBezTo>
                    <a:pt x="1152" y="15709"/>
                    <a:pt x="1440" y="13745"/>
                    <a:pt x="2016" y="11193"/>
                  </a:cubicBezTo>
                  <a:cubicBezTo>
                    <a:pt x="2592" y="8640"/>
                    <a:pt x="3456" y="5498"/>
                    <a:pt x="4320" y="4713"/>
                  </a:cubicBezTo>
                  <a:cubicBezTo>
                    <a:pt x="5184" y="3927"/>
                    <a:pt x="6048" y="5498"/>
                    <a:pt x="6480" y="7265"/>
                  </a:cubicBezTo>
                  <a:cubicBezTo>
                    <a:pt x="6912" y="9033"/>
                    <a:pt x="6912" y="10996"/>
                    <a:pt x="6768" y="13156"/>
                  </a:cubicBezTo>
                  <a:cubicBezTo>
                    <a:pt x="6624" y="15316"/>
                    <a:pt x="6336" y="17673"/>
                    <a:pt x="6336" y="17476"/>
                  </a:cubicBezTo>
                  <a:cubicBezTo>
                    <a:pt x="6336" y="17280"/>
                    <a:pt x="6624" y="14531"/>
                    <a:pt x="7776" y="11193"/>
                  </a:cubicBezTo>
                  <a:cubicBezTo>
                    <a:pt x="8928" y="7855"/>
                    <a:pt x="10944" y="3927"/>
                    <a:pt x="12816" y="1964"/>
                  </a:cubicBezTo>
                  <a:cubicBezTo>
                    <a:pt x="14688" y="0"/>
                    <a:pt x="16416" y="0"/>
                    <a:pt x="17856" y="2553"/>
                  </a:cubicBezTo>
                  <a:cubicBezTo>
                    <a:pt x="19296" y="5105"/>
                    <a:pt x="20448" y="10211"/>
                    <a:pt x="21600" y="15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134915" y="2919891"/>
              <a:ext cx="406401" cy="12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2582"/>
                  </a:moveTo>
                  <a:cubicBezTo>
                    <a:pt x="1125" y="11483"/>
                    <a:pt x="2250" y="10385"/>
                    <a:pt x="3038" y="9287"/>
                  </a:cubicBezTo>
                  <a:cubicBezTo>
                    <a:pt x="3825" y="8188"/>
                    <a:pt x="4275" y="7090"/>
                    <a:pt x="4613" y="5626"/>
                  </a:cubicBezTo>
                  <a:cubicBezTo>
                    <a:pt x="4950" y="4161"/>
                    <a:pt x="5175" y="2331"/>
                    <a:pt x="5006" y="1782"/>
                  </a:cubicBezTo>
                  <a:cubicBezTo>
                    <a:pt x="4837" y="1232"/>
                    <a:pt x="4275" y="1965"/>
                    <a:pt x="3825" y="3246"/>
                  </a:cubicBezTo>
                  <a:cubicBezTo>
                    <a:pt x="3375" y="4527"/>
                    <a:pt x="3038" y="6358"/>
                    <a:pt x="2869" y="8188"/>
                  </a:cubicBezTo>
                  <a:cubicBezTo>
                    <a:pt x="2700" y="10019"/>
                    <a:pt x="2700" y="11849"/>
                    <a:pt x="3319" y="13314"/>
                  </a:cubicBezTo>
                  <a:cubicBezTo>
                    <a:pt x="3938" y="14778"/>
                    <a:pt x="5175" y="15876"/>
                    <a:pt x="6356" y="14778"/>
                  </a:cubicBezTo>
                  <a:cubicBezTo>
                    <a:pt x="7538" y="13680"/>
                    <a:pt x="8662" y="10385"/>
                    <a:pt x="9281" y="7639"/>
                  </a:cubicBezTo>
                  <a:cubicBezTo>
                    <a:pt x="9900" y="4893"/>
                    <a:pt x="10012" y="2697"/>
                    <a:pt x="9788" y="1415"/>
                  </a:cubicBezTo>
                  <a:cubicBezTo>
                    <a:pt x="9563" y="134"/>
                    <a:pt x="9000" y="-232"/>
                    <a:pt x="8438" y="134"/>
                  </a:cubicBezTo>
                  <a:cubicBezTo>
                    <a:pt x="7875" y="500"/>
                    <a:pt x="7312" y="1599"/>
                    <a:pt x="6863" y="3795"/>
                  </a:cubicBezTo>
                  <a:cubicBezTo>
                    <a:pt x="6412" y="5992"/>
                    <a:pt x="6075" y="9287"/>
                    <a:pt x="6131" y="11483"/>
                  </a:cubicBezTo>
                  <a:cubicBezTo>
                    <a:pt x="6188" y="13680"/>
                    <a:pt x="6637" y="14778"/>
                    <a:pt x="7144" y="14961"/>
                  </a:cubicBezTo>
                  <a:cubicBezTo>
                    <a:pt x="7650" y="15144"/>
                    <a:pt x="8213" y="14412"/>
                    <a:pt x="8775" y="12765"/>
                  </a:cubicBezTo>
                  <a:cubicBezTo>
                    <a:pt x="9337" y="11117"/>
                    <a:pt x="9900" y="8554"/>
                    <a:pt x="10181" y="8188"/>
                  </a:cubicBezTo>
                  <a:cubicBezTo>
                    <a:pt x="10462" y="7822"/>
                    <a:pt x="10462" y="9653"/>
                    <a:pt x="10744" y="10751"/>
                  </a:cubicBezTo>
                  <a:cubicBezTo>
                    <a:pt x="11025" y="11849"/>
                    <a:pt x="11587" y="12215"/>
                    <a:pt x="12094" y="11849"/>
                  </a:cubicBezTo>
                  <a:cubicBezTo>
                    <a:pt x="12600" y="11483"/>
                    <a:pt x="13050" y="10385"/>
                    <a:pt x="13444" y="10568"/>
                  </a:cubicBezTo>
                  <a:cubicBezTo>
                    <a:pt x="13838" y="10751"/>
                    <a:pt x="14175" y="12215"/>
                    <a:pt x="14512" y="12215"/>
                  </a:cubicBezTo>
                  <a:cubicBezTo>
                    <a:pt x="14850" y="12215"/>
                    <a:pt x="15188" y="10751"/>
                    <a:pt x="15525" y="9104"/>
                  </a:cubicBezTo>
                  <a:cubicBezTo>
                    <a:pt x="15862" y="7456"/>
                    <a:pt x="16200" y="5626"/>
                    <a:pt x="16594" y="4161"/>
                  </a:cubicBezTo>
                  <a:cubicBezTo>
                    <a:pt x="16987" y="2697"/>
                    <a:pt x="17438" y="1599"/>
                    <a:pt x="17831" y="1782"/>
                  </a:cubicBezTo>
                  <a:cubicBezTo>
                    <a:pt x="18225" y="1965"/>
                    <a:pt x="18562" y="3429"/>
                    <a:pt x="19181" y="6907"/>
                  </a:cubicBezTo>
                  <a:cubicBezTo>
                    <a:pt x="19800" y="10385"/>
                    <a:pt x="20700" y="15876"/>
                    <a:pt x="21600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599312" y="4371163"/>
              <a:ext cx="313354" cy="4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1" fill="norm" stroke="1" extrusionOk="0">
                  <a:moveTo>
                    <a:pt x="21461" y="270"/>
                  </a:moveTo>
                  <a:cubicBezTo>
                    <a:pt x="17547" y="171"/>
                    <a:pt x="13633" y="72"/>
                    <a:pt x="11241" y="23"/>
                  </a:cubicBezTo>
                  <a:cubicBezTo>
                    <a:pt x="8849" y="-27"/>
                    <a:pt x="7979" y="-27"/>
                    <a:pt x="7037" y="369"/>
                  </a:cubicBezTo>
                  <a:cubicBezTo>
                    <a:pt x="6095" y="766"/>
                    <a:pt x="5080" y="1558"/>
                    <a:pt x="4282" y="3342"/>
                  </a:cubicBezTo>
                  <a:cubicBezTo>
                    <a:pt x="3485" y="5125"/>
                    <a:pt x="2905" y="7900"/>
                    <a:pt x="2253" y="10723"/>
                  </a:cubicBezTo>
                  <a:cubicBezTo>
                    <a:pt x="1601" y="13547"/>
                    <a:pt x="876" y="16421"/>
                    <a:pt x="441" y="18254"/>
                  </a:cubicBezTo>
                  <a:cubicBezTo>
                    <a:pt x="6" y="20087"/>
                    <a:pt x="-139" y="20879"/>
                    <a:pt x="151" y="21226"/>
                  </a:cubicBezTo>
                  <a:cubicBezTo>
                    <a:pt x="441" y="21573"/>
                    <a:pt x="1166" y="21474"/>
                    <a:pt x="3485" y="21226"/>
                  </a:cubicBezTo>
                  <a:cubicBezTo>
                    <a:pt x="5805" y="20979"/>
                    <a:pt x="9719" y="20582"/>
                    <a:pt x="13633" y="20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39615" y="4618235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967378" y="4336871"/>
              <a:ext cx="351688" cy="47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04" fill="norm" stroke="1" extrusionOk="0">
                  <a:moveTo>
                    <a:pt x="21490" y="372"/>
                  </a:moveTo>
                  <a:cubicBezTo>
                    <a:pt x="20067" y="88"/>
                    <a:pt x="18644" y="-196"/>
                    <a:pt x="16510" y="183"/>
                  </a:cubicBezTo>
                  <a:cubicBezTo>
                    <a:pt x="14376" y="562"/>
                    <a:pt x="11531" y="1604"/>
                    <a:pt x="9720" y="2504"/>
                  </a:cubicBezTo>
                  <a:cubicBezTo>
                    <a:pt x="7909" y="3404"/>
                    <a:pt x="7133" y="4162"/>
                    <a:pt x="6616" y="5772"/>
                  </a:cubicBezTo>
                  <a:cubicBezTo>
                    <a:pt x="6098" y="7383"/>
                    <a:pt x="5840" y="9846"/>
                    <a:pt x="4934" y="12072"/>
                  </a:cubicBezTo>
                  <a:cubicBezTo>
                    <a:pt x="4029" y="14299"/>
                    <a:pt x="2477" y="16288"/>
                    <a:pt x="1442" y="17709"/>
                  </a:cubicBezTo>
                  <a:cubicBezTo>
                    <a:pt x="407" y="19130"/>
                    <a:pt x="-110" y="19983"/>
                    <a:pt x="19" y="20457"/>
                  </a:cubicBezTo>
                  <a:cubicBezTo>
                    <a:pt x="149" y="20930"/>
                    <a:pt x="925" y="21025"/>
                    <a:pt x="3059" y="21120"/>
                  </a:cubicBezTo>
                  <a:cubicBezTo>
                    <a:pt x="5193" y="21215"/>
                    <a:pt x="8685" y="21309"/>
                    <a:pt x="12177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395265" y="4497585"/>
              <a:ext cx="260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4" y="0"/>
                    <a:pt x="2107" y="0"/>
                    <a:pt x="3161" y="776"/>
                  </a:cubicBezTo>
                  <a:cubicBezTo>
                    <a:pt x="4215" y="1553"/>
                    <a:pt x="5268" y="3106"/>
                    <a:pt x="7639" y="5859"/>
                  </a:cubicBezTo>
                  <a:cubicBezTo>
                    <a:pt x="10010" y="8612"/>
                    <a:pt x="13698" y="12565"/>
                    <a:pt x="16244" y="15388"/>
                  </a:cubicBezTo>
                  <a:cubicBezTo>
                    <a:pt x="18790" y="18212"/>
                    <a:pt x="20195" y="199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419119" y="4421385"/>
              <a:ext cx="26189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1381" y="0"/>
                  </a:moveTo>
                  <a:cubicBezTo>
                    <a:pt x="19999" y="645"/>
                    <a:pt x="18616" y="1290"/>
                    <a:pt x="16197" y="3331"/>
                  </a:cubicBezTo>
                  <a:cubicBezTo>
                    <a:pt x="13778" y="5373"/>
                    <a:pt x="10322" y="8812"/>
                    <a:pt x="7384" y="11821"/>
                  </a:cubicBezTo>
                  <a:cubicBezTo>
                    <a:pt x="4447" y="14830"/>
                    <a:pt x="2027" y="17409"/>
                    <a:pt x="904" y="18967"/>
                  </a:cubicBezTo>
                  <a:cubicBezTo>
                    <a:pt x="-219" y="20525"/>
                    <a:pt x="-46" y="21063"/>
                    <a:pt x="1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732974" y="4652678"/>
              <a:ext cx="157592" cy="17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73" fill="norm" stroke="1" extrusionOk="0">
                  <a:moveTo>
                    <a:pt x="2434" y="3530"/>
                  </a:moveTo>
                  <a:cubicBezTo>
                    <a:pt x="2434" y="7644"/>
                    <a:pt x="2434" y="11759"/>
                    <a:pt x="2002" y="14330"/>
                  </a:cubicBezTo>
                  <a:cubicBezTo>
                    <a:pt x="1570" y="16902"/>
                    <a:pt x="706" y="17930"/>
                    <a:pt x="274" y="17673"/>
                  </a:cubicBezTo>
                  <a:cubicBezTo>
                    <a:pt x="-158" y="17416"/>
                    <a:pt x="-158" y="15873"/>
                    <a:pt x="850" y="13173"/>
                  </a:cubicBezTo>
                  <a:cubicBezTo>
                    <a:pt x="1858" y="10473"/>
                    <a:pt x="3874" y="6616"/>
                    <a:pt x="5746" y="3916"/>
                  </a:cubicBezTo>
                  <a:cubicBezTo>
                    <a:pt x="7618" y="1216"/>
                    <a:pt x="9346" y="-327"/>
                    <a:pt x="11650" y="59"/>
                  </a:cubicBezTo>
                  <a:cubicBezTo>
                    <a:pt x="13954" y="444"/>
                    <a:pt x="16834" y="2759"/>
                    <a:pt x="18562" y="6616"/>
                  </a:cubicBezTo>
                  <a:cubicBezTo>
                    <a:pt x="20290" y="10473"/>
                    <a:pt x="20866" y="15873"/>
                    <a:pt x="21442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458765" y="4345185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877865" y="4202558"/>
              <a:ext cx="327183" cy="68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59" fill="norm" stroke="1" extrusionOk="0">
                  <a:moveTo>
                    <a:pt x="0" y="2300"/>
                  </a:moveTo>
                  <a:cubicBezTo>
                    <a:pt x="2354" y="1698"/>
                    <a:pt x="4708" y="1096"/>
                    <a:pt x="7131" y="695"/>
                  </a:cubicBezTo>
                  <a:cubicBezTo>
                    <a:pt x="9554" y="293"/>
                    <a:pt x="12046" y="93"/>
                    <a:pt x="13638" y="26"/>
                  </a:cubicBezTo>
                  <a:cubicBezTo>
                    <a:pt x="15231" y="-41"/>
                    <a:pt x="15923" y="26"/>
                    <a:pt x="16477" y="193"/>
                  </a:cubicBezTo>
                  <a:cubicBezTo>
                    <a:pt x="17031" y="360"/>
                    <a:pt x="17446" y="628"/>
                    <a:pt x="17723" y="1430"/>
                  </a:cubicBezTo>
                  <a:cubicBezTo>
                    <a:pt x="18000" y="2233"/>
                    <a:pt x="18138" y="3570"/>
                    <a:pt x="18346" y="5476"/>
                  </a:cubicBezTo>
                  <a:cubicBezTo>
                    <a:pt x="18554" y="7382"/>
                    <a:pt x="18831" y="9856"/>
                    <a:pt x="19454" y="11896"/>
                  </a:cubicBezTo>
                  <a:cubicBezTo>
                    <a:pt x="20077" y="13935"/>
                    <a:pt x="21046" y="15540"/>
                    <a:pt x="21323" y="16711"/>
                  </a:cubicBezTo>
                  <a:cubicBezTo>
                    <a:pt x="21600" y="17881"/>
                    <a:pt x="21185" y="18617"/>
                    <a:pt x="19592" y="19352"/>
                  </a:cubicBezTo>
                  <a:cubicBezTo>
                    <a:pt x="18000" y="20088"/>
                    <a:pt x="15231" y="20823"/>
                    <a:pt x="12462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27948" y="1031932"/>
              <a:ext cx="365287" cy="49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37" fill="norm" stroke="1" extrusionOk="0">
                  <a:moveTo>
                    <a:pt x="124" y="21537"/>
                  </a:moveTo>
                  <a:cubicBezTo>
                    <a:pt x="0" y="21075"/>
                    <a:pt x="-124" y="20614"/>
                    <a:pt x="248" y="19922"/>
                  </a:cubicBezTo>
                  <a:cubicBezTo>
                    <a:pt x="621" y="19229"/>
                    <a:pt x="1490" y="18306"/>
                    <a:pt x="3414" y="16368"/>
                  </a:cubicBezTo>
                  <a:cubicBezTo>
                    <a:pt x="5338" y="14429"/>
                    <a:pt x="8317" y="11475"/>
                    <a:pt x="11048" y="9168"/>
                  </a:cubicBezTo>
                  <a:cubicBezTo>
                    <a:pt x="13779" y="6860"/>
                    <a:pt x="16262" y="5199"/>
                    <a:pt x="17752" y="4137"/>
                  </a:cubicBezTo>
                  <a:cubicBezTo>
                    <a:pt x="19242" y="3075"/>
                    <a:pt x="19738" y="2614"/>
                    <a:pt x="19676" y="2383"/>
                  </a:cubicBezTo>
                  <a:cubicBezTo>
                    <a:pt x="19614" y="2152"/>
                    <a:pt x="18993" y="2152"/>
                    <a:pt x="18000" y="2152"/>
                  </a:cubicBezTo>
                  <a:cubicBezTo>
                    <a:pt x="17007" y="2152"/>
                    <a:pt x="15642" y="2152"/>
                    <a:pt x="14400" y="2199"/>
                  </a:cubicBezTo>
                  <a:cubicBezTo>
                    <a:pt x="13159" y="2245"/>
                    <a:pt x="12042" y="2337"/>
                    <a:pt x="11731" y="2245"/>
                  </a:cubicBezTo>
                  <a:cubicBezTo>
                    <a:pt x="11421" y="2152"/>
                    <a:pt x="11917" y="1875"/>
                    <a:pt x="13283" y="1460"/>
                  </a:cubicBezTo>
                  <a:cubicBezTo>
                    <a:pt x="14648" y="1045"/>
                    <a:pt x="16883" y="491"/>
                    <a:pt x="18310" y="214"/>
                  </a:cubicBezTo>
                  <a:cubicBezTo>
                    <a:pt x="19738" y="-63"/>
                    <a:pt x="20359" y="-63"/>
                    <a:pt x="20793" y="168"/>
                  </a:cubicBezTo>
                  <a:cubicBezTo>
                    <a:pt x="21228" y="399"/>
                    <a:pt x="21476" y="860"/>
                    <a:pt x="21414" y="1552"/>
                  </a:cubicBezTo>
                  <a:cubicBezTo>
                    <a:pt x="21352" y="2245"/>
                    <a:pt x="20979" y="3168"/>
                    <a:pt x="20545" y="3999"/>
                  </a:cubicBezTo>
                  <a:cubicBezTo>
                    <a:pt x="20110" y="4829"/>
                    <a:pt x="19614" y="5568"/>
                    <a:pt x="19366" y="6168"/>
                  </a:cubicBezTo>
                  <a:cubicBezTo>
                    <a:pt x="19117" y="6768"/>
                    <a:pt x="19117" y="7229"/>
                    <a:pt x="19428" y="7414"/>
                  </a:cubicBezTo>
                  <a:cubicBezTo>
                    <a:pt x="19738" y="7599"/>
                    <a:pt x="20359" y="7506"/>
                    <a:pt x="20979" y="7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052365" y="814585"/>
              <a:ext cx="292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35" y="1145"/>
                    <a:pt x="4070" y="2291"/>
                    <a:pt x="6261" y="4173"/>
                  </a:cubicBezTo>
                  <a:cubicBezTo>
                    <a:pt x="8452" y="6055"/>
                    <a:pt x="10800" y="8673"/>
                    <a:pt x="13383" y="11700"/>
                  </a:cubicBezTo>
                  <a:cubicBezTo>
                    <a:pt x="15965" y="14727"/>
                    <a:pt x="18783" y="181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171793" y="763785"/>
              <a:ext cx="109173" cy="42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07" fill="norm" stroke="1" extrusionOk="0">
                  <a:moveTo>
                    <a:pt x="21424" y="0"/>
                  </a:moveTo>
                  <a:cubicBezTo>
                    <a:pt x="18932" y="1711"/>
                    <a:pt x="16439" y="3422"/>
                    <a:pt x="13739" y="6095"/>
                  </a:cubicBezTo>
                  <a:cubicBezTo>
                    <a:pt x="11039" y="8768"/>
                    <a:pt x="8132" y="12404"/>
                    <a:pt x="6055" y="14863"/>
                  </a:cubicBezTo>
                  <a:cubicBezTo>
                    <a:pt x="3978" y="17323"/>
                    <a:pt x="2732" y="18606"/>
                    <a:pt x="1693" y="19622"/>
                  </a:cubicBezTo>
                  <a:cubicBezTo>
                    <a:pt x="655" y="20638"/>
                    <a:pt x="-176" y="21386"/>
                    <a:pt x="32" y="21493"/>
                  </a:cubicBezTo>
                  <a:cubicBezTo>
                    <a:pt x="239" y="21600"/>
                    <a:pt x="1486" y="21065"/>
                    <a:pt x="2732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020615" y="655835"/>
              <a:ext cx="260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6000"/>
                    <a:pt x="8780" y="10400"/>
                    <a:pt x="12380" y="6800"/>
                  </a:cubicBezTo>
                  <a:cubicBezTo>
                    <a:pt x="15980" y="3200"/>
                    <a:pt x="1879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601765" y="4554735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587324" y="4726185"/>
              <a:ext cx="211292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700" fill="norm" stroke="1" extrusionOk="0">
                  <a:moveTo>
                    <a:pt x="1459" y="0"/>
                  </a:moveTo>
                  <a:cubicBezTo>
                    <a:pt x="603" y="7200"/>
                    <a:pt x="-252" y="14400"/>
                    <a:pt x="69" y="18000"/>
                  </a:cubicBezTo>
                  <a:cubicBezTo>
                    <a:pt x="390" y="21600"/>
                    <a:pt x="1887" y="21600"/>
                    <a:pt x="5629" y="18000"/>
                  </a:cubicBezTo>
                  <a:cubicBezTo>
                    <a:pt x="9372" y="14400"/>
                    <a:pt x="15360" y="7200"/>
                    <a:pt x="213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526662" y="4302852"/>
              <a:ext cx="256204" cy="43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13" fill="norm" stroke="1" extrusionOk="0">
                  <a:moveTo>
                    <a:pt x="21430" y="1791"/>
                  </a:moveTo>
                  <a:cubicBezTo>
                    <a:pt x="19837" y="1264"/>
                    <a:pt x="18243" y="738"/>
                    <a:pt x="16296" y="421"/>
                  </a:cubicBezTo>
                  <a:cubicBezTo>
                    <a:pt x="14348" y="105"/>
                    <a:pt x="12046" y="0"/>
                    <a:pt x="10453" y="0"/>
                  </a:cubicBezTo>
                  <a:cubicBezTo>
                    <a:pt x="8860" y="0"/>
                    <a:pt x="7974" y="105"/>
                    <a:pt x="7178" y="685"/>
                  </a:cubicBezTo>
                  <a:cubicBezTo>
                    <a:pt x="6381" y="1264"/>
                    <a:pt x="5673" y="2318"/>
                    <a:pt x="4964" y="4373"/>
                  </a:cubicBezTo>
                  <a:cubicBezTo>
                    <a:pt x="4256" y="6427"/>
                    <a:pt x="3548" y="9483"/>
                    <a:pt x="2751" y="12170"/>
                  </a:cubicBezTo>
                  <a:cubicBezTo>
                    <a:pt x="1955" y="14857"/>
                    <a:pt x="1069" y="17175"/>
                    <a:pt x="538" y="18650"/>
                  </a:cubicBezTo>
                  <a:cubicBezTo>
                    <a:pt x="7" y="20125"/>
                    <a:pt x="-170" y="20757"/>
                    <a:pt x="184" y="21126"/>
                  </a:cubicBezTo>
                  <a:cubicBezTo>
                    <a:pt x="538" y="21495"/>
                    <a:pt x="1423" y="21600"/>
                    <a:pt x="3902" y="21442"/>
                  </a:cubicBezTo>
                  <a:cubicBezTo>
                    <a:pt x="6381" y="21284"/>
                    <a:pt x="10453" y="20862"/>
                    <a:pt x="13197" y="20652"/>
                  </a:cubicBezTo>
                  <a:cubicBezTo>
                    <a:pt x="15941" y="20441"/>
                    <a:pt x="17358" y="20441"/>
                    <a:pt x="18774" y="20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547915" y="4605535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600"/>
                    <a:pt x="11270" y="9600"/>
                    <a:pt x="14870" y="6000"/>
                  </a:cubicBezTo>
                  <a:cubicBezTo>
                    <a:pt x="18470" y="2400"/>
                    <a:pt x="2003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983862" y="4219508"/>
              <a:ext cx="275254" cy="66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57" fill="norm" stroke="1" extrusionOk="0">
                  <a:moveTo>
                    <a:pt x="21442" y="989"/>
                  </a:moveTo>
                  <a:cubicBezTo>
                    <a:pt x="20947" y="645"/>
                    <a:pt x="20453" y="301"/>
                    <a:pt x="19793" y="129"/>
                  </a:cubicBezTo>
                  <a:cubicBezTo>
                    <a:pt x="19134" y="-43"/>
                    <a:pt x="18309" y="-43"/>
                    <a:pt x="16743" y="129"/>
                  </a:cubicBezTo>
                  <a:cubicBezTo>
                    <a:pt x="15176" y="301"/>
                    <a:pt x="12868" y="645"/>
                    <a:pt x="11384" y="1195"/>
                  </a:cubicBezTo>
                  <a:cubicBezTo>
                    <a:pt x="9900" y="1746"/>
                    <a:pt x="9240" y="2502"/>
                    <a:pt x="8581" y="4016"/>
                  </a:cubicBezTo>
                  <a:cubicBezTo>
                    <a:pt x="7921" y="5529"/>
                    <a:pt x="7262" y="7799"/>
                    <a:pt x="6273" y="10103"/>
                  </a:cubicBezTo>
                  <a:cubicBezTo>
                    <a:pt x="5283" y="12408"/>
                    <a:pt x="3964" y="14747"/>
                    <a:pt x="2892" y="16432"/>
                  </a:cubicBezTo>
                  <a:cubicBezTo>
                    <a:pt x="1821" y="18118"/>
                    <a:pt x="996" y="19149"/>
                    <a:pt x="502" y="19872"/>
                  </a:cubicBezTo>
                  <a:cubicBezTo>
                    <a:pt x="7" y="20594"/>
                    <a:pt x="-158" y="21007"/>
                    <a:pt x="172" y="21247"/>
                  </a:cubicBezTo>
                  <a:cubicBezTo>
                    <a:pt x="502" y="21488"/>
                    <a:pt x="1326" y="21557"/>
                    <a:pt x="3799" y="21557"/>
                  </a:cubicBezTo>
                  <a:cubicBezTo>
                    <a:pt x="6273" y="21557"/>
                    <a:pt x="10395" y="21488"/>
                    <a:pt x="13033" y="21385"/>
                  </a:cubicBezTo>
                  <a:cubicBezTo>
                    <a:pt x="15671" y="21282"/>
                    <a:pt x="16825" y="21144"/>
                    <a:pt x="17979" y="21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4494065" y="4255741"/>
              <a:ext cx="237067" cy="26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17936" y="3057"/>
                  </a:moveTo>
                  <a:cubicBezTo>
                    <a:pt x="18514" y="2220"/>
                    <a:pt x="19093" y="1383"/>
                    <a:pt x="19864" y="797"/>
                  </a:cubicBezTo>
                  <a:cubicBezTo>
                    <a:pt x="20636" y="211"/>
                    <a:pt x="21600" y="-124"/>
                    <a:pt x="21600" y="43"/>
                  </a:cubicBezTo>
                  <a:cubicBezTo>
                    <a:pt x="21600" y="211"/>
                    <a:pt x="20636" y="881"/>
                    <a:pt x="17839" y="2471"/>
                  </a:cubicBezTo>
                  <a:cubicBezTo>
                    <a:pt x="15043" y="4062"/>
                    <a:pt x="10414" y="6574"/>
                    <a:pt x="7521" y="8081"/>
                  </a:cubicBezTo>
                  <a:cubicBezTo>
                    <a:pt x="4629" y="9588"/>
                    <a:pt x="3471" y="10090"/>
                    <a:pt x="2700" y="10760"/>
                  </a:cubicBezTo>
                  <a:cubicBezTo>
                    <a:pt x="1929" y="11429"/>
                    <a:pt x="1543" y="12267"/>
                    <a:pt x="1929" y="12769"/>
                  </a:cubicBezTo>
                  <a:cubicBezTo>
                    <a:pt x="2314" y="13271"/>
                    <a:pt x="3471" y="13439"/>
                    <a:pt x="4918" y="13523"/>
                  </a:cubicBezTo>
                  <a:cubicBezTo>
                    <a:pt x="6364" y="13606"/>
                    <a:pt x="8100" y="13606"/>
                    <a:pt x="9546" y="13690"/>
                  </a:cubicBezTo>
                  <a:cubicBezTo>
                    <a:pt x="10993" y="13774"/>
                    <a:pt x="12150" y="13941"/>
                    <a:pt x="12150" y="14360"/>
                  </a:cubicBezTo>
                  <a:cubicBezTo>
                    <a:pt x="12150" y="14778"/>
                    <a:pt x="10993" y="15448"/>
                    <a:pt x="9161" y="16285"/>
                  </a:cubicBezTo>
                  <a:cubicBezTo>
                    <a:pt x="7329" y="17123"/>
                    <a:pt x="4821" y="18127"/>
                    <a:pt x="2989" y="18964"/>
                  </a:cubicBezTo>
                  <a:cubicBezTo>
                    <a:pt x="1157" y="19802"/>
                    <a:pt x="0" y="20471"/>
                    <a:pt x="0" y="20890"/>
                  </a:cubicBezTo>
                  <a:cubicBezTo>
                    <a:pt x="0" y="21309"/>
                    <a:pt x="1157" y="21476"/>
                    <a:pt x="4725" y="20806"/>
                  </a:cubicBezTo>
                  <a:cubicBezTo>
                    <a:pt x="8293" y="20136"/>
                    <a:pt x="14271" y="18629"/>
                    <a:pt x="20250" y="17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817915" y="4281685"/>
              <a:ext cx="190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273"/>
                    <a:pt x="9600" y="6545"/>
                    <a:pt x="13200" y="10145"/>
                  </a:cubicBezTo>
                  <a:cubicBezTo>
                    <a:pt x="16800" y="13745"/>
                    <a:pt x="19200" y="176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905009" y="4273340"/>
              <a:ext cx="154207" cy="25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13" fill="norm" stroke="1" extrusionOk="0">
                  <a:moveTo>
                    <a:pt x="21265" y="167"/>
                  </a:moveTo>
                  <a:cubicBezTo>
                    <a:pt x="19514" y="-10"/>
                    <a:pt x="17762" y="-187"/>
                    <a:pt x="15573" y="433"/>
                  </a:cubicBezTo>
                  <a:cubicBezTo>
                    <a:pt x="13384" y="1052"/>
                    <a:pt x="10757" y="2469"/>
                    <a:pt x="7984" y="5479"/>
                  </a:cubicBezTo>
                  <a:cubicBezTo>
                    <a:pt x="5211" y="8488"/>
                    <a:pt x="2292" y="13092"/>
                    <a:pt x="979" y="16013"/>
                  </a:cubicBezTo>
                  <a:cubicBezTo>
                    <a:pt x="-335" y="18934"/>
                    <a:pt x="-43" y="20174"/>
                    <a:pt x="249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078265" y="4415035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078265" y="433248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506765" y="4611885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506765" y="459918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576615" y="4630935"/>
              <a:ext cx="698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570265" y="4656335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722665" y="4599185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602015" y="4099220"/>
              <a:ext cx="133351" cy="11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5" fill="norm" stroke="1" extrusionOk="0">
                  <a:moveTo>
                    <a:pt x="0" y="19717"/>
                  </a:moveTo>
                  <a:cubicBezTo>
                    <a:pt x="0" y="17753"/>
                    <a:pt x="0" y="15790"/>
                    <a:pt x="514" y="15593"/>
                  </a:cubicBezTo>
                  <a:cubicBezTo>
                    <a:pt x="1029" y="15397"/>
                    <a:pt x="2057" y="16968"/>
                    <a:pt x="2571" y="16968"/>
                  </a:cubicBezTo>
                  <a:cubicBezTo>
                    <a:pt x="3086" y="16968"/>
                    <a:pt x="3086" y="15397"/>
                    <a:pt x="3600" y="12451"/>
                  </a:cubicBezTo>
                  <a:cubicBezTo>
                    <a:pt x="4114" y="9506"/>
                    <a:pt x="5143" y="5186"/>
                    <a:pt x="6514" y="2633"/>
                  </a:cubicBezTo>
                  <a:cubicBezTo>
                    <a:pt x="7886" y="80"/>
                    <a:pt x="9600" y="-705"/>
                    <a:pt x="11486" y="670"/>
                  </a:cubicBezTo>
                  <a:cubicBezTo>
                    <a:pt x="13371" y="2044"/>
                    <a:pt x="15429" y="5579"/>
                    <a:pt x="17143" y="9310"/>
                  </a:cubicBezTo>
                  <a:cubicBezTo>
                    <a:pt x="18857" y="13040"/>
                    <a:pt x="20229" y="16968"/>
                    <a:pt x="21600" y="20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538515" y="4700785"/>
              <a:ext cx="641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6" y="19482"/>
                    <a:pt x="5133" y="17365"/>
                    <a:pt x="7770" y="15035"/>
                  </a:cubicBezTo>
                  <a:cubicBezTo>
                    <a:pt x="10408" y="12706"/>
                    <a:pt x="13117" y="10165"/>
                    <a:pt x="15434" y="7624"/>
                  </a:cubicBezTo>
                  <a:cubicBezTo>
                    <a:pt x="17750" y="5082"/>
                    <a:pt x="19675" y="25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862365" y="4810836"/>
              <a:ext cx="152401" cy="14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900" y="2369"/>
                  </a:moveTo>
                  <a:cubicBezTo>
                    <a:pt x="600" y="6807"/>
                    <a:pt x="300" y="11246"/>
                    <a:pt x="150" y="14648"/>
                  </a:cubicBezTo>
                  <a:cubicBezTo>
                    <a:pt x="0" y="18051"/>
                    <a:pt x="0" y="20418"/>
                    <a:pt x="0" y="20862"/>
                  </a:cubicBezTo>
                  <a:cubicBezTo>
                    <a:pt x="0" y="21306"/>
                    <a:pt x="0" y="19827"/>
                    <a:pt x="1050" y="16868"/>
                  </a:cubicBezTo>
                  <a:cubicBezTo>
                    <a:pt x="2100" y="13909"/>
                    <a:pt x="4200" y="9470"/>
                    <a:pt x="5850" y="6364"/>
                  </a:cubicBezTo>
                  <a:cubicBezTo>
                    <a:pt x="7500" y="3257"/>
                    <a:pt x="8700" y="1481"/>
                    <a:pt x="10050" y="594"/>
                  </a:cubicBezTo>
                  <a:cubicBezTo>
                    <a:pt x="11400" y="-294"/>
                    <a:pt x="12900" y="-294"/>
                    <a:pt x="14550" y="1333"/>
                  </a:cubicBezTo>
                  <a:cubicBezTo>
                    <a:pt x="16200" y="2961"/>
                    <a:pt x="18000" y="6216"/>
                    <a:pt x="19050" y="8879"/>
                  </a:cubicBezTo>
                  <a:cubicBezTo>
                    <a:pt x="20100" y="11542"/>
                    <a:pt x="20400" y="13613"/>
                    <a:pt x="20700" y="14796"/>
                  </a:cubicBezTo>
                  <a:cubicBezTo>
                    <a:pt x="21000" y="15980"/>
                    <a:pt x="21300" y="16276"/>
                    <a:pt x="21600" y="16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262415" y="4117056"/>
              <a:ext cx="201754" cy="9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61" fill="norm" stroke="1" extrusionOk="0">
                  <a:moveTo>
                    <a:pt x="0" y="739"/>
                  </a:moveTo>
                  <a:cubicBezTo>
                    <a:pt x="675" y="539"/>
                    <a:pt x="1350" y="339"/>
                    <a:pt x="3600" y="214"/>
                  </a:cubicBezTo>
                  <a:cubicBezTo>
                    <a:pt x="5850" y="89"/>
                    <a:pt x="9675" y="39"/>
                    <a:pt x="12150" y="14"/>
                  </a:cubicBezTo>
                  <a:cubicBezTo>
                    <a:pt x="14625" y="-11"/>
                    <a:pt x="15750" y="-11"/>
                    <a:pt x="16650" y="89"/>
                  </a:cubicBezTo>
                  <a:cubicBezTo>
                    <a:pt x="17550" y="189"/>
                    <a:pt x="18225" y="389"/>
                    <a:pt x="18675" y="1164"/>
                  </a:cubicBezTo>
                  <a:cubicBezTo>
                    <a:pt x="19125" y="1939"/>
                    <a:pt x="19350" y="3289"/>
                    <a:pt x="19125" y="4889"/>
                  </a:cubicBezTo>
                  <a:cubicBezTo>
                    <a:pt x="18900" y="6489"/>
                    <a:pt x="18225" y="8339"/>
                    <a:pt x="17888" y="10339"/>
                  </a:cubicBezTo>
                  <a:cubicBezTo>
                    <a:pt x="17550" y="12339"/>
                    <a:pt x="17550" y="14489"/>
                    <a:pt x="18225" y="16264"/>
                  </a:cubicBezTo>
                  <a:cubicBezTo>
                    <a:pt x="18900" y="18039"/>
                    <a:pt x="20250" y="19439"/>
                    <a:pt x="20925" y="20264"/>
                  </a:cubicBezTo>
                  <a:cubicBezTo>
                    <a:pt x="21600" y="21089"/>
                    <a:pt x="21600" y="21339"/>
                    <a:pt x="21037" y="21464"/>
                  </a:cubicBezTo>
                  <a:cubicBezTo>
                    <a:pt x="20475" y="21589"/>
                    <a:pt x="19350" y="21589"/>
                    <a:pt x="17438" y="21489"/>
                  </a:cubicBezTo>
                  <a:cubicBezTo>
                    <a:pt x="15525" y="21389"/>
                    <a:pt x="12825" y="21189"/>
                    <a:pt x="11250" y="20814"/>
                  </a:cubicBezTo>
                  <a:cubicBezTo>
                    <a:pt x="9675" y="20439"/>
                    <a:pt x="9225" y="19889"/>
                    <a:pt x="8775" y="19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789465" y="4516635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764065" y="4688085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6616519" y="4285193"/>
              <a:ext cx="271497" cy="41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2" fill="norm" stroke="1" extrusionOk="0">
                  <a:moveTo>
                    <a:pt x="21477" y="3437"/>
                  </a:moveTo>
                  <a:cubicBezTo>
                    <a:pt x="21310" y="2340"/>
                    <a:pt x="21142" y="1244"/>
                    <a:pt x="20640" y="641"/>
                  </a:cubicBezTo>
                  <a:cubicBezTo>
                    <a:pt x="20137" y="38"/>
                    <a:pt x="19300" y="-72"/>
                    <a:pt x="17877" y="38"/>
                  </a:cubicBezTo>
                  <a:cubicBezTo>
                    <a:pt x="16454" y="147"/>
                    <a:pt x="14444" y="476"/>
                    <a:pt x="12435" y="1353"/>
                  </a:cubicBezTo>
                  <a:cubicBezTo>
                    <a:pt x="10426" y="2231"/>
                    <a:pt x="8417" y="3656"/>
                    <a:pt x="6742" y="5794"/>
                  </a:cubicBezTo>
                  <a:cubicBezTo>
                    <a:pt x="5068" y="7932"/>
                    <a:pt x="3728" y="10783"/>
                    <a:pt x="2640" y="13250"/>
                  </a:cubicBezTo>
                  <a:cubicBezTo>
                    <a:pt x="1551" y="15717"/>
                    <a:pt x="714" y="17800"/>
                    <a:pt x="296" y="19116"/>
                  </a:cubicBezTo>
                  <a:cubicBezTo>
                    <a:pt x="-123" y="20432"/>
                    <a:pt x="-123" y="20980"/>
                    <a:pt x="463" y="21254"/>
                  </a:cubicBezTo>
                  <a:cubicBezTo>
                    <a:pt x="1049" y="21528"/>
                    <a:pt x="2221" y="21528"/>
                    <a:pt x="4565" y="21473"/>
                  </a:cubicBezTo>
                  <a:cubicBezTo>
                    <a:pt x="6910" y="21418"/>
                    <a:pt x="10426" y="21309"/>
                    <a:pt x="12770" y="21199"/>
                  </a:cubicBezTo>
                  <a:cubicBezTo>
                    <a:pt x="15114" y="21089"/>
                    <a:pt x="16286" y="20980"/>
                    <a:pt x="17458" y="20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678465" y="4535685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7100"/>
                    <a:pt x="1878" y="12600"/>
                    <a:pt x="5478" y="9000"/>
                  </a:cubicBezTo>
                  <a:cubicBezTo>
                    <a:pt x="9078" y="5400"/>
                    <a:pt x="15339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019248" y="4258851"/>
              <a:ext cx="279816" cy="42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93" fill="norm" stroke="1" extrusionOk="0">
                  <a:moveTo>
                    <a:pt x="20626" y="3648"/>
                  </a:moveTo>
                  <a:cubicBezTo>
                    <a:pt x="21113" y="2390"/>
                    <a:pt x="21600" y="1131"/>
                    <a:pt x="21438" y="502"/>
                  </a:cubicBezTo>
                  <a:cubicBezTo>
                    <a:pt x="21275" y="-127"/>
                    <a:pt x="20463" y="-127"/>
                    <a:pt x="18352" y="292"/>
                  </a:cubicBezTo>
                  <a:cubicBezTo>
                    <a:pt x="16241" y="712"/>
                    <a:pt x="12830" y="1551"/>
                    <a:pt x="10313" y="2337"/>
                  </a:cubicBezTo>
                  <a:cubicBezTo>
                    <a:pt x="7795" y="3123"/>
                    <a:pt x="6171" y="3857"/>
                    <a:pt x="5197" y="5221"/>
                  </a:cubicBezTo>
                  <a:cubicBezTo>
                    <a:pt x="4223" y="6584"/>
                    <a:pt x="3898" y="8576"/>
                    <a:pt x="3411" y="10621"/>
                  </a:cubicBezTo>
                  <a:cubicBezTo>
                    <a:pt x="2923" y="12665"/>
                    <a:pt x="2274" y="14762"/>
                    <a:pt x="1543" y="16597"/>
                  </a:cubicBezTo>
                  <a:cubicBezTo>
                    <a:pt x="812" y="18432"/>
                    <a:pt x="0" y="20005"/>
                    <a:pt x="0" y="20739"/>
                  </a:cubicBezTo>
                  <a:cubicBezTo>
                    <a:pt x="0" y="21473"/>
                    <a:pt x="812" y="21368"/>
                    <a:pt x="3167" y="21054"/>
                  </a:cubicBezTo>
                  <a:cubicBezTo>
                    <a:pt x="5522" y="20739"/>
                    <a:pt x="9420" y="20215"/>
                    <a:pt x="13317" y="19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7294415" y="4395985"/>
              <a:ext cx="2222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1" y="4521"/>
                    <a:pt x="9463" y="9042"/>
                    <a:pt x="13063" y="12642"/>
                  </a:cubicBezTo>
                  <a:cubicBezTo>
                    <a:pt x="16663" y="16242"/>
                    <a:pt x="19131" y="18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370615" y="4364235"/>
              <a:ext cx="146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766"/>
                    <a:pt x="15965" y="1532"/>
                    <a:pt x="12835" y="3983"/>
                  </a:cubicBezTo>
                  <a:cubicBezTo>
                    <a:pt x="9704" y="6434"/>
                    <a:pt x="6261" y="10570"/>
                    <a:pt x="4070" y="13787"/>
                  </a:cubicBezTo>
                  <a:cubicBezTo>
                    <a:pt x="1878" y="17004"/>
                    <a:pt x="939" y="193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7497615" y="4234776"/>
              <a:ext cx="278657" cy="47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19" fill="norm" stroke="1" extrusionOk="0">
                  <a:moveTo>
                    <a:pt x="0" y="3583"/>
                  </a:moveTo>
                  <a:cubicBezTo>
                    <a:pt x="0" y="3101"/>
                    <a:pt x="0" y="2619"/>
                    <a:pt x="1380" y="2040"/>
                  </a:cubicBezTo>
                  <a:cubicBezTo>
                    <a:pt x="2761" y="1462"/>
                    <a:pt x="5522" y="787"/>
                    <a:pt x="8364" y="401"/>
                  </a:cubicBezTo>
                  <a:cubicBezTo>
                    <a:pt x="11206" y="15"/>
                    <a:pt x="14129" y="-81"/>
                    <a:pt x="15835" y="64"/>
                  </a:cubicBezTo>
                  <a:cubicBezTo>
                    <a:pt x="17540" y="208"/>
                    <a:pt x="18027" y="594"/>
                    <a:pt x="17865" y="1269"/>
                  </a:cubicBezTo>
                  <a:cubicBezTo>
                    <a:pt x="17702" y="1944"/>
                    <a:pt x="16890" y="2908"/>
                    <a:pt x="16159" y="4644"/>
                  </a:cubicBezTo>
                  <a:cubicBezTo>
                    <a:pt x="15429" y="6380"/>
                    <a:pt x="14779" y="8887"/>
                    <a:pt x="15347" y="11201"/>
                  </a:cubicBezTo>
                  <a:cubicBezTo>
                    <a:pt x="15916" y="13515"/>
                    <a:pt x="17702" y="15637"/>
                    <a:pt x="18839" y="16939"/>
                  </a:cubicBezTo>
                  <a:cubicBezTo>
                    <a:pt x="19976" y="18240"/>
                    <a:pt x="20463" y="18723"/>
                    <a:pt x="20869" y="19205"/>
                  </a:cubicBezTo>
                  <a:cubicBezTo>
                    <a:pt x="21275" y="19687"/>
                    <a:pt x="21600" y="20169"/>
                    <a:pt x="21194" y="20506"/>
                  </a:cubicBezTo>
                  <a:cubicBezTo>
                    <a:pt x="20788" y="20844"/>
                    <a:pt x="19651" y="21037"/>
                    <a:pt x="17053" y="21181"/>
                  </a:cubicBezTo>
                  <a:cubicBezTo>
                    <a:pt x="14454" y="21326"/>
                    <a:pt x="10394" y="21423"/>
                    <a:pt x="6334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8005615" y="4430066"/>
              <a:ext cx="2921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35" y="11375"/>
                    <a:pt x="11270" y="2735"/>
                    <a:pt x="14870" y="575"/>
                  </a:cubicBezTo>
                  <a:cubicBezTo>
                    <a:pt x="18470" y="-1585"/>
                    <a:pt x="2003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8075465" y="4548385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8392965" y="4325006"/>
              <a:ext cx="552451" cy="45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21554"/>
                  </a:moveTo>
                  <a:cubicBezTo>
                    <a:pt x="331" y="20559"/>
                    <a:pt x="662" y="19563"/>
                    <a:pt x="1490" y="17871"/>
                  </a:cubicBezTo>
                  <a:cubicBezTo>
                    <a:pt x="2317" y="16179"/>
                    <a:pt x="3641" y="13790"/>
                    <a:pt x="4841" y="11152"/>
                  </a:cubicBezTo>
                  <a:cubicBezTo>
                    <a:pt x="6041" y="8514"/>
                    <a:pt x="7117" y="5628"/>
                    <a:pt x="7779" y="3936"/>
                  </a:cubicBezTo>
                  <a:cubicBezTo>
                    <a:pt x="8441" y="2243"/>
                    <a:pt x="8690" y="1746"/>
                    <a:pt x="8855" y="1198"/>
                  </a:cubicBezTo>
                  <a:cubicBezTo>
                    <a:pt x="9021" y="651"/>
                    <a:pt x="9103" y="54"/>
                    <a:pt x="8979" y="4"/>
                  </a:cubicBezTo>
                  <a:cubicBezTo>
                    <a:pt x="8855" y="-46"/>
                    <a:pt x="8524" y="452"/>
                    <a:pt x="8193" y="1995"/>
                  </a:cubicBezTo>
                  <a:cubicBezTo>
                    <a:pt x="7862" y="3537"/>
                    <a:pt x="7531" y="6125"/>
                    <a:pt x="7448" y="8166"/>
                  </a:cubicBezTo>
                  <a:cubicBezTo>
                    <a:pt x="7366" y="10207"/>
                    <a:pt x="7531" y="11700"/>
                    <a:pt x="7738" y="12645"/>
                  </a:cubicBezTo>
                  <a:cubicBezTo>
                    <a:pt x="7945" y="13591"/>
                    <a:pt x="8193" y="13989"/>
                    <a:pt x="8607" y="14238"/>
                  </a:cubicBezTo>
                  <a:cubicBezTo>
                    <a:pt x="9021" y="14487"/>
                    <a:pt x="9600" y="14586"/>
                    <a:pt x="10469" y="13889"/>
                  </a:cubicBezTo>
                  <a:cubicBezTo>
                    <a:pt x="11338" y="13193"/>
                    <a:pt x="12497" y="11700"/>
                    <a:pt x="13407" y="9808"/>
                  </a:cubicBezTo>
                  <a:cubicBezTo>
                    <a:pt x="14317" y="7917"/>
                    <a:pt x="14979" y="5628"/>
                    <a:pt x="15393" y="4184"/>
                  </a:cubicBezTo>
                  <a:cubicBezTo>
                    <a:pt x="15807" y="2741"/>
                    <a:pt x="15972" y="2144"/>
                    <a:pt x="16055" y="2194"/>
                  </a:cubicBezTo>
                  <a:cubicBezTo>
                    <a:pt x="16138" y="2243"/>
                    <a:pt x="16138" y="2940"/>
                    <a:pt x="16345" y="4383"/>
                  </a:cubicBezTo>
                  <a:cubicBezTo>
                    <a:pt x="16552" y="5827"/>
                    <a:pt x="16966" y="8017"/>
                    <a:pt x="17876" y="9609"/>
                  </a:cubicBezTo>
                  <a:cubicBezTo>
                    <a:pt x="18786" y="11202"/>
                    <a:pt x="20193" y="12197"/>
                    <a:pt x="21600" y="13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82415" y="5297685"/>
              <a:ext cx="8661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" y="20671"/>
                    <a:pt x="32" y="19742"/>
                    <a:pt x="108" y="19045"/>
                  </a:cubicBezTo>
                  <a:cubicBezTo>
                    <a:pt x="185" y="18348"/>
                    <a:pt x="322" y="17884"/>
                    <a:pt x="483" y="17419"/>
                  </a:cubicBezTo>
                  <a:cubicBezTo>
                    <a:pt x="644" y="16955"/>
                    <a:pt x="829" y="16490"/>
                    <a:pt x="1016" y="16026"/>
                  </a:cubicBezTo>
                  <a:cubicBezTo>
                    <a:pt x="1204" y="15561"/>
                    <a:pt x="1394" y="15097"/>
                    <a:pt x="1581" y="14516"/>
                  </a:cubicBezTo>
                  <a:cubicBezTo>
                    <a:pt x="1768" y="13935"/>
                    <a:pt x="1953" y="13239"/>
                    <a:pt x="2146" y="12658"/>
                  </a:cubicBezTo>
                  <a:cubicBezTo>
                    <a:pt x="2338" y="12077"/>
                    <a:pt x="2539" y="11613"/>
                    <a:pt x="2718" y="11148"/>
                  </a:cubicBezTo>
                  <a:cubicBezTo>
                    <a:pt x="2898" y="10684"/>
                    <a:pt x="3056" y="10219"/>
                    <a:pt x="3220" y="9755"/>
                  </a:cubicBezTo>
                  <a:cubicBezTo>
                    <a:pt x="3384" y="9290"/>
                    <a:pt x="3552" y="8826"/>
                    <a:pt x="3737" y="8361"/>
                  </a:cubicBezTo>
                  <a:cubicBezTo>
                    <a:pt x="3922" y="7897"/>
                    <a:pt x="4123" y="7432"/>
                    <a:pt x="4318" y="6968"/>
                  </a:cubicBezTo>
                  <a:cubicBezTo>
                    <a:pt x="4513" y="6503"/>
                    <a:pt x="4703" y="6039"/>
                    <a:pt x="4904" y="5574"/>
                  </a:cubicBezTo>
                  <a:cubicBezTo>
                    <a:pt x="5104" y="5110"/>
                    <a:pt x="5316" y="4645"/>
                    <a:pt x="5529" y="4297"/>
                  </a:cubicBezTo>
                  <a:cubicBezTo>
                    <a:pt x="5743" y="3948"/>
                    <a:pt x="5960" y="3716"/>
                    <a:pt x="6128" y="3484"/>
                  </a:cubicBezTo>
                  <a:cubicBezTo>
                    <a:pt x="6297" y="3252"/>
                    <a:pt x="6419" y="3019"/>
                    <a:pt x="6538" y="2903"/>
                  </a:cubicBezTo>
                  <a:cubicBezTo>
                    <a:pt x="6656" y="2787"/>
                    <a:pt x="6772" y="2787"/>
                    <a:pt x="6894" y="2671"/>
                  </a:cubicBezTo>
                  <a:cubicBezTo>
                    <a:pt x="7015" y="2555"/>
                    <a:pt x="7142" y="2323"/>
                    <a:pt x="7266" y="2090"/>
                  </a:cubicBezTo>
                  <a:cubicBezTo>
                    <a:pt x="7390" y="1858"/>
                    <a:pt x="7511" y="1626"/>
                    <a:pt x="7641" y="1394"/>
                  </a:cubicBezTo>
                  <a:cubicBezTo>
                    <a:pt x="7770" y="1161"/>
                    <a:pt x="7907" y="929"/>
                    <a:pt x="8042" y="813"/>
                  </a:cubicBezTo>
                  <a:cubicBezTo>
                    <a:pt x="8177" y="697"/>
                    <a:pt x="8309" y="697"/>
                    <a:pt x="8451" y="697"/>
                  </a:cubicBezTo>
                  <a:cubicBezTo>
                    <a:pt x="8594" y="697"/>
                    <a:pt x="8747" y="697"/>
                    <a:pt x="8879" y="581"/>
                  </a:cubicBezTo>
                  <a:cubicBezTo>
                    <a:pt x="9011" y="465"/>
                    <a:pt x="9121" y="232"/>
                    <a:pt x="9256" y="116"/>
                  </a:cubicBezTo>
                  <a:cubicBezTo>
                    <a:pt x="9391" y="0"/>
                    <a:pt x="9549" y="0"/>
                    <a:pt x="9689" y="0"/>
                  </a:cubicBezTo>
                  <a:cubicBezTo>
                    <a:pt x="9829" y="0"/>
                    <a:pt x="9950" y="0"/>
                    <a:pt x="10148" y="0"/>
                  </a:cubicBezTo>
                  <a:cubicBezTo>
                    <a:pt x="10346" y="0"/>
                    <a:pt x="10621" y="0"/>
                    <a:pt x="10840" y="0"/>
                  </a:cubicBezTo>
                  <a:cubicBezTo>
                    <a:pt x="11059" y="0"/>
                    <a:pt x="11222" y="0"/>
                    <a:pt x="11365" y="116"/>
                  </a:cubicBezTo>
                  <a:cubicBezTo>
                    <a:pt x="11507" y="232"/>
                    <a:pt x="11629" y="465"/>
                    <a:pt x="11769" y="697"/>
                  </a:cubicBezTo>
                  <a:cubicBezTo>
                    <a:pt x="11909" y="929"/>
                    <a:pt x="12067" y="1161"/>
                    <a:pt x="12201" y="1394"/>
                  </a:cubicBezTo>
                  <a:cubicBezTo>
                    <a:pt x="12336" y="1626"/>
                    <a:pt x="12447" y="1858"/>
                    <a:pt x="12576" y="2090"/>
                  </a:cubicBezTo>
                  <a:cubicBezTo>
                    <a:pt x="12706" y="2323"/>
                    <a:pt x="12853" y="2555"/>
                    <a:pt x="13004" y="2787"/>
                  </a:cubicBezTo>
                  <a:cubicBezTo>
                    <a:pt x="13154" y="3019"/>
                    <a:pt x="13307" y="3252"/>
                    <a:pt x="13452" y="3484"/>
                  </a:cubicBezTo>
                  <a:cubicBezTo>
                    <a:pt x="13598" y="3716"/>
                    <a:pt x="13735" y="3948"/>
                    <a:pt x="13862" y="4181"/>
                  </a:cubicBezTo>
                  <a:cubicBezTo>
                    <a:pt x="13988" y="4413"/>
                    <a:pt x="14104" y="4645"/>
                    <a:pt x="14242" y="4877"/>
                  </a:cubicBezTo>
                  <a:cubicBezTo>
                    <a:pt x="14379" y="5110"/>
                    <a:pt x="14537" y="5342"/>
                    <a:pt x="14751" y="5690"/>
                  </a:cubicBezTo>
                  <a:cubicBezTo>
                    <a:pt x="14965" y="6039"/>
                    <a:pt x="15234" y="6503"/>
                    <a:pt x="15514" y="6968"/>
                  </a:cubicBezTo>
                  <a:cubicBezTo>
                    <a:pt x="15794" y="7432"/>
                    <a:pt x="16084" y="7897"/>
                    <a:pt x="16290" y="8129"/>
                  </a:cubicBezTo>
                  <a:cubicBezTo>
                    <a:pt x="16496" y="8361"/>
                    <a:pt x="16617" y="8361"/>
                    <a:pt x="16810" y="8594"/>
                  </a:cubicBezTo>
                  <a:cubicBezTo>
                    <a:pt x="17002" y="8826"/>
                    <a:pt x="17266" y="9290"/>
                    <a:pt x="17467" y="9639"/>
                  </a:cubicBezTo>
                  <a:cubicBezTo>
                    <a:pt x="17667" y="9987"/>
                    <a:pt x="17805" y="10219"/>
                    <a:pt x="17937" y="10452"/>
                  </a:cubicBezTo>
                  <a:cubicBezTo>
                    <a:pt x="18069" y="10684"/>
                    <a:pt x="18195" y="10916"/>
                    <a:pt x="18322" y="11148"/>
                  </a:cubicBezTo>
                  <a:cubicBezTo>
                    <a:pt x="18449" y="11381"/>
                    <a:pt x="18575" y="11613"/>
                    <a:pt x="18808" y="12194"/>
                  </a:cubicBezTo>
                  <a:cubicBezTo>
                    <a:pt x="19040" y="12774"/>
                    <a:pt x="19378" y="13703"/>
                    <a:pt x="19639" y="14400"/>
                  </a:cubicBezTo>
                  <a:cubicBezTo>
                    <a:pt x="19900" y="15097"/>
                    <a:pt x="20085" y="15561"/>
                    <a:pt x="20304" y="16142"/>
                  </a:cubicBezTo>
                  <a:cubicBezTo>
                    <a:pt x="20523" y="16723"/>
                    <a:pt x="20777" y="17419"/>
                    <a:pt x="20998" y="18116"/>
                  </a:cubicBezTo>
                  <a:cubicBezTo>
                    <a:pt x="21220" y="18813"/>
                    <a:pt x="21410" y="19510"/>
                    <a:pt x="21600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25365" y="5998302"/>
              <a:ext cx="336551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1" y="20695"/>
                    <a:pt x="1902" y="19789"/>
                    <a:pt x="2853" y="17202"/>
                  </a:cubicBezTo>
                  <a:cubicBezTo>
                    <a:pt x="3804" y="14616"/>
                    <a:pt x="4755" y="10347"/>
                    <a:pt x="5366" y="7502"/>
                  </a:cubicBezTo>
                  <a:cubicBezTo>
                    <a:pt x="5977" y="4656"/>
                    <a:pt x="6249" y="3234"/>
                    <a:pt x="6385" y="2069"/>
                  </a:cubicBezTo>
                  <a:cubicBezTo>
                    <a:pt x="6521" y="905"/>
                    <a:pt x="6521" y="0"/>
                    <a:pt x="6521" y="0"/>
                  </a:cubicBezTo>
                  <a:cubicBezTo>
                    <a:pt x="6521" y="0"/>
                    <a:pt x="6521" y="905"/>
                    <a:pt x="6317" y="3234"/>
                  </a:cubicBezTo>
                  <a:cubicBezTo>
                    <a:pt x="6113" y="5562"/>
                    <a:pt x="5706" y="9313"/>
                    <a:pt x="5502" y="11964"/>
                  </a:cubicBezTo>
                  <a:cubicBezTo>
                    <a:pt x="5298" y="14616"/>
                    <a:pt x="5298" y="16168"/>
                    <a:pt x="5570" y="17267"/>
                  </a:cubicBezTo>
                  <a:cubicBezTo>
                    <a:pt x="5842" y="18366"/>
                    <a:pt x="6385" y="19013"/>
                    <a:pt x="6996" y="19337"/>
                  </a:cubicBezTo>
                  <a:cubicBezTo>
                    <a:pt x="7608" y="19660"/>
                    <a:pt x="8287" y="19660"/>
                    <a:pt x="9374" y="18754"/>
                  </a:cubicBezTo>
                  <a:cubicBezTo>
                    <a:pt x="10460" y="17849"/>
                    <a:pt x="11955" y="16038"/>
                    <a:pt x="13245" y="13387"/>
                  </a:cubicBezTo>
                  <a:cubicBezTo>
                    <a:pt x="14536" y="10735"/>
                    <a:pt x="15623" y="7243"/>
                    <a:pt x="16166" y="5109"/>
                  </a:cubicBezTo>
                  <a:cubicBezTo>
                    <a:pt x="16709" y="2975"/>
                    <a:pt x="16709" y="2199"/>
                    <a:pt x="16709" y="1487"/>
                  </a:cubicBezTo>
                  <a:cubicBezTo>
                    <a:pt x="16709" y="776"/>
                    <a:pt x="16709" y="129"/>
                    <a:pt x="16709" y="129"/>
                  </a:cubicBezTo>
                  <a:cubicBezTo>
                    <a:pt x="16709" y="129"/>
                    <a:pt x="16709" y="776"/>
                    <a:pt x="16981" y="2716"/>
                  </a:cubicBezTo>
                  <a:cubicBezTo>
                    <a:pt x="17253" y="4656"/>
                    <a:pt x="17796" y="7890"/>
                    <a:pt x="18611" y="10477"/>
                  </a:cubicBezTo>
                  <a:cubicBezTo>
                    <a:pt x="19426" y="13063"/>
                    <a:pt x="20513" y="15004"/>
                    <a:pt x="21600" y="16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388915" y="6237485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039665" y="5663075"/>
              <a:ext cx="158751" cy="20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0" y="11427"/>
                  </a:moveTo>
                  <a:cubicBezTo>
                    <a:pt x="1440" y="11645"/>
                    <a:pt x="2880" y="11863"/>
                    <a:pt x="3600" y="12627"/>
                  </a:cubicBezTo>
                  <a:cubicBezTo>
                    <a:pt x="4320" y="13391"/>
                    <a:pt x="4320" y="14700"/>
                    <a:pt x="4176" y="15900"/>
                  </a:cubicBezTo>
                  <a:cubicBezTo>
                    <a:pt x="4032" y="17100"/>
                    <a:pt x="3744" y="18191"/>
                    <a:pt x="3168" y="19172"/>
                  </a:cubicBezTo>
                  <a:cubicBezTo>
                    <a:pt x="2592" y="20154"/>
                    <a:pt x="1728" y="21027"/>
                    <a:pt x="1152" y="20918"/>
                  </a:cubicBezTo>
                  <a:cubicBezTo>
                    <a:pt x="576" y="20809"/>
                    <a:pt x="288" y="19718"/>
                    <a:pt x="864" y="16882"/>
                  </a:cubicBezTo>
                  <a:cubicBezTo>
                    <a:pt x="1440" y="14045"/>
                    <a:pt x="2880" y="9463"/>
                    <a:pt x="4176" y="6409"/>
                  </a:cubicBezTo>
                  <a:cubicBezTo>
                    <a:pt x="5472" y="3354"/>
                    <a:pt x="6624" y="1827"/>
                    <a:pt x="7920" y="845"/>
                  </a:cubicBezTo>
                  <a:cubicBezTo>
                    <a:pt x="9216" y="-137"/>
                    <a:pt x="10656" y="-573"/>
                    <a:pt x="12240" y="1282"/>
                  </a:cubicBezTo>
                  <a:cubicBezTo>
                    <a:pt x="13824" y="3136"/>
                    <a:pt x="15552" y="7282"/>
                    <a:pt x="17136" y="10663"/>
                  </a:cubicBezTo>
                  <a:cubicBezTo>
                    <a:pt x="18720" y="14045"/>
                    <a:pt x="20160" y="16663"/>
                    <a:pt x="21600" y="19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642915" y="6060628"/>
              <a:ext cx="1841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6207" y="10932"/>
                    <a:pt x="12414" y="1332"/>
                    <a:pt x="16014" y="132"/>
                  </a:cubicBezTo>
                  <a:cubicBezTo>
                    <a:pt x="19614" y="-1068"/>
                    <a:pt x="20607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686233" y="6193035"/>
              <a:ext cx="166233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648" fill="norm" stroke="1" extrusionOk="0">
                  <a:moveTo>
                    <a:pt x="2607" y="9257"/>
                  </a:moveTo>
                  <a:cubicBezTo>
                    <a:pt x="1240" y="13886"/>
                    <a:pt x="-127" y="18514"/>
                    <a:pt x="10" y="20057"/>
                  </a:cubicBezTo>
                  <a:cubicBezTo>
                    <a:pt x="146" y="21600"/>
                    <a:pt x="1787" y="20057"/>
                    <a:pt x="5615" y="16200"/>
                  </a:cubicBezTo>
                  <a:cubicBezTo>
                    <a:pt x="9443" y="12343"/>
                    <a:pt x="15458" y="6171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250081" y="5929421"/>
              <a:ext cx="224685" cy="27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30" fill="norm" stroke="1" extrusionOk="0">
                  <a:moveTo>
                    <a:pt x="3260" y="3661"/>
                  </a:moveTo>
                  <a:cubicBezTo>
                    <a:pt x="3462" y="2849"/>
                    <a:pt x="3664" y="2037"/>
                    <a:pt x="4673" y="1306"/>
                  </a:cubicBezTo>
                  <a:cubicBezTo>
                    <a:pt x="5682" y="576"/>
                    <a:pt x="7499" y="-74"/>
                    <a:pt x="9215" y="7"/>
                  </a:cubicBezTo>
                  <a:cubicBezTo>
                    <a:pt x="10931" y="88"/>
                    <a:pt x="12546" y="900"/>
                    <a:pt x="12748" y="2687"/>
                  </a:cubicBezTo>
                  <a:cubicBezTo>
                    <a:pt x="12949" y="4473"/>
                    <a:pt x="11738" y="7234"/>
                    <a:pt x="9619" y="10076"/>
                  </a:cubicBezTo>
                  <a:cubicBezTo>
                    <a:pt x="7499" y="12918"/>
                    <a:pt x="4471" y="15842"/>
                    <a:pt x="2553" y="17791"/>
                  </a:cubicBezTo>
                  <a:cubicBezTo>
                    <a:pt x="635" y="19740"/>
                    <a:pt x="-172" y="20714"/>
                    <a:pt x="30" y="21120"/>
                  </a:cubicBezTo>
                  <a:cubicBezTo>
                    <a:pt x="232" y="21526"/>
                    <a:pt x="1443" y="21364"/>
                    <a:pt x="5178" y="20470"/>
                  </a:cubicBezTo>
                  <a:cubicBezTo>
                    <a:pt x="8912" y="19577"/>
                    <a:pt x="15170" y="17953"/>
                    <a:pt x="21428" y="16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582715" y="5923818"/>
              <a:ext cx="105275" cy="27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466" fill="norm" stroke="1" extrusionOk="0">
                  <a:moveTo>
                    <a:pt x="2445" y="3658"/>
                  </a:moveTo>
                  <a:cubicBezTo>
                    <a:pt x="1223" y="2999"/>
                    <a:pt x="0" y="2339"/>
                    <a:pt x="0" y="1680"/>
                  </a:cubicBezTo>
                  <a:cubicBezTo>
                    <a:pt x="0" y="1020"/>
                    <a:pt x="1223" y="361"/>
                    <a:pt x="3872" y="113"/>
                  </a:cubicBezTo>
                  <a:cubicBezTo>
                    <a:pt x="6521" y="-134"/>
                    <a:pt x="10596" y="31"/>
                    <a:pt x="12838" y="526"/>
                  </a:cubicBezTo>
                  <a:cubicBezTo>
                    <a:pt x="15079" y="1020"/>
                    <a:pt x="15487" y="1845"/>
                    <a:pt x="14468" y="2999"/>
                  </a:cubicBezTo>
                  <a:cubicBezTo>
                    <a:pt x="13449" y="4153"/>
                    <a:pt x="11004" y="5637"/>
                    <a:pt x="8966" y="6626"/>
                  </a:cubicBezTo>
                  <a:cubicBezTo>
                    <a:pt x="6928" y="7616"/>
                    <a:pt x="5298" y="8110"/>
                    <a:pt x="5502" y="8440"/>
                  </a:cubicBezTo>
                  <a:cubicBezTo>
                    <a:pt x="5706" y="8770"/>
                    <a:pt x="7743" y="8935"/>
                    <a:pt x="10189" y="9017"/>
                  </a:cubicBezTo>
                  <a:cubicBezTo>
                    <a:pt x="12634" y="9100"/>
                    <a:pt x="15487" y="9100"/>
                    <a:pt x="17728" y="9924"/>
                  </a:cubicBezTo>
                  <a:cubicBezTo>
                    <a:pt x="19970" y="10748"/>
                    <a:pt x="21600" y="12397"/>
                    <a:pt x="18747" y="14458"/>
                  </a:cubicBezTo>
                  <a:cubicBezTo>
                    <a:pt x="15894" y="16519"/>
                    <a:pt x="8558" y="18993"/>
                    <a:pt x="1223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062735" y="5731440"/>
              <a:ext cx="228131" cy="38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64" fill="norm" stroke="1" extrusionOk="0">
                  <a:moveTo>
                    <a:pt x="21556" y="5816"/>
                  </a:moveTo>
                  <a:cubicBezTo>
                    <a:pt x="21356" y="4422"/>
                    <a:pt x="21156" y="3028"/>
                    <a:pt x="20956" y="2041"/>
                  </a:cubicBezTo>
                  <a:cubicBezTo>
                    <a:pt x="20756" y="1054"/>
                    <a:pt x="20556" y="474"/>
                    <a:pt x="19856" y="183"/>
                  </a:cubicBezTo>
                  <a:cubicBezTo>
                    <a:pt x="19156" y="-107"/>
                    <a:pt x="17956" y="-107"/>
                    <a:pt x="15656" y="590"/>
                  </a:cubicBezTo>
                  <a:cubicBezTo>
                    <a:pt x="13356" y="1287"/>
                    <a:pt x="9956" y="2680"/>
                    <a:pt x="7256" y="5061"/>
                  </a:cubicBezTo>
                  <a:cubicBezTo>
                    <a:pt x="4556" y="7441"/>
                    <a:pt x="2556" y="10809"/>
                    <a:pt x="1456" y="13248"/>
                  </a:cubicBezTo>
                  <a:cubicBezTo>
                    <a:pt x="356" y="15687"/>
                    <a:pt x="156" y="17196"/>
                    <a:pt x="56" y="18299"/>
                  </a:cubicBezTo>
                  <a:cubicBezTo>
                    <a:pt x="-44" y="19403"/>
                    <a:pt x="-44" y="20099"/>
                    <a:pt x="356" y="20622"/>
                  </a:cubicBezTo>
                  <a:cubicBezTo>
                    <a:pt x="756" y="21145"/>
                    <a:pt x="1556" y="21493"/>
                    <a:pt x="4556" y="21319"/>
                  </a:cubicBezTo>
                  <a:cubicBezTo>
                    <a:pt x="7556" y="21145"/>
                    <a:pt x="12756" y="20448"/>
                    <a:pt x="15756" y="19809"/>
                  </a:cubicBezTo>
                  <a:cubicBezTo>
                    <a:pt x="18756" y="19170"/>
                    <a:pt x="19556" y="18590"/>
                    <a:pt x="20356" y="18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113065" y="5919985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200"/>
                    <a:pt x="11520" y="10800"/>
                    <a:pt x="15120" y="7200"/>
                  </a:cubicBezTo>
                  <a:cubicBezTo>
                    <a:pt x="18720" y="3600"/>
                    <a:pt x="2016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377562" y="5693402"/>
              <a:ext cx="205404" cy="41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89" fill="norm" stroke="1" extrusionOk="0">
                  <a:moveTo>
                    <a:pt x="21389" y="1841"/>
                  </a:moveTo>
                  <a:cubicBezTo>
                    <a:pt x="19405" y="1193"/>
                    <a:pt x="17422" y="545"/>
                    <a:pt x="15879" y="221"/>
                  </a:cubicBezTo>
                  <a:cubicBezTo>
                    <a:pt x="14336" y="-103"/>
                    <a:pt x="13234" y="-103"/>
                    <a:pt x="11691" y="437"/>
                  </a:cubicBezTo>
                  <a:cubicBezTo>
                    <a:pt x="10148" y="977"/>
                    <a:pt x="8165" y="2057"/>
                    <a:pt x="6732" y="3893"/>
                  </a:cubicBezTo>
                  <a:cubicBezTo>
                    <a:pt x="5299" y="5729"/>
                    <a:pt x="4418" y="8321"/>
                    <a:pt x="3426" y="10967"/>
                  </a:cubicBezTo>
                  <a:cubicBezTo>
                    <a:pt x="2434" y="13613"/>
                    <a:pt x="1332" y="16313"/>
                    <a:pt x="671" y="18041"/>
                  </a:cubicBezTo>
                  <a:cubicBezTo>
                    <a:pt x="9" y="19769"/>
                    <a:pt x="-211" y="20525"/>
                    <a:pt x="230" y="20957"/>
                  </a:cubicBezTo>
                  <a:cubicBezTo>
                    <a:pt x="671" y="21389"/>
                    <a:pt x="1773" y="21497"/>
                    <a:pt x="4307" y="21281"/>
                  </a:cubicBezTo>
                  <a:cubicBezTo>
                    <a:pt x="6842" y="21065"/>
                    <a:pt x="10809" y="20525"/>
                    <a:pt x="14777" y="19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576615" y="5806210"/>
              <a:ext cx="254001" cy="25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20860"/>
                  </a:moveTo>
                  <a:cubicBezTo>
                    <a:pt x="2160" y="16680"/>
                    <a:pt x="4320" y="12499"/>
                    <a:pt x="5760" y="9538"/>
                  </a:cubicBezTo>
                  <a:cubicBezTo>
                    <a:pt x="7200" y="6577"/>
                    <a:pt x="7920" y="4835"/>
                    <a:pt x="8370" y="3267"/>
                  </a:cubicBezTo>
                  <a:cubicBezTo>
                    <a:pt x="8820" y="1699"/>
                    <a:pt x="9000" y="306"/>
                    <a:pt x="8730" y="44"/>
                  </a:cubicBezTo>
                  <a:cubicBezTo>
                    <a:pt x="8460" y="-217"/>
                    <a:pt x="7740" y="654"/>
                    <a:pt x="7020" y="3528"/>
                  </a:cubicBezTo>
                  <a:cubicBezTo>
                    <a:pt x="6300" y="6402"/>
                    <a:pt x="5580" y="11280"/>
                    <a:pt x="5220" y="14154"/>
                  </a:cubicBezTo>
                  <a:cubicBezTo>
                    <a:pt x="4860" y="17028"/>
                    <a:pt x="4860" y="17899"/>
                    <a:pt x="5130" y="18770"/>
                  </a:cubicBezTo>
                  <a:cubicBezTo>
                    <a:pt x="5400" y="19641"/>
                    <a:pt x="5940" y="20512"/>
                    <a:pt x="6660" y="20948"/>
                  </a:cubicBezTo>
                  <a:cubicBezTo>
                    <a:pt x="7380" y="21383"/>
                    <a:pt x="8280" y="21383"/>
                    <a:pt x="10170" y="19641"/>
                  </a:cubicBezTo>
                  <a:cubicBezTo>
                    <a:pt x="12060" y="17899"/>
                    <a:pt x="14940" y="14415"/>
                    <a:pt x="16830" y="11541"/>
                  </a:cubicBezTo>
                  <a:cubicBezTo>
                    <a:pt x="18720" y="8667"/>
                    <a:pt x="19620" y="6402"/>
                    <a:pt x="20070" y="4835"/>
                  </a:cubicBezTo>
                  <a:cubicBezTo>
                    <a:pt x="20520" y="3267"/>
                    <a:pt x="20520" y="2396"/>
                    <a:pt x="20250" y="2309"/>
                  </a:cubicBezTo>
                  <a:cubicBezTo>
                    <a:pt x="19980" y="2222"/>
                    <a:pt x="19440" y="2918"/>
                    <a:pt x="18990" y="5009"/>
                  </a:cubicBezTo>
                  <a:cubicBezTo>
                    <a:pt x="18540" y="7099"/>
                    <a:pt x="18180" y="10583"/>
                    <a:pt x="18360" y="13283"/>
                  </a:cubicBezTo>
                  <a:cubicBezTo>
                    <a:pt x="18540" y="15983"/>
                    <a:pt x="19260" y="17899"/>
                    <a:pt x="19890" y="18944"/>
                  </a:cubicBezTo>
                  <a:cubicBezTo>
                    <a:pt x="20520" y="19989"/>
                    <a:pt x="21060" y="20164"/>
                    <a:pt x="21600" y="20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871608" y="6002535"/>
              <a:ext cx="98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673311" y="5638148"/>
              <a:ext cx="131905" cy="12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04" fill="norm" stroke="1" extrusionOk="0">
                  <a:moveTo>
                    <a:pt x="4909" y="10852"/>
                  </a:moveTo>
                  <a:cubicBezTo>
                    <a:pt x="3195" y="11898"/>
                    <a:pt x="1480" y="12943"/>
                    <a:pt x="623" y="14336"/>
                  </a:cubicBezTo>
                  <a:cubicBezTo>
                    <a:pt x="-234" y="15730"/>
                    <a:pt x="-234" y="17472"/>
                    <a:pt x="795" y="17472"/>
                  </a:cubicBezTo>
                  <a:cubicBezTo>
                    <a:pt x="1823" y="17472"/>
                    <a:pt x="3880" y="15730"/>
                    <a:pt x="5766" y="12943"/>
                  </a:cubicBezTo>
                  <a:cubicBezTo>
                    <a:pt x="7652" y="10156"/>
                    <a:pt x="9366" y="6323"/>
                    <a:pt x="10737" y="3710"/>
                  </a:cubicBezTo>
                  <a:cubicBezTo>
                    <a:pt x="12109" y="1098"/>
                    <a:pt x="13137" y="-296"/>
                    <a:pt x="13995" y="52"/>
                  </a:cubicBezTo>
                  <a:cubicBezTo>
                    <a:pt x="14852" y="401"/>
                    <a:pt x="15537" y="2491"/>
                    <a:pt x="16737" y="6323"/>
                  </a:cubicBezTo>
                  <a:cubicBezTo>
                    <a:pt x="17937" y="10156"/>
                    <a:pt x="19652" y="15730"/>
                    <a:pt x="21366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900465" y="5657265"/>
              <a:ext cx="223346" cy="47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92" fill="norm" stroke="1" extrusionOk="0">
                  <a:moveTo>
                    <a:pt x="0" y="2974"/>
                  </a:moveTo>
                  <a:cubicBezTo>
                    <a:pt x="1615" y="2210"/>
                    <a:pt x="3230" y="1445"/>
                    <a:pt x="4845" y="967"/>
                  </a:cubicBezTo>
                  <a:cubicBezTo>
                    <a:pt x="6460" y="489"/>
                    <a:pt x="8075" y="298"/>
                    <a:pt x="9488" y="155"/>
                  </a:cubicBezTo>
                  <a:cubicBezTo>
                    <a:pt x="10901" y="12"/>
                    <a:pt x="12112" y="-84"/>
                    <a:pt x="12920" y="107"/>
                  </a:cubicBezTo>
                  <a:cubicBezTo>
                    <a:pt x="13727" y="298"/>
                    <a:pt x="14131" y="776"/>
                    <a:pt x="14333" y="2066"/>
                  </a:cubicBezTo>
                  <a:cubicBezTo>
                    <a:pt x="14535" y="3357"/>
                    <a:pt x="14535" y="5459"/>
                    <a:pt x="15443" y="7849"/>
                  </a:cubicBezTo>
                  <a:cubicBezTo>
                    <a:pt x="16351" y="10238"/>
                    <a:pt x="18168" y="12914"/>
                    <a:pt x="19480" y="14730"/>
                  </a:cubicBezTo>
                  <a:cubicBezTo>
                    <a:pt x="20793" y="16546"/>
                    <a:pt x="21600" y="17502"/>
                    <a:pt x="21196" y="18553"/>
                  </a:cubicBezTo>
                  <a:cubicBezTo>
                    <a:pt x="20793" y="19604"/>
                    <a:pt x="19178" y="20751"/>
                    <a:pt x="16250" y="21134"/>
                  </a:cubicBezTo>
                  <a:cubicBezTo>
                    <a:pt x="13323" y="21516"/>
                    <a:pt x="9084" y="21134"/>
                    <a:pt x="4845" y="20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300515" y="5907285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300515" y="6015235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626071" y="5842434"/>
              <a:ext cx="233245" cy="24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61" fill="norm" stroke="1" extrusionOk="0">
                  <a:moveTo>
                    <a:pt x="2178" y="2863"/>
                  </a:moveTo>
                  <a:cubicBezTo>
                    <a:pt x="2957" y="1948"/>
                    <a:pt x="3735" y="1032"/>
                    <a:pt x="5292" y="483"/>
                  </a:cubicBezTo>
                  <a:cubicBezTo>
                    <a:pt x="6848" y="-66"/>
                    <a:pt x="9184" y="-249"/>
                    <a:pt x="10838" y="483"/>
                  </a:cubicBezTo>
                  <a:cubicBezTo>
                    <a:pt x="12492" y="1215"/>
                    <a:pt x="13465" y="2863"/>
                    <a:pt x="12200" y="5792"/>
                  </a:cubicBezTo>
                  <a:cubicBezTo>
                    <a:pt x="10935" y="8720"/>
                    <a:pt x="7432" y="12931"/>
                    <a:pt x="5194" y="15310"/>
                  </a:cubicBezTo>
                  <a:cubicBezTo>
                    <a:pt x="2957" y="17690"/>
                    <a:pt x="1984" y="18239"/>
                    <a:pt x="1205" y="18971"/>
                  </a:cubicBezTo>
                  <a:cubicBezTo>
                    <a:pt x="427" y="19704"/>
                    <a:pt x="-157" y="20619"/>
                    <a:pt x="38" y="20985"/>
                  </a:cubicBezTo>
                  <a:cubicBezTo>
                    <a:pt x="232" y="21351"/>
                    <a:pt x="1205" y="21168"/>
                    <a:pt x="4902" y="20253"/>
                  </a:cubicBezTo>
                  <a:cubicBezTo>
                    <a:pt x="8600" y="19337"/>
                    <a:pt x="15021" y="17690"/>
                    <a:pt x="21443" y="16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894737" y="5832307"/>
              <a:ext cx="107543" cy="27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06" fill="norm" stroke="1" extrusionOk="0">
                  <a:moveTo>
                    <a:pt x="526" y="3833"/>
                  </a:moveTo>
                  <a:cubicBezTo>
                    <a:pt x="110" y="3015"/>
                    <a:pt x="-305" y="2197"/>
                    <a:pt x="318" y="1542"/>
                  </a:cubicBezTo>
                  <a:cubicBezTo>
                    <a:pt x="941" y="888"/>
                    <a:pt x="2603" y="397"/>
                    <a:pt x="4887" y="151"/>
                  </a:cubicBezTo>
                  <a:cubicBezTo>
                    <a:pt x="7172" y="-94"/>
                    <a:pt x="10080" y="-94"/>
                    <a:pt x="12572" y="561"/>
                  </a:cubicBezTo>
                  <a:cubicBezTo>
                    <a:pt x="15064" y="1215"/>
                    <a:pt x="17141" y="2524"/>
                    <a:pt x="17141" y="3997"/>
                  </a:cubicBezTo>
                  <a:cubicBezTo>
                    <a:pt x="17141" y="5470"/>
                    <a:pt x="15064" y="7106"/>
                    <a:pt x="13403" y="8251"/>
                  </a:cubicBezTo>
                  <a:cubicBezTo>
                    <a:pt x="11741" y="9397"/>
                    <a:pt x="10495" y="10051"/>
                    <a:pt x="11326" y="10461"/>
                  </a:cubicBezTo>
                  <a:cubicBezTo>
                    <a:pt x="12157" y="10870"/>
                    <a:pt x="15064" y="11033"/>
                    <a:pt x="17349" y="11442"/>
                  </a:cubicBezTo>
                  <a:cubicBezTo>
                    <a:pt x="19633" y="11851"/>
                    <a:pt x="21295" y="12506"/>
                    <a:pt x="21087" y="13570"/>
                  </a:cubicBezTo>
                  <a:cubicBezTo>
                    <a:pt x="20880" y="14633"/>
                    <a:pt x="18803" y="16106"/>
                    <a:pt x="15480" y="17497"/>
                  </a:cubicBezTo>
                  <a:cubicBezTo>
                    <a:pt x="12157" y="18888"/>
                    <a:pt x="7587" y="20197"/>
                    <a:pt x="3018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6272065" y="6015235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16800"/>
                    <a:pt x="11386" y="12000"/>
                    <a:pt x="14986" y="8400"/>
                  </a:cubicBezTo>
                  <a:cubicBezTo>
                    <a:pt x="18586" y="4800"/>
                    <a:pt x="2009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310165" y="6097785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8900"/>
                    <a:pt x="8914" y="16200"/>
                    <a:pt x="12514" y="12600"/>
                  </a:cubicBezTo>
                  <a:cubicBezTo>
                    <a:pt x="16114" y="9000"/>
                    <a:pt x="18857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365319" y="5907285"/>
              <a:ext cx="14804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6410" y="2833"/>
                    <a:pt x="11543" y="5666"/>
                    <a:pt x="7892" y="8852"/>
                  </a:cubicBezTo>
                  <a:cubicBezTo>
                    <a:pt x="4241" y="12039"/>
                    <a:pt x="1808" y="15580"/>
                    <a:pt x="743" y="17764"/>
                  </a:cubicBezTo>
                  <a:cubicBezTo>
                    <a:pt x="-322" y="19948"/>
                    <a:pt x="-18" y="20774"/>
                    <a:pt x="2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606619" y="5940777"/>
              <a:ext cx="319497" cy="29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1" fill="norm" stroke="1" extrusionOk="0">
                  <a:moveTo>
                    <a:pt x="134" y="21001"/>
                  </a:moveTo>
                  <a:cubicBezTo>
                    <a:pt x="-8" y="20219"/>
                    <a:pt x="-150" y="19436"/>
                    <a:pt x="347" y="18419"/>
                  </a:cubicBezTo>
                  <a:cubicBezTo>
                    <a:pt x="845" y="17401"/>
                    <a:pt x="1982" y="16149"/>
                    <a:pt x="3332" y="13801"/>
                  </a:cubicBezTo>
                  <a:cubicBezTo>
                    <a:pt x="4682" y="11454"/>
                    <a:pt x="6245" y="8010"/>
                    <a:pt x="7239" y="5819"/>
                  </a:cubicBezTo>
                  <a:cubicBezTo>
                    <a:pt x="8234" y="3628"/>
                    <a:pt x="8661" y="2688"/>
                    <a:pt x="8874" y="1828"/>
                  </a:cubicBezTo>
                  <a:cubicBezTo>
                    <a:pt x="9087" y="967"/>
                    <a:pt x="9087" y="184"/>
                    <a:pt x="8803" y="28"/>
                  </a:cubicBezTo>
                  <a:cubicBezTo>
                    <a:pt x="8518" y="-129"/>
                    <a:pt x="7950" y="341"/>
                    <a:pt x="7168" y="2375"/>
                  </a:cubicBezTo>
                  <a:cubicBezTo>
                    <a:pt x="6387" y="4410"/>
                    <a:pt x="5392" y="8010"/>
                    <a:pt x="4966" y="10593"/>
                  </a:cubicBezTo>
                  <a:cubicBezTo>
                    <a:pt x="4539" y="13175"/>
                    <a:pt x="4682" y="14741"/>
                    <a:pt x="5037" y="15758"/>
                  </a:cubicBezTo>
                  <a:cubicBezTo>
                    <a:pt x="5392" y="16775"/>
                    <a:pt x="5961" y="17245"/>
                    <a:pt x="7026" y="17167"/>
                  </a:cubicBezTo>
                  <a:cubicBezTo>
                    <a:pt x="8092" y="17088"/>
                    <a:pt x="9655" y="16462"/>
                    <a:pt x="11076" y="15054"/>
                  </a:cubicBezTo>
                  <a:cubicBezTo>
                    <a:pt x="12497" y="13645"/>
                    <a:pt x="13776" y="11454"/>
                    <a:pt x="14558" y="9810"/>
                  </a:cubicBezTo>
                  <a:cubicBezTo>
                    <a:pt x="15339" y="8167"/>
                    <a:pt x="15624" y="7071"/>
                    <a:pt x="15695" y="6914"/>
                  </a:cubicBezTo>
                  <a:cubicBezTo>
                    <a:pt x="15766" y="6758"/>
                    <a:pt x="15624" y="7541"/>
                    <a:pt x="15766" y="9262"/>
                  </a:cubicBezTo>
                  <a:cubicBezTo>
                    <a:pt x="15908" y="10984"/>
                    <a:pt x="16334" y="13645"/>
                    <a:pt x="17329" y="15836"/>
                  </a:cubicBezTo>
                  <a:cubicBezTo>
                    <a:pt x="18324" y="18028"/>
                    <a:pt x="19887" y="19749"/>
                    <a:pt x="2145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60265" y="7340269"/>
              <a:ext cx="291543" cy="35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91" fill="norm" stroke="1" extrusionOk="0">
                  <a:moveTo>
                    <a:pt x="0" y="21343"/>
                  </a:moveTo>
                  <a:cubicBezTo>
                    <a:pt x="783" y="21471"/>
                    <a:pt x="1565" y="21600"/>
                    <a:pt x="2270" y="21343"/>
                  </a:cubicBezTo>
                  <a:cubicBezTo>
                    <a:pt x="2974" y="21086"/>
                    <a:pt x="3600" y="20443"/>
                    <a:pt x="4852" y="18257"/>
                  </a:cubicBezTo>
                  <a:cubicBezTo>
                    <a:pt x="6104" y="16071"/>
                    <a:pt x="7983" y="12343"/>
                    <a:pt x="9235" y="9386"/>
                  </a:cubicBezTo>
                  <a:cubicBezTo>
                    <a:pt x="10487" y="6429"/>
                    <a:pt x="11113" y="4243"/>
                    <a:pt x="11504" y="2636"/>
                  </a:cubicBezTo>
                  <a:cubicBezTo>
                    <a:pt x="11896" y="1029"/>
                    <a:pt x="12052" y="0"/>
                    <a:pt x="11739" y="0"/>
                  </a:cubicBezTo>
                  <a:cubicBezTo>
                    <a:pt x="11426" y="0"/>
                    <a:pt x="10643" y="1029"/>
                    <a:pt x="9861" y="3150"/>
                  </a:cubicBezTo>
                  <a:cubicBezTo>
                    <a:pt x="9078" y="5271"/>
                    <a:pt x="8296" y="8486"/>
                    <a:pt x="7826" y="11250"/>
                  </a:cubicBezTo>
                  <a:cubicBezTo>
                    <a:pt x="7357" y="14014"/>
                    <a:pt x="7200" y="16329"/>
                    <a:pt x="7357" y="17743"/>
                  </a:cubicBezTo>
                  <a:cubicBezTo>
                    <a:pt x="7513" y="19157"/>
                    <a:pt x="7983" y="19671"/>
                    <a:pt x="8609" y="19864"/>
                  </a:cubicBezTo>
                  <a:cubicBezTo>
                    <a:pt x="9235" y="20057"/>
                    <a:pt x="10017" y="19929"/>
                    <a:pt x="11661" y="18514"/>
                  </a:cubicBezTo>
                  <a:cubicBezTo>
                    <a:pt x="13304" y="17100"/>
                    <a:pt x="15809" y="14400"/>
                    <a:pt x="17609" y="11507"/>
                  </a:cubicBezTo>
                  <a:cubicBezTo>
                    <a:pt x="19409" y="8614"/>
                    <a:pt x="20504" y="5529"/>
                    <a:pt x="21052" y="3664"/>
                  </a:cubicBezTo>
                  <a:cubicBezTo>
                    <a:pt x="21600" y="1800"/>
                    <a:pt x="21600" y="1157"/>
                    <a:pt x="21522" y="1221"/>
                  </a:cubicBezTo>
                  <a:cubicBezTo>
                    <a:pt x="21443" y="1286"/>
                    <a:pt x="21287" y="2057"/>
                    <a:pt x="21052" y="4693"/>
                  </a:cubicBezTo>
                  <a:cubicBezTo>
                    <a:pt x="20817" y="7329"/>
                    <a:pt x="20504" y="11829"/>
                    <a:pt x="20348" y="14529"/>
                  </a:cubicBezTo>
                  <a:cubicBezTo>
                    <a:pt x="20191" y="17229"/>
                    <a:pt x="20191" y="18129"/>
                    <a:pt x="20270" y="18643"/>
                  </a:cubicBezTo>
                  <a:cubicBezTo>
                    <a:pt x="20348" y="19157"/>
                    <a:pt x="20504" y="19286"/>
                    <a:pt x="20661" y="19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103165" y="7552834"/>
              <a:ext cx="133351" cy="15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6006"/>
                  </a:moveTo>
                  <a:cubicBezTo>
                    <a:pt x="343" y="4546"/>
                    <a:pt x="686" y="3087"/>
                    <a:pt x="1714" y="2065"/>
                  </a:cubicBezTo>
                  <a:cubicBezTo>
                    <a:pt x="2743" y="1044"/>
                    <a:pt x="4457" y="460"/>
                    <a:pt x="6343" y="168"/>
                  </a:cubicBezTo>
                  <a:cubicBezTo>
                    <a:pt x="8229" y="-124"/>
                    <a:pt x="10286" y="-124"/>
                    <a:pt x="11486" y="898"/>
                  </a:cubicBezTo>
                  <a:cubicBezTo>
                    <a:pt x="12686" y="1919"/>
                    <a:pt x="13029" y="3962"/>
                    <a:pt x="12000" y="6444"/>
                  </a:cubicBezTo>
                  <a:cubicBezTo>
                    <a:pt x="10971" y="8925"/>
                    <a:pt x="8571" y="11844"/>
                    <a:pt x="6343" y="14471"/>
                  </a:cubicBezTo>
                  <a:cubicBezTo>
                    <a:pt x="4114" y="17098"/>
                    <a:pt x="2057" y="19433"/>
                    <a:pt x="2400" y="20454"/>
                  </a:cubicBezTo>
                  <a:cubicBezTo>
                    <a:pt x="2743" y="21476"/>
                    <a:pt x="5486" y="21184"/>
                    <a:pt x="9086" y="20308"/>
                  </a:cubicBezTo>
                  <a:cubicBezTo>
                    <a:pt x="12686" y="19433"/>
                    <a:pt x="17143" y="17973"/>
                    <a:pt x="21600" y="16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948394" y="7078106"/>
              <a:ext cx="97622" cy="19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34" fill="norm" stroke="1" extrusionOk="0">
                  <a:moveTo>
                    <a:pt x="515" y="14366"/>
                  </a:moveTo>
                  <a:cubicBezTo>
                    <a:pt x="1434" y="15760"/>
                    <a:pt x="2353" y="17153"/>
                    <a:pt x="2353" y="18547"/>
                  </a:cubicBezTo>
                  <a:cubicBezTo>
                    <a:pt x="2353" y="19940"/>
                    <a:pt x="1434" y="21334"/>
                    <a:pt x="745" y="21334"/>
                  </a:cubicBezTo>
                  <a:cubicBezTo>
                    <a:pt x="56" y="21334"/>
                    <a:pt x="-404" y="19940"/>
                    <a:pt x="515" y="16689"/>
                  </a:cubicBezTo>
                  <a:cubicBezTo>
                    <a:pt x="1434" y="13437"/>
                    <a:pt x="3732" y="8328"/>
                    <a:pt x="5570" y="5076"/>
                  </a:cubicBezTo>
                  <a:cubicBezTo>
                    <a:pt x="7409" y="1824"/>
                    <a:pt x="8787" y="431"/>
                    <a:pt x="10396" y="82"/>
                  </a:cubicBezTo>
                  <a:cubicBezTo>
                    <a:pt x="12005" y="-266"/>
                    <a:pt x="13843" y="431"/>
                    <a:pt x="15451" y="3218"/>
                  </a:cubicBezTo>
                  <a:cubicBezTo>
                    <a:pt x="17060" y="6005"/>
                    <a:pt x="18439" y="10882"/>
                    <a:pt x="19358" y="13902"/>
                  </a:cubicBezTo>
                  <a:cubicBezTo>
                    <a:pt x="20277" y="16921"/>
                    <a:pt x="20736" y="18082"/>
                    <a:pt x="21196" y="19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427015" y="7412235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420665" y="7564635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928665" y="7278885"/>
              <a:ext cx="2540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92"/>
                    <a:pt x="7200" y="4985"/>
                    <a:pt x="9900" y="7892"/>
                  </a:cubicBezTo>
                  <a:cubicBezTo>
                    <a:pt x="12600" y="10800"/>
                    <a:pt x="14400" y="14123"/>
                    <a:pt x="16200" y="16477"/>
                  </a:cubicBezTo>
                  <a:cubicBezTo>
                    <a:pt x="18000" y="18831"/>
                    <a:pt x="1980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929608" y="7221735"/>
              <a:ext cx="253058" cy="44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17" fill="norm" stroke="1" extrusionOk="0">
                  <a:moveTo>
                    <a:pt x="21520" y="0"/>
                  </a:moveTo>
                  <a:cubicBezTo>
                    <a:pt x="20620" y="0"/>
                    <a:pt x="19720" y="0"/>
                    <a:pt x="18460" y="1234"/>
                  </a:cubicBezTo>
                  <a:cubicBezTo>
                    <a:pt x="17200" y="2469"/>
                    <a:pt x="15580" y="4937"/>
                    <a:pt x="13240" y="7817"/>
                  </a:cubicBezTo>
                  <a:cubicBezTo>
                    <a:pt x="10900" y="10697"/>
                    <a:pt x="7840" y="13989"/>
                    <a:pt x="5680" y="16149"/>
                  </a:cubicBezTo>
                  <a:cubicBezTo>
                    <a:pt x="3520" y="18309"/>
                    <a:pt x="2260" y="19337"/>
                    <a:pt x="1360" y="20109"/>
                  </a:cubicBezTo>
                  <a:cubicBezTo>
                    <a:pt x="460" y="20880"/>
                    <a:pt x="-80" y="21394"/>
                    <a:pt x="10" y="21497"/>
                  </a:cubicBezTo>
                  <a:cubicBezTo>
                    <a:pt x="100" y="21600"/>
                    <a:pt x="820" y="21291"/>
                    <a:pt x="1540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258865" y="7558285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200"/>
                    <a:pt x="10080" y="10400"/>
                    <a:pt x="6480" y="14000"/>
                  </a:cubicBezTo>
                  <a:cubicBezTo>
                    <a:pt x="2880" y="17600"/>
                    <a:pt x="144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208315" y="7103653"/>
              <a:ext cx="254001" cy="44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19980" y="3561"/>
                  </a:moveTo>
                  <a:cubicBezTo>
                    <a:pt x="19980" y="3049"/>
                    <a:pt x="19980" y="2537"/>
                    <a:pt x="20070" y="1974"/>
                  </a:cubicBezTo>
                  <a:cubicBezTo>
                    <a:pt x="20160" y="1411"/>
                    <a:pt x="20340" y="797"/>
                    <a:pt x="19170" y="387"/>
                  </a:cubicBezTo>
                  <a:cubicBezTo>
                    <a:pt x="18000" y="-22"/>
                    <a:pt x="15480" y="-227"/>
                    <a:pt x="12420" y="387"/>
                  </a:cubicBezTo>
                  <a:cubicBezTo>
                    <a:pt x="9360" y="1001"/>
                    <a:pt x="5760" y="2435"/>
                    <a:pt x="3600" y="4636"/>
                  </a:cubicBezTo>
                  <a:cubicBezTo>
                    <a:pt x="1440" y="6837"/>
                    <a:pt x="720" y="9805"/>
                    <a:pt x="360" y="12416"/>
                  </a:cubicBezTo>
                  <a:cubicBezTo>
                    <a:pt x="0" y="15026"/>
                    <a:pt x="0" y="17278"/>
                    <a:pt x="0" y="18711"/>
                  </a:cubicBezTo>
                  <a:cubicBezTo>
                    <a:pt x="0" y="20145"/>
                    <a:pt x="0" y="20759"/>
                    <a:pt x="630" y="21066"/>
                  </a:cubicBezTo>
                  <a:cubicBezTo>
                    <a:pt x="1260" y="21373"/>
                    <a:pt x="2520" y="21373"/>
                    <a:pt x="6120" y="20912"/>
                  </a:cubicBezTo>
                  <a:cubicBezTo>
                    <a:pt x="9720" y="20452"/>
                    <a:pt x="15660" y="19530"/>
                    <a:pt x="21600" y="18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259115" y="7386835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4540102" y="7075685"/>
              <a:ext cx="328614" cy="49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41" fill="norm" stroke="1" extrusionOk="0">
                  <a:moveTo>
                    <a:pt x="21496" y="0"/>
                  </a:moveTo>
                  <a:cubicBezTo>
                    <a:pt x="19004" y="0"/>
                    <a:pt x="16511" y="0"/>
                    <a:pt x="14088" y="458"/>
                  </a:cubicBezTo>
                  <a:cubicBezTo>
                    <a:pt x="11665" y="915"/>
                    <a:pt x="9311" y="1831"/>
                    <a:pt x="7858" y="3203"/>
                  </a:cubicBezTo>
                  <a:cubicBezTo>
                    <a:pt x="6404" y="4576"/>
                    <a:pt x="5850" y="6407"/>
                    <a:pt x="5088" y="8329"/>
                  </a:cubicBezTo>
                  <a:cubicBezTo>
                    <a:pt x="4327" y="10251"/>
                    <a:pt x="3358" y="12264"/>
                    <a:pt x="2458" y="14095"/>
                  </a:cubicBezTo>
                  <a:cubicBezTo>
                    <a:pt x="1558" y="15925"/>
                    <a:pt x="727" y="17573"/>
                    <a:pt x="311" y="18763"/>
                  </a:cubicBezTo>
                  <a:cubicBezTo>
                    <a:pt x="-104" y="19953"/>
                    <a:pt x="-104" y="20685"/>
                    <a:pt x="311" y="21097"/>
                  </a:cubicBezTo>
                  <a:cubicBezTo>
                    <a:pt x="727" y="21508"/>
                    <a:pt x="1558" y="21600"/>
                    <a:pt x="3773" y="21508"/>
                  </a:cubicBezTo>
                  <a:cubicBezTo>
                    <a:pt x="5988" y="21417"/>
                    <a:pt x="9588" y="21142"/>
                    <a:pt x="13188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830615" y="7181967"/>
              <a:ext cx="279401" cy="34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6403"/>
                  </a:moveTo>
                  <a:cubicBezTo>
                    <a:pt x="818" y="16403"/>
                    <a:pt x="1636" y="16403"/>
                    <a:pt x="3109" y="15078"/>
                  </a:cubicBezTo>
                  <a:cubicBezTo>
                    <a:pt x="4582" y="13753"/>
                    <a:pt x="6709" y="11103"/>
                    <a:pt x="8264" y="8718"/>
                  </a:cubicBezTo>
                  <a:cubicBezTo>
                    <a:pt x="9818" y="6332"/>
                    <a:pt x="10800" y="4212"/>
                    <a:pt x="11373" y="2688"/>
                  </a:cubicBezTo>
                  <a:cubicBezTo>
                    <a:pt x="11945" y="1164"/>
                    <a:pt x="12109" y="237"/>
                    <a:pt x="11945" y="38"/>
                  </a:cubicBezTo>
                  <a:cubicBezTo>
                    <a:pt x="11782" y="-161"/>
                    <a:pt x="11291" y="369"/>
                    <a:pt x="10309" y="2754"/>
                  </a:cubicBezTo>
                  <a:cubicBezTo>
                    <a:pt x="9327" y="5140"/>
                    <a:pt x="7855" y="9380"/>
                    <a:pt x="7200" y="12627"/>
                  </a:cubicBezTo>
                  <a:cubicBezTo>
                    <a:pt x="6545" y="15873"/>
                    <a:pt x="6709" y="18126"/>
                    <a:pt x="7118" y="19451"/>
                  </a:cubicBezTo>
                  <a:cubicBezTo>
                    <a:pt x="7527" y="20776"/>
                    <a:pt x="8182" y="21174"/>
                    <a:pt x="8918" y="21306"/>
                  </a:cubicBezTo>
                  <a:cubicBezTo>
                    <a:pt x="9655" y="21439"/>
                    <a:pt x="10473" y="21306"/>
                    <a:pt x="11864" y="19915"/>
                  </a:cubicBezTo>
                  <a:cubicBezTo>
                    <a:pt x="13255" y="18524"/>
                    <a:pt x="15218" y="15873"/>
                    <a:pt x="16691" y="13687"/>
                  </a:cubicBezTo>
                  <a:cubicBezTo>
                    <a:pt x="18164" y="11500"/>
                    <a:pt x="19145" y="9778"/>
                    <a:pt x="19882" y="8386"/>
                  </a:cubicBezTo>
                  <a:cubicBezTo>
                    <a:pt x="20618" y="6995"/>
                    <a:pt x="21109" y="5935"/>
                    <a:pt x="21109" y="5868"/>
                  </a:cubicBezTo>
                  <a:cubicBezTo>
                    <a:pt x="21109" y="5802"/>
                    <a:pt x="20618" y="6730"/>
                    <a:pt x="20536" y="9181"/>
                  </a:cubicBezTo>
                  <a:cubicBezTo>
                    <a:pt x="20455" y="11633"/>
                    <a:pt x="20782" y="15608"/>
                    <a:pt x="21027" y="17729"/>
                  </a:cubicBezTo>
                  <a:cubicBezTo>
                    <a:pt x="21273" y="19849"/>
                    <a:pt x="21436" y="20114"/>
                    <a:pt x="21600" y="20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152028" y="7430066"/>
              <a:ext cx="148488" cy="18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76" fill="norm" stroke="1" extrusionOk="0">
                  <a:moveTo>
                    <a:pt x="4914" y="1633"/>
                  </a:moveTo>
                  <a:cubicBezTo>
                    <a:pt x="6131" y="888"/>
                    <a:pt x="7348" y="143"/>
                    <a:pt x="8717" y="19"/>
                  </a:cubicBezTo>
                  <a:cubicBezTo>
                    <a:pt x="10086" y="-105"/>
                    <a:pt x="11607" y="392"/>
                    <a:pt x="12367" y="1261"/>
                  </a:cubicBezTo>
                  <a:cubicBezTo>
                    <a:pt x="13128" y="2129"/>
                    <a:pt x="13128" y="3371"/>
                    <a:pt x="11303" y="5978"/>
                  </a:cubicBezTo>
                  <a:cubicBezTo>
                    <a:pt x="9477" y="8585"/>
                    <a:pt x="5827" y="12557"/>
                    <a:pt x="3393" y="15412"/>
                  </a:cubicBezTo>
                  <a:cubicBezTo>
                    <a:pt x="959" y="18267"/>
                    <a:pt x="-258" y="20005"/>
                    <a:pt x="46" y="20750"/>
                  </a:cubicBezTo>
                  <a:cubicBezTo>
                    <a:pt x="350" y="21495"/>
                    <a:pt x="2176" y="21247"/>
                    <a:pt x="5979" y="20129"/>
                  </a:cubicBezTo>
                  <a:cubicBezTo>
                    <a:pt x="9781" y="19012"/>
                    <a:pt x="15562" y="17026"/>
                    <a:pt x="21342" y="15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999802" y="7035469"/>
              <a:ext cx="116564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7355" y="354"/>
                  </a:moveTo>
                  <a:cubicBezTo>
                    <a:pt x="5427" y="708"/>
                    <a:pt x="3498" y="1062"/>
                    <a:pt x="2341" y="2125"/>
                  </a:cubicBezTo>
                  <a:cubicBezTo>
                    <a:pt x="1184" y="3187"/>
                    <a:pt x="798" y="4957"/>
                    <a:pt x="412" y="7082"/>
                  </a:cubicBezTo>
                  <a:cubicBezTo>
                    <a:pt x="27" y="9207"/>
                    <a:pt x="-359" y="11685"/>
                    <a:pt x="605" y="11154"/>
                  </a:cubicBezTo>
                  <a:cubicBezTo>
                    <a:pt x="1570" y="10623"/>
                    <a:pt x="3884" y="7082"/>
                    <a:pt x="6005" y="4426"/>
                  </a:cubicBezTo>
                  <a:cubicBezTo>
                    <a:pt x="8127" y="1770"/>
                    <a:pt x="10055" y="0"/>
                    <a:pt x="11598" y="0"/>
                  </a:cubicBezTo>
                  <a:cubicBezTo>
                    <a:pt x="13141" y="0"/>
                    <a:pt x="14298" y="1770"/>
                    <a:pt x="15841" y="5666"/>
                  </a:cubicBezTo>
                  <a:cubicBezTo>
                    <a:pt x="17384" y="9561"/>
                    <a:pt x="19312" y="15580"/>
                    <a:pt x="212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5306865" y="7077802"/>
              <a:ext cx="135868" cy="55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0" y="164"/>
                  </a:moveTo>
                  <a:cubicBezTo>
                    <a:pt x="5317" y="82"/>
                    <a:pt x="10634" y="0"/>
                    <a:pt x="14123" y="0"/>
                  </a:cubicBezTo>
                  <a:cubicBezTo>
                    <a:pt x="17612" y="0"/>
                    <a:pt x="19274" y="82"/>
                    <a:pt x="20271" y="329"/>
                  </a:cubicBezTo>
                  <a:cubicBezTo>
                    <a:pt x="21268" y="575"/>
                    <a:pt x="21600" y="986"/>
                    <a:pt x="21102" y="2382"/>
                  </a:cubicBezTo>
                  <a:cubicBezTo>
                    <a:pt x="20603" y="3778"/>
                    <a:pt x="19274" y="6160"/>
                    <a:pt x="18443" y="8541"/>
                  </a:cubicBezTo>
                  <a:cubicBezTo>
                    <a:pt x="17612" y="10923"/>
                    <a:pt x="17280" y="13305"/>
                    <a:pt x="17280" y="14906"/>
                  </a:cubicBezTo>
                  <a:cubicBezTo>
                    <a:pt x="17280" y="16508"/>
                    <a:pt x="17612" y="17329"/>
                    <a:pt x="15951" y="18274"/>
                  </a:cubicBezTo>
                  <a:cubicBezTo>
                    <a:pt x="14289" y="19218"/>
                    <a:pt x="10634" y="20286"/>
                    <a:pt x="7975" y="20861"/>
                  </a:cubicBezTo>
                  <a:cubicBezTo>
                    <a:pt x="5317" y="21436"/>
                    <a:pt x="3655" y="21518"/>
                    <a:pt x="19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667074" y="7291585"/>
              <a:ext cx="154142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991" y="0"/>
                  </a:moveTo>
                  <a:cubicBezTo>
                    <a:pt x="824" y="5891"/>
                    <a:pt x="-344" y="11782"/>
                    <a:pt x="94" y="15709"/>
                  </a:cubicBezTo>
                  <a:cubicBezTo>
                    <a:pt x="532" y="19636"/>
                    <a:pt x="2575" y="21600"/>
                    <a:pt x="6370" y="21600"/>
                  </a:cubicBezTo>
                  <a:cubicBezTo>
                    <a:pt x="10164" y="21600"/>
                    <a:pt x="15710" y="19636"/>
                    <a:pt x="21256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5649765" y="7482085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018065" y="7247135"/>
              <a:ext cx="3746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8" y="19343"/>
                    <a:pt x="2197" y="17087"/>
                    <a:pt x="3295" y="14293"/>
                  </a:cubicBezTo>
                  <a:cubicBezTo>
                    <a:pt x="4393" y="11499"/>
                    <a:pt x="5492" y="8167"/>
                    <a:pt x="6102" y="5910"/>
                  </a:cubicBezTo>
                  <a:cubicBezTo>
                    <a:pt x="6712" y="3654"/>
                    <a:pt x="6834" y="2472"/>
                    <a:pt x="6834" y="1558"/>
                  </a:cubicBezTo>
                  <a:cubicBezTo>
                    <a:pt x="6834" y="645"/>
                    <a:pt x="6712" y="0"/>
                    <a:pt x="6468" y="0"/>
                  </a:cubicBezTo>
                  <a:cubicBezTo>
                    <a:pt x="6224" y="0"/>
                    <a:pt x="5858" y="645"/>
                    <a:pt x="5553" y="2525"/>
                  </a:cubicBezTo>
                  <a:cubicBezTo>
                    <a:pt x="5247" y="4406"/>
                    <a:pt x="5003" y="7522"/>
                    <a:pt x="5064" y="9618"/>
                  </a:cubicBezTo>
                  <a:cubicBezTo>
                    <a:pt x="5125" y="11713"/>
                    <a:pt x="5492" y="12788"/>
                    <a:pt x="5980" y="13540"/>
                  </a:cubicBezTo>
                  <a:cubicBezTo>
                    <a:pt x="6468" y="14293"/>
                    <a:pt x="7078" y="14722"/>
                    <a:pt x="7993" y="14776"/>
                  </a:cubicBezTo>
                  <a:cubicBezTo>
                    <a:pt x="8908" y="14830"/>
                    <a:pt x="10129" y="14507"/>
                    <a:pt x="11471" y="12788"/>
                  </a:cubicBezTo>
                  <a:cubicBezTo>
                    <a:pt x="12814" y="11069"/>
                    <a:pt x="14278" y="7952"/>
                    <a:pt x="15010" y="7146"/>
                  </a:cubicBezTo>
                  <a:cubicBezTo>
                    <a:pt x="15742" y="6340"/>
                    <a:pt x="15742" y="7845"/>
                    <a:pt x="16719" y="9725"/>
                  </a:cubicBezTo>
                  <a:cubicBezTo>
                    <a:pt x="17695" y="11606"/>
                    <a:pt x="19647" y="13863"/>
                    <a:pt x="21600" y="16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9754604" y="915779"/>
              <a:ext cx="448186" cy="360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77" fill="norm" stroke="1" extrusionOk="0">
                  <a:moveTo>
                    <a:pt x="171" y="839"/>
                  </a:moveTo>
                  <a:cubicBezTo>
                    <a:pt x="-29" y="649"/>
                    <a:pt x="-229" y="459"/>
                    <a:pt x="671" y="307"/>
                  </a:cubicBezTo>
                  <a:cubicBezTo>
                    <a:pt x="1571" y="155"/>
                    <a:pt x="3571" y="40"/>
                    <a:pt x="6171" y="9"/>
                  </a:cubicBezTo>
                  <a:cubicBezTo>
                    <a:pt x="8771" y="-23"/>
                    <a:pt x="11971" y="28"/>
                    <a:pt x="14571" y="218"/>
                  </a:cubicBezTo>
                  <a:cubicBezTo>
                    <a:pt x="17171" y="408"/>
                    <a:pt x="19171" y="738"/>
                    <a:pt x="20221" y="1138"/>
                  </a:cubicBezTo>
                  <a:cubicBezTo>
                    <a:pt x="21271" y="1537"/>
                    <a:pt x="21371" y="2006"/>
                    <a:pt x="20921" y="2495"/>
                  </a:cubicBezTo>
                  <a:cubicBezTo>
                    <a:pt x="20471" y="2983"/>
                    <a:pt x="19471" y="3490"/>
                    <a:pt x="18621" y="3998"/>
                  </a:cubicBezTo>
                  <a:cubicBezTo>
                    <a:pt x="17771" y="4505"/>
                    <a:pt x="17071" y="5012"/>
                    <a:pt x="16621" y="5513"/>
                  </a:cubicBezTo>
                  <a:cubicBezTo>
                    <a:pt x="16171" y="6014"/>
                    <a:pt x="15971" y="6509"/>
                    <a:pt x="15721" y="7010"/>
                  </a:cubicBezTo>
                  <a:cubicBezTo>
                    <a:pt x="15471" y="7511"/>
                    <a:pt x="15171" y="8018"/>
                    <a:pt x="15171" y="8481"/>
                  </a:cubicBezTo>
                  <a:cubicBezTo>
                    <a:pt x="15171" y="8944"/>
                    <a:pt x="15471" y="9363"/>
                    <a:pt x="16021" y="9794"/>
                  </a:cubicBezTo>
                  <a:cubicBezTo>
                    <a:pt x="16571" y="10225"/>
                    <a:pt x="17371" y="10669"/>
                    <a:pt x="17821" y="11119"/>
                  </a:cubicBezTo>
                  <a:cubicBezTo>
                    <a:pt x="18271" y="11570"/>
                    <a:pt x="18371" y="12026"/>
                    <a:pt x="17921" y="12470"/>
                  </a:cubicBezTo>
                  <a:cubicBezTo>
                    <a:pt x="17471" y="12914"/>
                    <a:pt x="16471" y="13345"/>
                    <a:pt x="15721" y="13764"/>
                  </a:cubicBezTo>
                  <a:cubicBezTo>
                    <a:pt x="14971" y="14183"/>
                    <a:pt x="14471" y="14588"/>
                    <a:pt x="14221" y="15058"/>
                  </a:cubicBezTo>
                  <a:cubicBezTo>
                    <a:pt x="13971" y="15527"/>
                    <a:pt x="13971" y="16060"/>
                    <a:pt x="14071" y="16510"/>
                  </a:cubicBezTo>
                  <a:cubicBezTo>
                    <a:pt x="14171" y="16960"/>
                    <a:pt x="14371" y="17328"/>
                    <a:pt x="14371" y="17772"/>
                  </a:cubicBezTo>
                  <a:cubicBezTo>
                    <a:pt x="14371" y="18216"/>
                    <a:pt x="14171" y="18736"/>
                    <a:pt x="13671" y="19180"/>
                  </a:cubicBezTo>
                  <a:cubicBezTo>
                    <a:pt x="13171" y="19624"/>
                    <a:pt x="12371" y="19992"/>
                    <a:pt x="10921" y="20378"/>
                  </a:cubicBezTo>
                  <a:cubicBezTo>
                    <a:pt x="9471" y="20765"/>
                    <a:pt x="7371" y="21171"/>
                    <a:pt x="5271" y="2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7059465" y="6959269"/>
              <a:ext cx="137574" cy="94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1600" fill="norm" stroke="1" extrusionOk="0">
                  <a:moveTo>
                    <a:pt x="0" y="1061"/>
                  </a:moveTo>
                  <a:cubicBezTo>
                    <a:pt x="0" y="771"/>
                    <a:pt x="0" y="482"/>
                    <a:pt x="783" y="289"/>
                  </a:cubicBezTo>
                  <a:cubicBezTo>
                    <a:pt x="1565" y="96"/>
                    <a:pt x="3130" y="0"/>
                    <a:pt x="6261" y="0"/>
                  </a:cubicBezTo>
                  <a:cubicBezTo>
                    <a:pt x="9391" y="0"/>
                    <a:pt x="14087" y="96"/>
                    <a:pt x="17061" y="675"/>
                  </a:cubicBezTo>
                  <a:cubicBezTo>
                    <a:pt x="20035" y="1254"/>
                    <a:pt x="21287" y="2314"/>
                    <a:pt x="19565" y="3616"/>
                  </a:cubicBezTo>
                  <a:cubicBezTo>
                    <a:pt x="17844" y="4918"/>
                    <a:pt x="13148" y="6461"/>
                    <a:pt x="9078" y="7787"/>
                  </a:cubicBezTo>
                  <a:cubicBezTo>
                    <a:pt x="5009" y="9113"/>
                    <a:pt x="1565" y="10221"/>
                    <a:pt x="626" y="11113"/>
                  </a:cubicBezTo>
                  <a:cubicBezTo>
                    <a:pt x="-313" y="12005"/>
                    <a:pt x="1252" y="12680"/>
                    <a:pt x="3757" y="13307"/>
                  </a:cubicBezTo>
                  <a:cubicBezTo>
                    <a:pt x="6261" y="13934"/>
                    <a:pt x="9704" y="14513"/>
                    <a:pt x="12052" y="15356"/>
                  </a:cubicBezTo>
                  <a:cubicBezTo>
                    <a:pt x="14400" y="16200"/>
                    <a:pt x="15652" y="17309"/>
                    <a:pt x="13461" y="18394"/>
                  </a:cubicBezTo>
                  <a:cubicBezTo>
                    <a:pt x="11270" y="19479"/>
                    <a:pt x="5635" y="205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369395" y="65285"/>
              <a:ext cx="4847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0"/>
                  </a:moveTo>
                  <a:cubicBezTo>
                    <a:pt x="1709" y="2042"/>
                    <a:pt x="-991" y="4084"/>
                    <a:pt x="359" y="6878"/>
                  </a:cubicBezTo>
                  <a:cubicBezTo>
                    <a:pt x="1709" y="9672"/>
                    <a:pt x="7109" y="13218"/>
                    <a:pt x="11159" y="15797"/>
                  </a:cubicBezTo>
                  <a:cubicBezTo>
                    <a:pt x="15209" y="18376"/>
                    <a:pt x="17909" y="19988"/>
                    <a:pt x="206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362512" y="-1"/>
              <a:ext cx="288756" cy="50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64" fill="norm" stroke="1" extrusionOk="0">
                  <a:moveTo>
                    <a:pt x="1720" y="5499"/>
                  </a:moveTo>
                  <a:cubicBezTo>
                    <a:pt x="1103" y="4866"/>
                    <a:pt x="486" y="4233"/>
                    <a:pt x="178" y="3691"/>
                  </a:cubicBezTo>
                  <a:cubicBezTo>
                    <a:pt x="-131" y="3149"/>
                    <a:pt x="-131" y="2697"/>
                    <a:pt x="949" y="2019"/>
                  </a:cubicBezTo>
                  <a:cubicBezTo>
                    <a:pt x="2029" y="1341"/>
                    <a:pt x="4189" y="438"/>
                    <a:pt x="6889" y="121"/>
                  </a:cubicBezTo>
                  <a:cubicBezTo>
                    <a:pt x="9589" y="-195"/>
                    <a:pt x="12829" y="76"/>
                    <a:pt x="15452" y="1296"/>
                  </a:cubicBezTo>
                  <a:cubicBezTo>
                    <a:pt x="18075" y="2516"/>
                    <a:pt x="20080" y="4685"/>
                    <a:pt x="20775" y="6990"/>
                  </a:cubicBezTo>
                  <a:cubicBezTo>
                    <a:pt x="21469" y="9295"/>
                    <a:pt x="20852" y="11735"/>
                    <a:pt x="18769" y="13994"/>
                  </a:cubicBezTo>
                  <a:cubicBezTo>
                    <a:pt x="16686" y="16254"/>
                    <a:pt x="13138" y="18332"/>
                    <a:pt x="10515" y="19597"/>
                  </a:cubicBezTo>
                  <a:cubicBezTo>
                    <a:pt x="7892" y="20863"/>
                    <a:pt x="6195" y="21315"/>
                    <a:pt x="5038" y="21360"/>
                  </a:cubicBezTo>
                  <a:cubicBezTo>
                    <a:pt x="3880" y="21405"/>
                    <a:pt x="3263" y="21043"/>
                    <a:pt x="3572" y="20546"/>
                  </a:cubicBezTo>
                  <a:cubicBezTo>
                    <a:pt x="3880" y="20049"/>
                    <a:pt x="5115" y="19417"/>
                    <a:pt x="6349" y="18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836965" y="224035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862365" y="306585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157913" y="40831"/>
              <a:ext cx="155303" cy="4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48" fill="norm" stroke="1" extrusionOk="0">
                  <a:moveTo>
                    <a:pt x="21131" y="4042"/>
                  </a:moveTo>
                  <a:cubicBezTo>
                    <a:pt x="19691" y="2889"/>
                    <a:pt x="18251" y="1736"/>
                    <a:pt x="15803" y="1002"/>
                  </a:cubicBezTo>
                  <a:cubicBezTo>
                    <a:pt x="13355" y="268"/>
                    <a:pt x="9899" y="-47"/>
                    <a:pt x="7739" y="5"/>
                  </a:cubicBezTo>
                  <a:cubicBezTo>
                    <a:pt x="5579" y="58"/>
                    <a:pt x="4715" y="477"/>
                    <a:pt x="4283" y="1002"/>
                  </a:cubicBezTo>
                  <a:cubicBezTo>
                    <a:pt x="3851" y="1526"/>
                    <a:pt x="3851" y="2155"/>
                    <a:pt x="4715" y="2941"/>
                  </a:cubicBezTo>
                  <a:cubicBezTo>
                    <a:pt x="5579" y="3728"/>
                    <a:pt x="7307" y="4671"/>
                    <a:pt x="8459" y="5720"/>
                  </a:cubicBezTo>
                  <a:cubicBezTo>
                    <a:pt x="9611" y="6769"/>
                    <a:pt x="10187" y="7922"/>
                    <a:pt x="8891" y="9390"/>
                  </a:cubicBezTo>
                  <a:cubicBezTo>
                    <a:pt x="7595" y="10858"/>
                    <a:pt x="4427" y="12640"/>
                    <a:pt x="2411" y="14370"/>
                  </a:cubicBezTo>
                  <a:cubicBezTo>
                    <a:pt x="395" y="16101"/>
                    <a:pt x="-469" y="17778"/>
                    <a:pt x="251" y="18984"/>
                  </a:cubicBezTo>
                  <a:cubicBezTo>
                    <a:pt x="971" y="20190"/>
                    <a:pt x="3275" y="20924"/>
                    <a:pt x="5867" y="21238"/>
                  </a:cubicBezTo>
                  <a:cubicBezTo>
                    <a:pt x="8459" y="21553"/>
                    <a:pt x="11339" y="21448"/>
                    <a:pt x="14219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319565" y="154185"/>
              <a:ext cx="209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420"/>
                    <a:pt x="5236" y="6840"/>
                    <a:pt x="8836" y="10440"/>
                  </a:cubicBezTo>
                  <a:cubicBezTo>
                    <a:pt x="12436" y="14040"/>
                    <a:pt x="17018" y="178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327644" y="130030"/>
              <a:ext cx="226872" cy="32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82" fill="norm" stroke="1" extrusionOk="0">
                  <a:moveTo>
                    <a:pt x="21437" y="332"/>
                  </a:moveTo>
                  <a:cubicBezTo>
                    <a:pt x="20437" y="57"/>
                    <a:pt x="19437" y="-218"/>
                    <a:pt x="17637" y="264"/>
                  </a:cubicBezTo>
                  <a:cubicBezTo>
                    <a:pt x="15837" y="745"/>
                    <a:pt x="13237" y="1983"/>
                    <a:pt x="10337" y="4253"/>
                  </a:cubicBezTo>
                  <a:cubicBezTo>
                    <a:pt x="7437" y="6523"/>
                    <a:pt x="4237" y="9825"/>
                    <a:pt x="2337" y="12302"/>
                  </a:cubicBezTo>
                  <a:cubicBezTo>
                    <a:pt x="437" y="14778"/>
                    <a:pt x="-163" y="16429"/>
                    <a:pt x="37" y="17805"/>
                  </a:cubicBezTo>
                  <a:cubicBezTo>
                    <a:pt x="237" y="19181"/>
                    <a:pt x="1237" y="20281"/>
                    <a:pt x="2237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567215" y="325635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713265" y="43358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068865" y="427235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532415" y="97035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853"/>
                    <a:pt x="6171" y="5706"/>
                    <a:pt x="9643" y="8966"/>
                  </a:cubicBezTo>
                  <a:cubicBezTo>
                    <a:pt x="13114" y="12226"/>
                    <a:pt x="16971" y="15894"/>
                    <a:pt x="19029" y="18068"/>
                  </a:cubicBezTo>
                  <a:cubicBezTo>
                    <a:pt x="21086" y="20242"/>
                    <a:pt x="21343" y="20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589565" y="58935"/>
              <a:ext cx="139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200"/>
                    <a:pt x="15709" y="2400"/>
                    <a:pt x="12600" y="4800"/>
                  </a:cubicBezTo>
                  <a:cubicBezTo>
                    <a:pt x="9491" y="7200"/>
                    <a:pt x="6218" y="10800"/>
                    <a:pt x="4091" y="13800"/>
                  </a:cubicBezTo>
                  <a:cubicBezTo>
                    <a:pt x="1964" y="16800"/>
                    <a:pt x="982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769481" y="302316"/>
              <a:ext cx="124885" cy="14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4027" y="6905"/>
                  </a:moveTo>
                  <a:cubicBezTo>
                    <a:pt x="2929" y="10205"/>
                    <a:pt x="1831" y="13505"/>
                    <a:pt x="1098" y="16205"/>
                  </a:cubicBezTo>
                  <a:cubicBezTo>
                    <a:pt x="366" y="18905"/>
                    <a:pt x="0" y="21005"/>
                    <a:pt x="0" y="21155"/>
                  </a:cubicBezTo>
                  <a:cubicBezTo>
                    <a:pt x="0" y="21305"/>
                    <a:pt x="366" y="19505"/>
                    <a:pt x="1464" y="16205"/>
                  </a:cubicBezTo>
                  <a:cubicBezTo>
                    <a:pt x="2563" y="12905"/>
                    <a:pt x="4393" y="8105"/>
                    <a:pt x="5858" y="5105"/>
                  </a:cubicBezTo>
                  <a:cubicBezTo>
                    <a:pt x="7322" y="2105"/>
                    <a:pt x="8420" y="905"/>
                    <a:pt x="9885" y="305"/>
                  </a:cubicBezTo>
                  <a:cubicBezTo>
                    <a:pt x="11349" y="-295"/>
                    <a:pt x="13180" y="-295"/>
                    <a:pt x="15193" y="3005"/>
                  </a:cubicBezTo>
                  <a:cubicBezTo>
                    <a:pt x="17207" y="6305"/>
                    <a:pt x="19403" y="12905"/>
                    <a:pt x="21600" y="19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964215" y="6913"/>
              <a:ext cx="94254" cy="43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69" fill="norm" stroke="1" extrusionOk="0">
                  <a:moveTo>
                    <a:pt x="0" y="375"/>
                  </a:moveTo>
                  <a:cubicBezTo>
                    <a:pt x="2400" y="166"/>
                    <a:pt x="4800" y="-44"/>
                    <a:pt x="6960" y="8"/>
                  </a:cubicBezTo>
                  <a:cubicBezTo>
                    <a:pt x="9120" y="61"/>
                    <a:pt x="11040" y="375"/>
                    <a:pt x="11520" y="1634"/>
                  </a:cubicBezTo>
                  <a:cubicBezTo>
                    <a:pt x="12000" y="2892"/>
                    <a:pt x="11040" y="5094"/>
                    <a:pt x="9600" y="6667"/>
                  </a:cubicBezTo>
                  <a:cubicBezTo>
                    <a:pt x="8160" y="8239"/>
                    <a:pt x="6240" y="9183"/>
                    <a:pt x="5280" y="9917"/>
                  </a:cubicBezTo>
                  <a:cubicBezTo>
                    <a:pt x="4320" y="10651"/>
                    <a:pt x="4320" y="11175"/>
                    <a:pt x="6240" y="11857"/>
                  </a:cubicBezTo>
                  <a:cubicBezTo>
                    <a:pt x="8160" y="12539"/>
                    <a:pt x="12000" y="13377"/>
                    <a:pt x="15360" y="14478"/>
                  </a:cubicBezTo>
                  <a:cubicBezTo>
                    <a:pt x="18720" y="15579"/>
                    <a:pt x="21600" y="16942"/>
                    <a:pt x="21360" y="18201"/>
                  </a:cubicBezTo>
                  <a:cubicBezTo>
                    <a:pt x="21120" y="19459"/>
                    <a:pt x="17760" y="20612"/>
                    <a:pt x="14880" y="21084"/>
                  </a:cubicBezTo>
                  <a:cubicBezTo>
                    <a:pt x="12000" y="21556"/>
                    <a:pt x="9600" y="21346"/>
                    <a:pt x="7200" y="2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0571015" y="833635"/>
              <a:ext cx="498309" cy="330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82" fill="norm" stroke="1" extrusionOk="0">
                  <a:moveTo>
                    <a:pt x="0" y="0"/>
                  </a:moveTo>
                  <a:cubicBezTo>
                    <a:pt x="1549" y="180"/>
                    <a:pt x="3099" y="360"/>
                    <a:pt x="4694" y="629"/>
                  </a:cubicBezTo>
                  <a:cubicBezTo>
                    <a:pt x="6289" y="899"/>
                    <a:pt x="7929" y="1258"/>
                    <a:pt x="8932" y="1632"/>
                  </a:cubicBezTo>
                  <a:cubicBezTo>
                    <a:pt x="9934" y="2005"/>
                    <a:pt x="10299" y="2392"/>
                    <a:pt x="10162" y="2849"/>
                  </a:cubicBezTo>
                  <a:cubicBezTo>
                    <a:pt x="10025" y="3305"/>
                    <a:pt x="9387" y="3830"/>
                    <a:pt x="8841" y="4356"/>
                  </a:cubicBezTo>
                  <a:cubicBezTo>
                    <a:pt x="8294" y="4881"/>
                    <a:pt x="7838" y="5407"/>
                    <a:pt x="7610" y="5960"/>
                  </a:cubicBezTo>
                  <a:cubicBezTo>
                    <a:pt x="7382" y="6513"/>
                    <a:pt x="7382" y="7094"/>
                    <a:pt x="7701" y="7640"/>
                  </a:cubicBezTo>
                  <a:cubicBezTo>
                    <a:pt x="8020" y="8186"/>
                    <a:pt x="8658" y="8698"/>
                    <a:pt x="9251" y="9175"/>
                  </a:cubicBezTo>
                  <a:cubicBezTo>
                    <a:pt x="9843" y="9652"/>
                    <a:pt x="10390" y="10095"/>
                    <a:pt x="10709" y="10586"/>
                  </a:cubicBezTo>
                  <a:cubicBezTo>
                    <a:pt x="11028" y="11077"/>
                    <a:pt x="11119" y="11616"/>
                    <a:pt x="11347" y="12134"/>
                  </a:cubicBezTo>
                  <a:cubicBezTo>
                    <a:pt x="11575" y="12653"/>
                    <a:pt x="11939" y="13151"/>
                    <a:pt x="12486" y="13683"/>
                  </a:cubicBezTo>
                  <a:cubicBezTo>
                    <a:pt x="13033" y="14216"/>
                    <a:pt x="13762" y="14783"/>
                    <a:pt x="14491" y="15315"/>
                  </a:cubicBezTo>
                  <a:cubicBezTo>
                    <a:pt x="15220" y="15847"/>
                    <a:pt x="15949" y="16345"/>
                    <a:pt x="16724" y="16850"/>
                  </a:cubicBezTo>
                  <a:cubicBezTo>
                    <a:pt x="17499" y="17355"/>
                    <a:pt x="18319" y="17866"/>
                    <a:pt x="19139" y="18357"/>
                  </a:cubicBezTo>
                  <a:cubicBezTo>
                    <a:pt x="19959" y="18848"/>
                    <a:pt x="20780" y="19318"/>
                    <a:pt x="21190" y="19740"/>
                  </a:cubicBezTo>
                  <a:cubicBezTo>
                    <a:pt x="21600" y="20162"/>
                    <a:pt x="21600" y="20535"/>
                    <a:pt x="20734" y="20839"/>
                  </a:cubicBezTo>
                  <a:cubicBezTo>
                    <a:pt x="19868" y="21144"/>
                    <a:pt x="18137" y="21379"/>
                    <a:pt x="16177" y="21489"/>
                  </a:cubicBezTo>
                  <a:cubicBezTo>
                    <a:pt x="14218" y="21600"/>
                    <a:pt x="12030" y="21586"/>
                    <a:pt x="9843" y="2157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0" y="6650235"/>
              <a:ext cx="7928838" cy="149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5737" y="2014"/>
                  </a:moveTo>
                  <a:cubicBezTo>
                    <a:pt x="5731" y="1831"/>
                    <a:pt x="5725" y="1647"/>
                    <a:pt x="5685" y="1449"/>
                  </a:cubicBezTo>
                  <a:cubicBezTo>
                    <a:pt x="5644" y="1251"/>
                    <a:pt x="5569" y="1037"/>
                    <a:pt x="5425" y="915"/>
                  </a:cubicBezTo>
                  <a:cubicBezTo>
                    <a:pt x="5281" y="793"/>
                    <a:pt x="5068" y="763"/>
                    <a:pt x="4837" y="824"/>
                  </a:cubicBezTo>
                  <a:cubicBezTo>
                    <a:pt x="4607" y="885"/>
                    <a:pt x="4359" y="1037"/>
                    <a:pt x="4117" y="1205"/>
                  </a:cubicBezTo>
                  <a:cubicBezTo>
                    <a:pt x="3875" y="1373"/>
                    <a:pt x="3638" y="1556"/>
                    <a:pt x="3422" y="1754"/>
                  </a:cubicBezTo>
                  <a:cubicBezTo>
                    <a:pt x="3206" y="1953"/>
                    <a:pt x="3010" y="2166"/>
                    <a:pt x="2811" y="2410"/>
                  </a:cubicBezTo>
                  <a:cubicBezTo>
                    <a:pt x="2612" y="2654"/>
                    <a:pt x="2410" y="2929"/>
                    <a:pt x="2211" y="3203"/>
                  </a:cubicBezTo>
                  <a:cubicBezTo>
                    <a:pt x="2013" y="3478"/>
                    <a:pt x="1817" y="3753"/>
                    <a:pt x="1606" y="4058"/>
                  </a:cubicBezTo>
                  <a:cubicBezTo>
                    <a:pt x="1396" y="4363"/>
                    <a:pt x="1171" y="4698"/>
                    <a:pt x="961" y="5003"/>
                  </a:cubicBezTo>
                  <a:cubicBezTo>
                    <a:pt x="750" y="5308"/>
                    <a:pt x="554" y="5583"/>
                    <a:pt x="407" y="5797"/>
                  </a:cubicBezTo>
                  <a:cubicBezTo>
                    <a:pt x="260" y="6010"/>
                    <a:pt x="162" y="6163"/>
                    <a:pt x="99" y="6300"/>
                  </a:cubicBezTo>
                  <a:cubicBezTo>
                    <a:pt x="35" y="6437"/>
                    <a:pt x="7" y="6559"/>
                    <a:pt x="1" y="6788"/>
                  </a:cubicBezTo>
                  <a:cubicBezTo>
                    <a:pt x="-5" y="7017"/>
                    <a:pt x="12" y="7353"/>
                    <a:pt x="76" y="7978"/>
                  </a:cubicBezTo>
                  <a:cubicBezTo>
                    <a:pt x="139" y="8603"/>
                    <a:pt x="249" y="9519"/>
                    <a:pt x="344" y="10419"/>
                  </a:cubicBezTo>
                  <a:cubicBezTo>
                    <a:pt x="439" y="11319"/>
                    <a:pt x="520" y="12203"/>
                    <a:pt x="583" y="13180"/>
                  </a:cubicBezTo>
                  <a:cubicBezTo>
                    <a:pt x="646" y="14156"/>
                    <a:pt x="693" y="15224"/>
                    <a:pt x="716" y="16292"/>
                  </a:cubicBezTo>
                  <a:cubicBezTo>
                    <a:pt x="739" y="17359"/>
                    <a:pt x="739" y="18427"/>
                    <a:pt x="756" y="19098"/>
                  </a:cubicBezTo>
                  <a:cubicBezTo>
                    <a:pt x="773" y="19769"/>
                    <a:pt x="808" y="20044"/>
                    <a:pt x="920" y="20273"/>
                  </a:cubicBezTo>
                  <a:cubicBezTo>
                    <a:pt x="1033" y="20502"/>
                    <a:pt x="1223" y="20685"/>
                    <a:pt x="1425" y="20807"/>
                  </a:cubicBezTo>
                  <a:cubicBezTo>
                    <a:pt x="1626" y="20929"/>
                    <a:pt x="1840" y="20990"/>
                    <a:pt x="2067" y="21051"/>
                  </a:cubicBezTo>
                  <a:cubicBezTo>
                    <a:pt x="2295" y="21112"/>
                    <a:pt x="2537" y="21173"/>
                    <a:pt x="2765" y="21203"/>
                  </a:cubicBezTo>
                  <a:cubicBezTo>
                    <a:pt x="2993" y="21234"/>
                    <a:pt x="3206" y="21234"/>
                    <a:pt x="3422" y="21234"/>
                  </a:cubicBezTo>
                  <a:cubicBezTo>
                    <a:pt x="3638" y="21234"/>
                    <a:pt x="3857" y="21234"/>
                    <a:pt x="4091" y="21234"/>
                  </a:cubicBezTo>
                  <a:cubicBezTo>
                    <a:pt x="4324" y="21234"/>
                    <a:pt x="4572" y="21234"/>
                    <a:pt x="4780" y="21219"/>
                  </a:cubicBezTo>
                  <a:cubicBezTo>
                    <a:pt x="4987" y="21203"/>
                    <a:pt x="5154" y="21173"/>
                    <a:pt x="5371" y="21127"/>
                  </a:cubicBezTo>
                  <a:cubicBezTo>
                    <a:pt x="5587" y="21081"/>
                    <a:pt x="5852" y="21020"/>
                    <a:pt x="6080" y="20975"/>
                  </a:cubicBezTo>
                  <a:cubicBezTo>
                    <a:pt x="6307" y="20929"/>
                    <a:pt x="6497" y="20898"/>
                    <a:pt x="6691" y="20868"/>
                  </a:cubicBezTo>
                  <a:cubicBezTo>
                    <a:pt x="6884" y="20837"/>
                    <a:pt x="7080" y="20807"/>
                    <a:pt x="7273" y="20776"/>
                  </a:cubicBezTo>
                  <a:cubicBezTo>
                    <a:pt x="7466" y="20746"/>
                    <a:pt x="7656" y="20715"/>
                    <a:pt x="7846" y="20700"/>
                  </a:cubicBezTo>
                  <a:cubicBezTo>
                    <a:pt x="8037" y="20685"/>
                    <a:pt x="8227" y="20685"/>
                    <a:pt x="8417" y="20669"/>
                  </a:cubicBezTo>
                  <a:cubicBezTo>
                    <a:pt x="8607" y="20654"/>
                    <a:pt x="8798" y="20624"/>
                    <a:pt x="8988" y="20608"/>
                  </a:cubicBezTo>
                  <a:cubicBezTo>
                    <a:pt x="9178" y="20593"/>
                    <a:pt x="9368" y="20593"/>
                    <a:pt x="9556" y="20608"/>
                  </a:cubicBezTo>
                  <a:cubicBezTo>
                    <a:pt x="9743" y="20624"/>
                    <a:pt x="9927" y="20654"/>
                    <a:pt x="10155" y="20685"/>
                  </a:cubicBezTo>
                  <a:cubicBezTo>
                    <a:pt x="10383" y="20715"/>
                    <a:pt x="10654" y="20746"/>
                    <a:pt x="10879" y="20776"/>
                  </a:cubicBezTo>
                  <a:cubicBezTo>
                    <a:pt x="11103" y="20807"/>
                    <a:pt x="11282" y="20837"/>
                    <a:pt x="11461" y="20868"/>
                  </a:cubicBezTo>
                  <a:cubicBezTo>
                    <a:pt x="11640" y="20898"/>
                    <a:pt x="11818" y="20929"/>
                    <a:pt x="12037" y="20975"/>
                  </a:cubicBezTo>
                  <a:cubicBezTo>
                    <a:pt x="12256" y="21020"/>
                    <a:pt x="12516" y="21081"/>
                    <a:pt x="12735" y="21127"/>
                  </a:cubicBezTo>
                  <a:cubicBezTo>
                    <a:pt x="12954" y="21173"/>
                    <a:pt x="13133" y="21203"/>
                    <a:pt x="13352" y="21234"/>
                  </a:cubicBezTo>
                  <a:cubicBezTo>
                    <a:pt x="13571" y="21264"/>
                    <a:pt x="13830" y="21295"/>
                    <a:pt x="14087" y="21325"/>
                  </a:cubicBezTo>
                  <a:cubicBezTo>
                    <a:pt x="14343" y="21356"/>
                    <a:pt x="14597" y="21386"/>
                    <a:pt x="14850" y="21417"/>
                  </a:cubicBezTo>
                  <a:cubicBezTo>
                    <a:pt x="15104" y="21447"/>
                    <a:pt x="15358" y="21478"/>
                    <a:pt x="15600" y="21508"/>
                  </a:cubicBezTo>
                  <a:cubicBezTo>
                    <a:pt x="15842" y="21539"/>
                    <a:pt x="16073" y="21569"/>
                    <a:pt x="16294" y="21585"/>
                  </a:cubicBezTo>
                  <a:cubicBezTo>
                    <a:pt x="16516" y="21600"/>
                    <a:pt x="16730" y="21600"/>
                    <a:pt x="16934" y="21600"/>
                  </a:cubicBezTo>
                  <a:cubicBezTo>
                    <a:pt x="17139" y="21600"/>
                    <a:pt x="17335" y="21600"/>
                    <a:pt x="17551" y="21600"/>
                  </a:cubicBezTo>
                  <a:cubicBezTo>
                    <a:pt x="17767" y="21600"/>
                    <a:pt x="18004" y="21600"/>
                    <a:pt x="18243" y="21569"/>
                  </a:cubicBezTo>
                  <a:cubicBezTo>
                    <a:pt x="18482" y="21539"/>
                    <a:pt x="18724" y="21478"/>
                    <a:pt x="18929" y="21386"/>
                  </a:cubicBezTo>
                  <a:cubicBezTo>
                    <a:pt x="19134" y="21295"/>
                    <a:pt x="19301" y="21173"/>
                    <a:pt x="19474" y="20898"/>
                  </a:cubicBezTo>
                  <a:cubicBezTo>
                    <a:pt x="19647" y="20624"/>
                    <a:pt x="19825" y="20197"/>
                    <a:pt x="19966" y="19510"/>
                  </a:cubicBezTo>
                  <a:cubicBezTo>
                    <a:pt x="20108" y="18824"/>
                    <a:pt x="20211" y="17878"/>
                    <a:pt x="20312" y="16871"/>
                  </a:cubicBezTo>
                  <a:cubicBezTo>
                    <a:pt x="20413" y="15864"/>
                    <a:pt x="20511" y="14797"/>
                    <a:pt x="20609" y="13759"/>
                  </a:cubicBezTo>
                  <a:cubicBezTo>
                    <a:pt x="20707" y="12722"/>
                    <a:pt x="20805" y="11715"/>
                    <a:pt x="20900" y="10739"/>
                  </a:cubicBezTo>
                  <a:cubicBezTo>
                    <a:pt x="20995" y="9763"/>
                    <a:pt x="21088" y="8817"/>
                    <a:pt x="21180" y="7825"/>
                  </a:cubicBezTo>
                  <a:cubicBezTo>
                    <a:pt x="21272" y="6834"/>
                    <a:pt x="21364" y="5797"/>
                    <a:pt x="21434" y="4820"/>
                  </a:cubicBezTo>
                  <a:cubicBezTo>
                    <a:pt x="21503" y="3844"/>
                    <a:pt x="21549" y="2929"/>
                    <a:pt x="21572" y="2395"/>
                  </a:cubicBezTo>
                  <a:cubicBezTo>
                    <a:pt x="21595" y="1861"/>
                    <a:pt x="21595" y="1708"/>
                    <a:pt x="21592" y="1541"/>
                  </a:cubicBezTo>
                  <a:cubicBezTo>
                    <a:pt x="21589" y="1373"/>
                    <a:pt x="21583" y="1190"/>
                    <a:pt x="21566" y="1083"/>
                  </a:cubicBezTo>
                  <a:cubicBezTo>
                    <a:pt x="21549" y="976"/>
                    <a:pt x="21520" y="946"/>
                    <a:pt x="21439" y="976"/>
                  </a:cubicBezTo>
                  <a:cubicBezTo>
                    <a:pt x="21359" y="1007"/>
                    <a:pt x="21226" y="1098"/>
                    <a:pt x="21042" y="1190"/>
                  </a:cubicBezTo>
                  <a:cubicBezTo>
                    <a:pt x="20857" y="1281"/>
                    <a:pt x="20621" y="1373"/>
                    <a:pt x="20387" y="1434"/>
                  </a:cubicBezTo>
                  <a:cubicBezTo>
                    <a:pt x="20154" y="1495"/>
                    <a:pt x="19923" y="1525"/>
                    <a:pt x="19696" y="1510"/>
                  </a:cubicBezTo>
                  <a:cubicBezTo>
                    <a:pt x="19468" y="1495"/>
                    <a:pt x="19243" y="1434"/>
                    <a:pt x="19036" y="1373"/>
                  </a:cubicBezTo>
                  <a:cubicBezTo>
                    <a:pt x="18828" y="1312"/>
                    <a:pt x="18638" y="1251"/>
                    <a:pt x="18433" y="1190"/>
                  </a:cubicBezTo>
                  <a:cubicBezTo>
                    <a:pt x="18228" y="1129"/>
                    <a:pt x="18009" y="1068"/>
                    <a:pt x="17779" y="992"/>
                  </a:cubicBezTo>
                  <a:cubicBezTo>
                    <a:pt x="17548" y="915"/>
                    <a:pt x="17306" y="824"/>
                    <a:pt x="17099" y="747"/>
                  </a:cubicBezTo>
                  <a:cubicBezTo>
                    <a:pt x="16891" y="671"/>
                    <a:pt x="16718" y="610"/>
                    <a:pt x="16539" y="549"/>
                  </a:cubicBezTo>
                  <a:cubicBezTo>
                    <a:pt x="16361" y="488"/>
                    <a:pt x="16176" y="427"/>
                    <a:pt x="15943" y="366"/>
                  </a:cubicBezTo>
                  <a:cubicBezTo>
                    <a:pt x="15709" y="305"/>
                    <a:pt x="15427" y="244"/>
                    <a:pt x="15191" y="198"/>
                  </a:cubicBezTo>
                  <a:cubicBezTo>
                    <a:pt x="14954" y="153"/>
                    <a:pt x="14764" y="122"/>
                    <a:pt x="14571" y="92"/>
                  </a:cubicBezTo>
                  <a:cubicBezTo>
                    <a:pt x="14378" y="61"/>
                    <a:pt x="14182" y="31"/>
                    <a:pt x="13977" y="15"/>
                  </a:cubicBezTo>
                  <a:cubicBezTo>
                    <a:pt x="13772" y="0"/>
                    <a:pt x="13559" y="0"/>
                    <a:pt x="13357" y="0"/>
                  </a:cubicBezTo>
                  <a:cubicBezTo>
                    <a:pt x="13156" y="0"/>
                    <a:pt x="12965" y="0"/>
                    <a:pt x="12769" y="0"/>
                  </a:cubicBezTo>
                  <a:cubicBezTo>
                    <a:pt x="12573" y="0"/>
                    <a:pt x="12372" y="0"/>
                    <a:pt x="12170" y="0"/>
                  </a:cubicBezTo>
                  <a:cubicBezTo>
                    <a:pt x="11968" y="0"/>
                    <a:pt x="11766" y="0"/>
                    <a:pt x="11570" y="15"/>
                  </a:cubicBezTo>
                  <a:cubicBezTo>
                    <a:pt x="11374" y="31"/>
                    <a:pt x="11184" y="61"/>
                    <a:pt x="10997" y="92"/>
                  </a:cubicBezTo>
                  <a:cubicBezTo>
                    <a:pt x="10809" y="122"/>
                    <a:pt x="10625" y="153"/>
                    <a:pt x="10438" y="183"/>
                  </a:cubicBezTo>
                  <a:cubicBezTo>
                    <a:pt x="10250" y="214"/>
                    <a:pt x="10060" y="244"/>
                    <a:pt x="9881" y="275"/>
                  </a:cubicBezTo>
                  <a:cubicBezTo>
                    <a:pt x="9703" y="305"/>
                    <a:pt x="9535" y="336"/>
                    <a:pt x="9365" y="366"/>
                  </a:cubicBezTo>
                  <a:cubicBezTo>
                    <a:pt x="9195" y="397"/>
                    <a:pt x="9022" y="427"/>
                    <a:pt x="8812" y="473"/>
                  </a:cubicBezTo>
                  <a:cubicBezTo>
                    <a:pt x="8602" y="519"/>
                    <a:pt x="8354" y="580"/>
                    <a:pt x="8112" y="641"/>
                  </a:cubicBezTo>
                  <a:cubicBezTo>
                    <a:pt x="7869" y="702"/>
                    <a:pt x="7633" y="763"/>
                    <a:pt x="7394" y="839"/>
                  </a:cubicBezTo>
                  <a:cubicBezTo>
                    <a:pt x="7155" y="915"/>
                    <a:pt x="6913" y="1007"/>
                    <a:pt x="6679" y="1098"/>
                  </a:cubicBezTo>
                  <a:cubicBezTo>
                    <a:pt x="6446" y="1190"/>
                    <a:pt x="6221" y="1281"/>
                    <a:pt x="5976" y="1403"/>
                  </a:cubicBezTo>
                  <a:cubicBezTo>
                    <a:pt x="5731" y="1525"/>
                    <a:pt x="5466" y="1678"/>
                    <a:pt x="5247" y="1815"/>
                  </a:cubicBezTo>
                  <a:cubicBezTo>
                    <a:pt x="5028" y="1953"/>
                    <a:pt x="4855" y="2075"/>
                    <a:pt x="4682" y="219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1" name="Drawing"/>
          <p:cNvGrpSpPr/>
          <p:nvPr/>
        </p:nvGrpSpPr>
        <p:grpSpPr>
          <a:xfrm>
            <a:off x="3524249" y="1477368"/>
            <a:ext cx="9156701" cy="2275483"/>
            <a:chOff x="0" y="0"/>
            <a:chExt cx="9156699" cy="2275481"/>
          </a:xfrm>
        </p:grpSpPr>
        <p:sp>
          <p:nvSpPr>
            <p:cNvPr id="1942" name="Line"/>
            <p:cNvSpPr/>
            <p:nvPr/>
          </p:nvSpPr>
          <p:spPr>
            <a:xfrm>
              <a:off x="171450" y="160676"/>
              <a:ext cx="69850" cy="49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378"/>
                  </a:moveTo>
                  <a:cubicBezTo>
                    <a:pt x="655" y="740"/>
                    <a:pt x="1309" y="102"/>
                    <a:pt x="1636" y="11"/>
                  </a:cubicBezTo>
                  <a:cubicBezTo>
                    <a:pt x="1964" y="-80"/>
                    <a:pt x="1964" y="376"/>
                    <a:pt x="2945" y="2153"/>
                  </a:cubicBezTo>
                  <a:cubicBezTo>
                    <a:pt x="3927" y="3930"/>
                    <a:pt x="5891" y="7029"/>
                    <a:pt x="7200" y="9991"/>
                  </a:cubicBezTo>
                  <a:cubicBezTo>
                    <a:pt x="8509" y="12953"/>
                    <a:pt x="9164" y="15778"/>
                    <a:pt x="9818" y="17419"/>
                  </a:cubicBezTo>
                  <a:cubicBezTo>
                    <a:pt x="10473" y="19059"/>
                    <a:pt x="11127" y="19515"/>
                    <a:pt x="12109" y="20062"/>
                  </a:cubicBezTo>
                  <a:cubicBezTo>
                    <a:pt x="13091" y="20609"/>
                    <a:pt x="14400" y="21247"/>
                    <a:pt x="16036" y="21383"/>
                  </a:cubicBezTo>
                  <a:cubicBezTo>
                    <a:pt x="17673" y="21520"/>
                    <a:pt x="19636" y="21155"/>
                    <a:pt x="21600" y="20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81706" y="21026"/>
              <a:ext cx="204429" cy="35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41" fill="norm" stroke="1" extrusionOk="0">
                  <a:moveTo>
                    <a:pt x="4179" y="13275"/>
                  </a:moveTo>
                  <a:cubicBezTo>
                    <a:pt x="3088" y="10370"/>
                    <a:pt x="1997" y="7465"/>
                    <a:pt x="2324" y="5317"/>
                  </a:cubicBezTo>
                  <a:cubicBezTo>
                    <a:pt x="2651" y="3170"/>
                    <a:pt x="4397" y="1780"/>
                    <a:pt x="7015" y="896"/>
                  </a:cubicBezTo>
                  <a:cubicBezTo>
                    <a:pt x="9633" y="12"/>
                    <a:pt x="13124" y="-367"/>
                    <a:pt x="15851" y="454"/>
                  </a:cubicBezTo>
                  <a:cubicBezTo>
                    <a:pt x="18579" y="1275"/>
                    <a:pt x="20542" y="3296"/>
                    <a:pt x="20979" y="5949"/>
                  </a:cubicBezTo>
                  <a:cubicBezTo>
                    <a:pt x="21415" y="8601"/>
                    <a:pt x="20324" y="11886"/>
                    <a:pt x="17488" y="14538"/>
                  </a:cubicBezTo>
                  <a:cubicBezTo>
                    <a:pt x="14651" y="17191"/>
                    <a:pt x="10070" y="19212"/>
                    <a:pt x="7124" y="20222"/>
                  </a:cubicBezTo>
                  <a:cubicBezTo>
                    <a:pt x="4179" y="21233"/>
                    <a:pt x="2870" y="21233"/>
                    <a:pt x="1779" y="21044"/>
                  </a:cubicBezTo>
                  <a:cubicBezTo>
                    <a:pt x="688" y="20854"/>
                    <a:pt x="-185" y="20475"/>
                    <a:pt x="33" y="20096"/>
                  </a:cubicBezTo>
                  <a:cubicBezTo>
                    <a:pt x="251" y="19717"/>
                    <a:pt x="1560" y="19338"/>
                    <a:pt x="2870" y="18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93700" y="370481"/>
              <a:ext cx="165100" cy="21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8808"/>
                  </a:moveTo>
                  <a:cubicBezTo>
                    <a:pt x="0" y="7550"/>
                    <a:pt x="0" y="6291"/>
                    <a:pt x="277" y="5138"/>
                  </a:cubicBezTo>
                  <a:cubicBezTo>
                    <a:pt x="554" y="3984"/>
                    <a:pt x="1108" y="2936"/>
                    <a:pt x="2769" y="2831"/>
                  </a:cubicBezTo>
                  <a:cubicBezTo>
                    <a:pt x="4431" y="2726"/>
                    <a:pt x="7200" y="3565"/>
                    <a:pt x="8862" y="6082"/>
                  </a:cubicBezTo>
                  <a:cubicBezTo>
                    <a:pt x="10523" y="8598"/>
                    <a:pt x="11077" y="12792"/>
                    <a:pt x="10938" y="15518"/>
                  </a:cubicBezTo>
                  <a:cubicBezTo>
                    <a:pt x="10800" y="18245"/>
                    <a:pt x="9969" y="19503"/>
                    <a:pt x="8862" y="20342"/>
                  </a:cubicBezTo>
                  <a:cubicBezTo>
                    <a:pt x="7754" y="21181"/>
                    <a:pt x="6369" y="21600"/>
                    <a:pt x="5538" y="21285"/>
                  </a:cubicBezTo>
                  <a:cubicBezTo>
                    <a:pt x="4708" y="20971"/>
                    <a:pt x="4431" y="19922"/>
                    <a:pt x="4708" y="17301"/>
                  </a:cubicBezTo>
                  <a:cubicBezTo>
                    <a:pt x="4985" y="14680"/>
                    <a:pt x="5815" y="10485"/>
                    <a:pt x="8723" y="7340"/>
                  </a:cubicBezTo>
                  <a:cubicBezTo>
                    <a:pt x="11631" y="4194"/>
                    <a:pt x="16615" y="20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92301" y="393549"/>
              <a:ext cx="102367" cy="18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103" fill="norm" stroke="1" extrusionOk="0">
                  <a:moveTo>
                    <a:pt x="15195" y="2398"/>
                  </a:moveTo>
                  <a:cubicBezTo>
                    <a:pt x="13899" y="1449"/>
                    <a:pt x="12603" y="499"/>
                    <a:pt x="10875" y="143"/>
                  </a:cubicBezTo>
                  <a:cubicBezTo>
                    <a:pt x="9147" y="-213"/>
                    <a:pt x="6987" y="24"/>
                    <a:pt x="5043" y="1686"/>
                  </a:cubicBezTo>
                  <a:cubicBezTo>
                    <a:pt x="3099" y="3347"/>
                    <a:pt x="1371" y="6433"/>
                    <a:pt x="507" y="9282"/>
                  </a:cubicBezTo>
                  <a:cubicBezTo>
                    <a:pt x="-357" y="12130"/>
                    <a:pt x="-357" y="14741"/>
                    <a:pt x="2451" y="16877"/>
                  </a:cubicBezTo>
                  <a:cubicBezTo>
                    <a:pt x="5259" y="19013"/>
                    <a:pt x="10875" y="20675"/>
                    <a:pt x="14547" y="21031"/>
                  </a:cubicBezTo>
                  <a:cubicBezTo>
                    <a:pt x="18219" y="21387"/>
                    <a:pt x="19947" y="20438"/>
                    <a:pt x="20595" y="17945"/>
                  </a:cubicBezTo>
                  <a:cubicBezTo>
                    <a:pt x="21243" y="15453"/>
                    <a:pt x="20811" y="11418"/>
                    <a:pt x="19515" y="8807"/>
                  </a:cubicBezTo>
                  <a:cubicBezTo>
                    <a:pt x="18219" y="6196"/>
                    <a:pt x="16059" y="5009"/>
                    <a:pt x="13899" y="3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93699" y="321127"/>
              <a:ext cx="109589" cy="52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500" fill="norm" stroke="1" extrusionOk="0">
                  <a:moveTo>
                    <a:pt x="1209" y="5187"/>
                  </a:moveTo>
                  <a:cubicBezTo>
                    <a:pt x="409" y="6849"/>
                    <a:pt x="-391" y="8510"/>
                    <a:pt x="209" y="10784"/>
                  </a:cubicBezTo>
                  <a:cubicBezTo>
                    <a:pt x="809" y="13057"/>
                    <a:pt x="2809" y="15943"/>
                    <a:pt x="3809" y="17692"/>
                  </a:cubicBezTo>
                  <a:cubicBezTo>
                    <a:pt x="4809" y="19441"/>
                    <a:pt x="4809" y="20053"/>
                    <a:pt x="4609" y="20578"/>
                  </a:cubicBezTo>
                  <a:cubicBezTo>
                    <a:pt x="4409" y="21103"/>
                    <a:pt x="4009" y="21540"/>
                    <a:pt x="3609" y="21496"/>
                  </a:cubicBezTo>
                  <a:cubicBezTo>
                    <a:pt x="3209" y="21453"/>
                    <a:pt x="2809" y="20928"/>
                    <a:pt x="2409" y="18873"/>
                  </a:cubicBezTo>
                  <a:cubicBezTo>
                    <a:pt x="2009" y="16818"/>
                    <a:pt x="1609" y="13232"/>
                    <a:pt x="2009" y="10303"/>
                  </a:cubicBezTo>
                  <a:cubicBezTo>
                    <a:pt x="2409" y="7373"/>
                    <a:pt x="3609" y="5100"/>
                    <a:pt x="4409" y="3744"/>
                  </a:cubicBezTo>
                  <a:cubicBezTo>
                    <a:pt x="5209" y="2389"/>
                    <a:pt x="5609" y="1951"/>
                    <a:pt x="6609" y="1470"/>
                  </a:cubicBezTo>
                  <a:cubicBezTo>
                    <a:pt x="7609" y="989"/>
                    <a:pt x="9209" y="465"/>
                    <a:pt x="11009" y="202"/>
                  </a:cubicBezTo>
                  <a:cubicBezTo>
                    <a:pt x="12809" y="-60"/>
                    <a:pt x="14809" y="-60"/>
                    <a:pt x="16409" y="159"/>
                  </a:cubicBezTo>
                  <a:cubicBezTo>
                    <a:pt x="18009" y="377"/>
                    <a:pt x="19209" y="814"/>
                    <a:pt x="20009" y="1733"/>
                  </a:cubicBezTo>
                  <a:cubicBezTo>
                    <a:pt x="20809" y="2651"/>
                    <a:pt x="21209" y="4050"/>
                    <a:pt x="19609" y="5187"/>
                  </a:cubicBezTo>
                  <a:cubicBezTo>
                    <a:pt x="18009" y="6324"/>
                    <a:pt x="14409" y="7198"/>
                    <a:pt x="11609" y="7679"/>
                  </a:cubicBezTo>
                  <a:cubicBezTo>
                    <a:pt x="8809" y="8160"/>
                    <a:pt x="6809" y="8248"/>
                    <a:pt x="5809" y="8073"/>
                  </a:cubicBezTo>
                  <a:cubicBezTo>
                    <a:pt x="4809" y="7898"/>
                    <a:pt x="4809" y="7461"/>
                    <a:pt x="4809" y="7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37081" y="329056"/>
              <a:ext cx="123370" cy="17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33" fill="norm" stroke="1" extrusionOk="0">
                  <a:moveTo>
                    <a:pt x="4782" y="11204"/>
                  </a:moveTo>
                  <a:cubicBezTo>
                    <a:pt x="6582" y="11462"/>
                    <a:pt x="8382" y="11719"/>
                    <a:pt x="10182" y="10947"/>
                  </a:cubicBezTo>
                  <a:cubicBezTo>
                    <a:pt x="11982" y="10176"/>
                    <a:pt x="13782" y="8376"/>
                    <a:pt x="14682" y="6319"/>
                  </a:cubicBezTo>
                  <a:cubicBezTo>
                    <a:pt x="15582" y="4262"/>
                    <a:pt x="15582" y="1947"/>
                    <a:pt x="14682" y="790"/>
                  </a:cubicBezTo>
                  <a:cubicBezTo>
                    <a:pt x="13782" y="-367"/>
                    <a:pt x="11982" y="-367"/>
                    <a:pt x="9282" y="1562"/>
                  </a:cubicBezTo>
                  <a:cubicBezTo>
                    <a:pt x="6582" y="3490"/>
                    <a:pt x="2982" y="7347"/>
                    <a:pt x="1182" y="10947"/>
                  </a:cubicBezTo>
                  <a:cubicBezTo>
                    <a:pt x="-618" y="14547"/>
                    <a:pt x="-618" y="17890"/>
                    <a:pt x="2982" y="19562"/>
                  </a:cubicBezTo>
                  <a:cubicBezTo>
                    <a:pt x="6582" y="21233"/>
                    <a:pt x="13782" y="21233"/>
                    <a:pt x="20982" y="2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104900" y="249831"/>
              <a:ext cx="127000" cy="25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6426"/>
                  </a:moveTo>
                  <a:cubicBezTo>
                    <a:pt x="2880" y="9104"/>
                    <a:pt x="5760" y="11782"/>
                    <a:pt x="7200" y="14192"/>
                  </a:cubicBezTo>
                  <a:cubicBezTo>
                    <a:pt x="8640" y="16602"/>
                    <a:pt x="8640" y="18744"/>
                    <a:pt x="7740" y="19993"/>
                  </a:cubicBezTo>
                  <a:cubicBezTo>
                    <a:pt x="6840" y="21243"/>
                    <a:pt x="5040" y="21600"/>
                    <a:pt x="3960" y="21154"/>
                  </a:cubicBezTo>
                  <a:cubicBezTo>
                    <a:pt x="2880" y="20707"/>
                    <a:pt x="2520" y="19458"/>
                    <a:pt x="3420" y="16602"/>
                  </a:cubicBezTo>
                  <a:cubicBezTo>
                    <a:pt x="4320" y="13745"/>
                    <a:pt x="6480" y="9283"/>
                    <a:pt x="9720" y="6248"/>
                  </a:cubicBezTo>
                  <a:cubicBezTo>
                    <a:pt x="12960" y="3213"/>
                    <a:pt x="17280" y="16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269991" y="129181"/>
              <a:ext cx="82559" cy="39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88" fill="norm" stroke="1" extrusionOk="0">
                  <a:moveTo>
                    <a:pt x="14582" y="0"/>
                  </a:moveTo>
                  <a:cubicBezTo>
                    <a:pt x="11882" y="3314"/>
                    <a:pt x="9182" y="6629"/>
                    <a:pt x="6482" y="9943"/>
                  </a:cubicBezTo>
                  <a:cubicBezTo>
                    <a:pt x="3782" y="13257"/>
                    <a:pt x="1082" y="16571"/>
                    <a:pt x="272" y="18514"/>
                  </a:cubicBezTo>
                  <a:cubicBezTo>
                    <a:pt x="-538" y="20457"/>
                    <a:pt x="542" y="21029"/>
                    <a:pt x="2432" y="21314"/>
                  </a:cubicBezTo>
                  <a:cubicBezTo>
                    <a:pt x="4322" y="21600"/>
                    <a:pt x="7022" y="21600"/>
                    <a:pt x="10262" y="20800"/>
                  </a:cubicBezTo>
                  <a:cubicBezTo>
                    <a:pt x="13502" y="20000"/>
                    <a:pt x="17282" y="18400"/>
                    <a:pt x="19172" y="17257"/>
                  </a:cubicBezTo>
                  <a:cubicBezTo>
                    <a:pt x="21062" y="16114"/>
                    <a:pt x="21062" y="15429"/>
                    <a:pt x="21062" y="14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276350" y="230781"/>
              <a:ext cx="184150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94"/>
                  </a:moveTo>
                  <a:cubicBezTo>
                    <a:pt x="2483" y="6619"/>
                    <a:pt x="4966" y="6445"/>
                    <a:pt x="7324" y="6358"/>
                  </a:cubicBezTo>
                  <a:cubicBezTo>
                    <a:pt x="9683" y="6271"/>
                    <a:pt x="11917" y="6271"/>
                    <a:pt x="13034" y="8535"/>
                  </a:cubicBezTo>
                  <a:cubicBezTo>
                    <a:pt x="14152" y="10800"/>
                    <a:pt x="14152" y="15329"/>
                    <a:pt x="14028" y="18029"/>
                  </a:cubicBezTo>
                  <a:cubicBezTo>
                    <a:pt x="13903" y="20729"/>
                    <a:pt x="13655" y="21600"/>
                    <a:pt x="13655" y="21600"/>
                  </a:cubicBezTo>
                  <a:cubicBezTo>
                    <a:pt x="13655" y="21600"/>
                    <a:pt x="13903" y="20729"/>
                    <a:pt x="14897" y="17768"/>
                  </a:cubicBezTo>
                  <a:cubicBezTo>
                    <a:pt x="15890" y="14806"/>
                    <a:pt x="17628" y="9755"/>
                    <a:pt x="18869" y="6445"/>
                  </a:cubicBezTo>
                  <a:cubicBezTo>
                    <a:pt x="20110" y="3135"/>
                    <a:pt x="20855" y="15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463503" y="260650"/>
              <a:ext cx="247959" cy="25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00" fill="norm" stroke="1" extrusionOk="0">
                  <a:moveTo>
                    <a:pt x="1365" y="8260"/>
                  </a:moveTo>
                  <a:cubicBezTo>
                    <a:pt x="2265" y="8620"/>
                    <a:pt x="3165" y="8980"/>
                    <a:pt x="4425" y="8710"/>
                  </a:cubicBezTo>
                  <a:cubicBezTo>
                    <a:pt x="5685" y="8440"/>
                    <a:pt x="7305" y="7540"/>
                    <a:pt x="8295" y="6550"/>
                  </a:cubicBezTo>
                  <a:cubicBezTo>
                    <a:pt x="9285" y="5560"/>
                    <a:pt x="9645" y="4480"/>
                    <a:pt x="9285" y="3940"/>
                  </a:cubicBezTo>
                  <a:cubicBezTo>
                    <a:pt x="8925" y="3400"/>
                    <a:pt x="7845" y="3400"/>
                    <a:pt x="6135" y="4660"/>
                  </a:cubicBezTo>
                  <a:cubicBezTo>
                    <a:pt x="4425" y="5920"/>
                    <a:pt x="2085" y="8440"/>
                    <a:pt x="915" y="10420"/>
                  </a:cubicBezTo>
                  <a:cubicBezTo>
                    <a:pt x="-255" y="12400"/>
                    <a:pt x="-255" y="13840"/>
                    <a:pt x="645" y="14830"/>
                  </a:cubicBezTo>
                  <a:cubicBezTo>
                    <a:pt x="1545" y="15820"/>
                    <a:pt x="3345" y="16360"/>
                    <a:pt x="6315" y="15370"/>
                  </a:cubicBezTo>
                  <a:cubicBezTo>
                    <a:pt x="9285" y="14380"/>
                    <a:pt x="13425" y="11860"/>
                    <a:pt x="15945" y="9610"/>
                  </a:cubicBezTo>
                  <a:cubicBezTo>
                    <a:pt x="18465" y="7360"/>
                    <a:pt x="19365" y="5380"/>
                    <a:pt x="19725" y="3850"/>
                  </a:cubicBezTo>
                  <a:cubicBezTo>
                    <a:pt x="20085" y="2320"/>
                    <a:pt x="19905" y="1240"/>
                    <a:pt x="19185" y="610"/>
                  </a:cubicBezTo>
                  <a:cubicBezTo>
                    <a:pt x="18465" y="-20"/>
                    <a:pt x="17205" y="-200"/>
                    <a:pt x="16215" y="250"/>
                  </a:cubicBezTo>
                  <a:cubicBezTo>
                    <a:pt x="15225" y="700"/>
                    <a:pt x="14505" y="1780"/>
                    <a:pt x="14325" y="2770"/>
                  </a:cubicBezTo>
                  <a:cubicBezTo>
                    <a:pt x="14145" y="3760"/>
                    <a:pt x="14505" y="4660"/>
                    <a:pt x="15765" y="7000"/>
                  </a:cubicBezTo>
                  <a:cubicBezTo>
                    <a:pt x="17025" y="9340"/>
                    <a:pt x="19185" y="13120"/>
                    <a:pt x="20265" y="15460"/>
                  </a:cubicBezTo>
                  <a:cubicBezTo>
                    <a:pt x="21345" y="17800"/>
                    <a:pt x="21345" y="18700"/>
                    <a:pt x="20355" y="19600"/>
                  </a:cubicBezTo>
                  <a:cubicBezTo>
                    <a:pt x="19365" y="20500"/>
                    <a:pt x="17385" y="21400"/>
                    <a:pt x="15765" y="21400"/>
                  </a:cubicBezTo>
                  <a:cubicBezTo>
                    <a:pt x="14145" y="21400"/>
                    <a:pt x="12885" y="20500"/>
                    <a:pt x="11625" y="1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221368" y="-1"/>
              <a:ext cx="356733" cy="73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73" fill="norm" stroke="1" extrusionOk="0">
                  <a:moveTo>
                    <a:pt x="9270" y="9555"/>
                  </a:moveTo>
                  <a:cubicBezTo>
                    <a:pt x="7864" y="9251"/>
                    <a:pt x="6458" y="8946"/>
                    <a:pt x="5116" y="8885"/>
                  </a:cubicBezTo>
                  <a:cubicBezTo>
                    <a:pt x="3774" y="8825"/>
                    <a:pt x="2496" y="9007"/>
                    <a:pt x="1538" y="9463"/>
                  </a:cubicBezTo>
                  <a:cubicBezTo>
                    <a:pt x="579" y="9920"/>
                    <a:pt x="-60" y="10650"/>
                    <a:pt x="4" y="11319"/>
                  </a:cubicBezTo>
                  <a:cubicBezTo>
                    <a:pt x="68" y="11989"/>
                    <a:pt x="835" y="12597"/>
                    <a:pt x="2241" y="12719"/>
                  </a:cubicBezTo>
                  <a:cubicBezTo>
                    <a:pt x="3647" y="12840"/>
                    <a:pt x="5691" y="12475"/>
                    <a:pt x="6458" y="11836"/>
                  </a:cubicBezTo>
                  <a:cubicBezTo>
                    <a:pt x="7225" y="11198"/>
                    <a:pt x="6714" y="10285"/>
                    <a:pt x="6139" y="9707"/>
                  </a:cubicBezTo>
                  <a:cubicBezTo>
                    <a:pt x="5564" y="9129"/>
                    <a:pt x="4925" y="8885"/>
                    <a:pt x="4349" y="8672"/>
                  </a:cubicBezTo>
                  <a:cubicBezTo>
                    <a:pt x="3774" y="8460"/>
                    <a:pt x="3263" y="8277"/>
                    <a:pt x="3071" y="8003"/>
                  </a:cubicBezTo>
                  <a:cubicBezTo>
                    <a:pt x="2880" y="7729"/>
                    <a:pt x="3007" y="7364"/>
                    <a:pt x="4094" y="6695"/>
                  </a:cubicBezTo>
                  <a:cubicBezTo>
                    <a:pt x="5180" y="6026"/>
                    <a:pt x="7225" y="5052"/>
                    <a:pt x="9206" y="3927"/>
                  </a:cubicBezTo>
                  <a:cubicBezTo>
                    <a:pt x="11187" y="2801"/>
                    <a:pt x="13104" y="1523"/>
                    <a:pt x="14127" y="732"/>
                  </a:cubicBezTo>
                  <a:cubicBezTo>
                    <a:pt x="15149" y="-59"/>
                    <a:pt x="15277" y="-363"/>
                    <a:pt x="14766" y="611"/>
                  </a:cubicBezTo>
                  <a:cubicBezTo>
                    <a:pt x="14255" y="1584"/>
                    <a:pt x="13104" y="3835"/>
                    <a:pt x="11890" y="6026"/>
                  </a:cubicBezTo>
                  <a:cubicBezTo>
                    <a:pt x="10676" y="8216"/>
                    <a:pt x="9398" y="10346"/>
                    <a:pt x="8376" y="12536"/>
                  </a:cubicBezTo>
                  <a:cubicBezTo>
                    <a:pt x="7353" y="14727"/>
                    <a:pt x="6586" y="16978"/>
                    <a:pt x="6203" y="18286"/>
                  </a:cubicBezTo>
                  <a:cubicBezTo>
                    <a:pt x="5819" y="19594"/>
                    <a:pt x="5819" y="19959"/>
                    <a:pt x="5947" y="20294"/>
                  </a:cubicBezTo>
                  <a:cubicBezTo>
                    <a:pt x="6075" y="20629"/>
                    <a:pt x="6331" y="20933"/>
                    <a:pt x="6778" y="21085"/>
                  </a:cubicBezTo>
                  <a:cubicBezTo>
                    <a:pt x="7225" y="21237"/>
                    <a:pt x="7864" y="21237"/>
                    <a:pt x="8823" y="20720"/>
                  </a:cubicBezTo>
                  <a:cubicBezTo>
                    <a:pt x="9781" y="20203"/>
                    <a:pt x="11060" y="19168"/>
                    <a:pt x="11699" y="18103"/>
                  </a:cubicBezTo>
                  <a:cubicBezTo>
                    <a:pt x="12338" y="17039"/>
                    <a:pt x="12338" y="15943"/>
                    <a:pt x="12146" y="15244"/>
                  </a:cubicBezTo>
                  <a:cubicBezTo>
                    <a:pt x="11954" y="14544"/>
                    <a:pt x="11571" y="14240"/>
                    <a:pt x="10996" y="13996"/>
                  </a:cubicBezTo>
                  <a:cubicBezTo>
                    <a:pt x="10420" y="13753"/>
                    <a:pt x="9654" y="13571"/>
                    <a:pt x="9845" y="13388"/>
                  </a:cubicBezTo>
                  <a:cubicBezTo>
                    <a:pt x="10037" y="13205"/>
                    <a:pt x="11187" y="13023"/>
                    <a:pt x="13296" y="12780"/>
                  </a:cubicBezTo>
                  <a:cubicBezTo>
                    <a:pt x="15405" y="12536"/>
                    <a:pt x="18473" y="12232"/>
                    <a:pt x="21540" y="11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958549" y="154581"/>
              <a:ext cx="23363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4064" y="0"/>
                  </a:moveTo>
                  <a:cubicBezTo>
                    <a:pt x="4638" y="632"/>
                    <a:pt x="5211" y="1263"/>
                    <a:pt x="7792" y="1579"/>
                  </a:cubicBezTo>
                  <a:cubicBezTo>
                    <a:pt x="10372" y="1895"/>
                    <a:pt x="14960" y="1895"/>
                    <a:pt x="17732" y="1768"/>
                  </a:cubicBezTo>
                  <a:cubicBezTo>
                    <a:pt x="20503" y="1642"/>
                    <a:pt x="21459" y="1389"/>
                    <a:pt x="20981" y="1263"/>
                  </a:cubicBezTo>
                  <a:cubicBezTo>
                    <a:pt x="20503" y="1137"/>
                    <a:pt x="18592" y="1137"/>
                    <a:pt x="16202" y="1579"/>
                  </a:cubicBezTo>
                  <a:cubicBezTo>
                    <a:pt x="13813" y="2021"/>
                    <a:pt x="10946" y="2905"/>
                    <a:pt x="9130" y="4105"/>
                  </a:cubicBezTo>
                  <a:cubicBezTo>
                    <a:pt x="7314" y="5305"/>
                    <a:pt x="6549" y="6821"/>
                    <a:pt x="6645" y="7768"/>
                  </a:cubicBezTo>
                  <a:cubicBezTo>
                    <a:pt x="6740" y="8716"/>
                    <a:pt x="7696" y="9095"/>
                    <a:pt x="8747" y="9411"/>
                  </a:cubicBezTo>
                  <a:cubicBezTo>
                    <a:pt x="9799" y="9726"/>
                    <a:pt x="10946" y="9979"/>
                    <a:pt x="11901" y="10295"/>
                  </a:cubicBezTo>
                  <a:cubicBezTo>
                    <a:pt x="12857" y="10611"/>
                    <a:pt x="13622" y="10989"/>
                    <a:pt x="13717" y="11432"/>
                  </a:cubicBezTo>
                  <a:cubicBezTo>
                    <a:pt x="13813" y="11874"/>
                    <a:pt x="13240" y="12379"/>
                    <a:pt x="11328" y="13200"/>
                  </a:cubicBezTo>
                  <a:cubicBezTo>
                    <a:pt x="9417" y="14021"/>
                    <a:pt x="6167" y="15158"/>
                    <a:pt x="4160" y="15979"/>
                  </a:cubicBezTo>
                  <a:cubicBezTo>
                    <a:pt x="2153" y="16800"/>
                    <a:pt x="1388" y="17305"/>
                    <a:pt x="815" y="17874"/>
                  </a:cubicBezTo>
                  <a:cubicBezTo>
                    <a:pt x="241" y="18442"/>
                    <a:pt x="-141" y="19074"/>
                    <a:pt x="50" y="19705"/>
                  </a:cubicBezTo>
                  <a:cubicBezTo>
                    <a:pt x="241" y="20337"/>
                    <a:pt x="1006" y="20968"/>
                    <a:pt x="4064" y="21284"/>
                  </a:cubicBezTo>
                  <a:cubicBezTo>
                    <a:pt x="7123" y="21600"/>
                    <a:pt x="12475" y="21600"/>
                    <a:pt x="178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203301" y="299434"/>
              <a:ext cx="111399" cy="22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143" fill="norm" stroke="1" extrusionOk="0">
                  <a:moveTo>
                    <a:pt x="20669" y="3056"/>
                  </a:moveTo>
                  <a:cubicBezTo>
                    <a:pt x="19491" y="2074"/>
                    <a:pt x="18313" y="1093"/>
                    <a:pt x="15367" y="503"/>
                  </a:cubicBezTo>
                  <a:cubicBezTo>
                    <a:pt x="12422" y="-86"/>
                    <a:pt x="7709" y="-282"/>
                    <a:pt x="4371" y="602"/>
                  </a:cubicBezTo>
                  <a:cubicBezTo>
                    <a:pt x="1033" y="1485"/>
                    <a:pt x="-931" y="3449"/>
                    <a:pt x="444" y="5413"/>
                  </a:cubicBezTo>
                  <a:cubicBezTo>
                    <a:pt x="1818" y="7376"/>
                    <a:pt x="6531" y="9340"/>
                    <a:pt x="10065" y="10911"/>
                  </a:cubicBezTo>
                  <a:cubicBezTo>
                    <a:pt x="13600" y="12482"/>
                    <a:pt x="15956" y="13660"/>
                    <a:pt x="16153" y="15329"/>
                  </a:cubicBezTo>
                  <a:cubicBezTo>
                    <a:pt x="16349" y="16998"/>
                    <a:pt x="14385" y="19158"/>
                    <a:pt x="12422" y="20238"/>
                  </a:cubicBezTo>
                  <a:cubicBezTo>
                    <a:pt x="10458" y="21318"/>
                    <a:pt x="8494" y="21318"/>
                    <a:pt x="7513" y="20827"/>
                  </a:cubicBezTo>
                  <a:cubicBezTo>
                    <a:pt x="6531" y="20336"/>
                    <a:pt x="6531" y="19354"/>
                    <a:pt x="6531" y="18569"/>
                  </a:cubicBezTo>
                  <a:cubicBezTo>
                    <a:pt x="6531" y="17783"/>
                    <a:pt x="6531" y="17194"/>
                    <a:pt x="6531" y="16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360343" y="135531"/>
              <a:ext cx="176608" cy="347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93" fill="norm" stroke="1" extrusionOk="0">
                  <a:moveTo>
                    <a:pt x="12817" y="0"/>
                  </a:moveTo>
                  <a:cubicBezTo>
                    <a:pt x="11547" y="1440"/>
                    <a:pt x="10276" y="2880"/>
                    <a:pt x="9259" y="5695"/>
                  </a:cubicBezTo>
                  <a:cubicBezTo>
                    <a:pt x="8243" y="8509"/>
                    <a:pt x="7481" y="12698"/>
                    <a:pt x="7099" y="15316"/>
                  </a:cubicBezTo>
                  <a:cubicBezTo>
                    <a:pt x="6718" y="17935"/>
                    <a:pt x="6718" y="18982"/>
                    <a:pt x="6972" y="19833"/>
                  </a:cubicBezTo>
                  <a:cubicBezTo>
                    <a:pt x="7227" y="20684"/>
                    <a:pt x="7735" y="21338"/>
                    <a:pt x="8497" y="21469"/>
                  </a:cubicBezTo>
                  <a:cubicBezTo>
                    <a:pt x="9259" y="21600"/>
                    <a:pt x="10276" y="21207"/>
                    <a:pt x="10911" y="20029"/>
                  </a:cubicBezTo>
                  <a:cubicBezTo>
                    <a:pt x="11547" y="18851"/>
                    <a:pt x="11801" y="16887"/>
                    <a:pt x="10784" y="15447"/>
                  </a:cubicBezTo>
                  <a:cubicBezTo>
                    <a:pt x="9768" y="14007"/>
                    <a:pt x="7481" y="13091"/>
                    <a:pt x="5194" y="12698"/>
                  </a:cubicBezTo>
                  <a:cubicBezTo>
                    <a:pt x="2907" y="12305"/>
                    <a:pt x="619" y="12436"/>
                    <a:pt x="111" y="12502"/>
                  </a:cubicBezTo>
                  <a:cubicBezTo>
                    <a:pt x="-397" y="12567"/>
                    <a:pt x="874" y="12567"/>
                    <a:pt x="3288" y="12240"/>
                  </a:cubicBezTo>
                  <a:cubicBezTo>
                    <a:pt x="5702" y="11913"/>
                    <a:pt x="9259" y="11258"/>
                    <a:pt x="11674" y="10931"/>
                  </a:cubicBezTo>
                  <a:cubicBezTo>
                    <a:pt x="14088" y="10604"/>
                    <a:pt x="15358" y="10604"/>
                    <a:pt x="16375" y="10865"/>
                  </a:cubicBezTo>
                  <a:cubicBezTo>
                    <a:pt x="17391" y="11127"/>
                    <a:pt x="18154" y="11651"/>
                    <a:pt x="18789" y="13156"/>
                  </a:cubicBezTo>
                  <a:cubicBezTo>
                    <a:pt x="19424" y="14662"/>
                    <a:pt x="19932" y="17149"/>
                    <a:pt x="20059" y="18785"/>
                  </a:cubicBezTo>
                  <a:cubicBezTo>
                    <a:pt x="20187" y="20422"/>
                    <a:pt x="19932" y="21207"/>
                    <a:pt x="19678" y="21207"/>
                  </a:cubicBezTo>
                  <a:cubicBezTo>
                    <a:pt x="19424" y="21207"/>
                    <a:pt x="19170" y="20422"/>
                    <a:pt x="19297" y="17869"/>
                  </a:cubicBezTo>
                  <a:cubicBezTo>
                    <a:pt x="19424" y="15316"/>
                    <a:pt x="19932" y="10996"/>
                    <a:pt x="20187" y="8509"/>
                  </a:cubicBezTo>
                  <a:cubicBezTo>
                    <a:pt x="20441" y="6022"/>
                    <a:pt x="20441" y="5367"/>
                    <a:pt x="20568" y="5367"/>
                  </a:cubicBezTo>
                  <a:cubicBezTo>
                    <a:pt x="20695" y="5367"/>
                    <a:pt x="20949" y="6022"/>
                    <a:pt x="21203" y="6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582772" y="275835"/>
              <a:ext cx="194684" cy="22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73" fill="norm" stroke="1" extrusionOk="0">
                  <a:moveTo>
                    <a:pt x="2636" y="2343"/>
                  </a:moveTo>
                  <a:cubicBezTo>
                    <a:pt x="3101" y="6143"/>
                    <a:pt x="3565" y="9943"/>
                    <a:pt x="3565" y="12843"/>
                  </a:cubicBezTo>
                  <a:cubicBezTo>
                    <a:pt x="3565" y="15743"/>
                    <a:pt x="3101" y="17743"/>
                    <a:pt x="2404" y="19143"/>
                  </a:cubicBezTo>
                  <a:cubicBezTo>
                    <a:pt x="1707" y="20543"/>
                    <a:pt x="778" y="21343"/>
                    <a:pt x="314" y="21143"/>
                  </a:cubicBezTo>
                  <a:cubicBezTo>
                    <a:pt x="-151" y="20943"/>
                    <a:pt x="-151" y="19743"/>
                    <a:pt x="662" y="16843"/>
                  </a:cubicBezTo>
                  <a:cubicBezTo>
                    <a:pt x="1475" y="13943"/>
                    <a:pt x="3101" y="9343"/>
                    <a:pt x="4378" y="6443"/>
                  </a:cubicBezTo>
                  <a:cubicBezTo>
                    <a:pt x="5655" y="3543"/>
                    <a:pt x="6584" y="2343"/>
                    <a:pt x="7630" y="1643"/>
                  </a:cubicBezTo>
                  <a:cubicBezTo>
                    <a:pt x="8675" y="943"/>
                    <a:pt x="9836" y="743"/>
                    <a:pt x="10881" y="1643"/>
                  </a:cubicBezTo>
                  <a:cubicBezTo>
                    <a:pt x="11926" y="2543"/>
                    <a:pt x="12855" y="4543"/>
                    <a:pt x="13204" y="6043"/>
                  </a:cubicBezTo>
                  <a:cubicBezTo>
                    <a:pt x="13552" y="7543"/>
                    <a:pt x="13320" y="8543"/>
                    <a:pt x="12972" y="9543"/>
                  </a:cubicBezTo>
                  <a:cubicBezTo>
                    <a:pt x="12623" y="10543"/>
                    <a:pt x="12159" y="11543"/>
                    <a:pt x="11694" y="11543"/>
                  </a:cubicBezTo>
                  <a:cubicBezTo>
                    <a:pt x="11230" y="11543"/>
                    <a:pt x="10765" y="10543"/>
                    <a:pt x="11810" y="8543"/>
                  </a:cubicBezTo>
                  <a:cubicBezTo>
                    <a:pt x="12855" y="6543"/>
                    <a:pt x="15410" y="3543"/>
                    <a:pt x="17268" y="1843"/>
                  </a:cubicBezTo>
                  <a:cubicBezTo>
                    <a:pt x="19126" y="143"/>
                    <a:pt x="20288" y="-257"/>
                    <a:pt x="20868" y="143"/>
                  </a:cubicBezTo>
                  <a:cubicBezTo>
                    <a:pt x="21449" y="543"/>
                    <a:pt x="21449" y="1743"/>
                    <a:pt x="21217" y="4143"/>
                  </a:cubicBezTo>
                  <a:cubicBezTo>
                    <a:pt x="20984" y="6543"/>
                    <a:pt x="20520" y="10143"/>
                    <a:pt x="20404" y="12543"/>
                  </a:cubicBezTo>
                  <a:cubicBezTo>
                    <a:pt x="20288" y="14943"/>
                    <a:pt x="20520" y="16143"/>
                    <a:pt x="20752" y="17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792402" y="152464"/>
              <a:ext cx="267619" cy="31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75" fill="norm" stroke="1" extrusionOk="0">
                  <a:moveTo>
                    <a:pt x="8996" y="15470"/>
                  </a:moveTo>
                  <a:cubicBezTo>
                    <a:pt x="8828" y="14741"/>
                    <a:pt x="8659" y="14011"/>
                    <a:pt x="7815" y="13281"/>
                  </a:cubicBezTo>
                  <a:cubicBezTo>
                    <a:pt x="6971" y="12551"/>
                    <a:pt x="5453" y="11822"/>
                    <a:pt x="4018" y="12478"/>
                  </a:cubicBezTo>
                  <a:cubicBezTo>
                    <a:pt x="2584" y="13135"/>
                    <a:pt x="1234" y="15178"/>
                    <a:pt x="559" y="16638"/>
                  </a:cubicBezTo>
                  <a:cubicBezTo>
                    <a:pt x="-116" y="18097"/>
                    <a:pt x="-116" y="18973"/>
                    <a:pt x="221" y="19630"/>
                  </a:cubicBezTo>
                  <a:cubicBezTo>
                    <a:pt x="559" y="20286"/>
                    <a:pt x="1234" y="20724"/>
                    <a:pt x="1993" y="20724"/>
                  </a:cubicBezTo>
                  <a:cubicBezTo>
                    <a:pt x="2753" y="20724"/>
                    <a:pt x="3596" y="20286"/>
                    <a:pt x="4440" y="19630"/>
                  </a:cubicBezTo>
                  <a:cubicBezTo>
                    <a:pt x="5284" y="18973"/>
                    <a:pt x="6128" y="18097"/>
                    <a:pt x="6550" y="18024"/>
                  </a:cubicBezTo>
                  <a:cubicBezTo>
                    <a:pt x="6971" y="17951"/>
                    <a:pt x="6971" y="18681"/>
                    <a:pt x="7393" y="19119"/>
                  </a:cubicBezTo>
                  <a:cubicBezTo>
                    <a:pt x="7815" y="19557"/>
                    <a:pt x="8659" y="19703"/>
                    <a:pt x="9840" y="19046"/>
                  </a:cubicBezTo>
                  <a:cubicBezTo>
                    <a:pt x="11021" y="18389"/>
                    <a:pt x="12540" y="16930"/>
                    <a:pt x="14312" y="14230"/>
                  </a:cubicBezTo>
                  <a:cubicBezTo>
                    <a:pt x="16084" y="11530"/>
                    <a:pt x="18109" y="7589"/>
                    <a:pt x="19290" y="5254"/>
                  </a:cubicBezTo>
                  <a:cubicBezTo>
                    <a:pt x="20472" y="2919"/>
                    <a:pt x="20809" y="2189"/>
                    <a:pt x="21062" y="1459"/>
                  </a:cubicBezTo>
                  <a:cubicBezTo>
                    <a:pt x="21315" y="730"/>
                    <a:pt x="21484" y="0"/>
                    <a:pt x="21146" y="0"/>
                  </a:cubicBezTo>
                  <a:cubicBezTo>
                    <a:pt x="20809" y="0"/>
                    <a:pt x="19965" y="730"/>
                    <a:pt x="18868" y="2919"/>
                  </a:cubicBezTo>
                  <a:cubicBezTo>
                    <a:pt x="17771" y="5108"/>
                    <a:pt x="16422" y="8757"/>
                    <a:pt x="15662" y="11749"/>
                  </a:cubicBezTo>
                  <a:cubicBezTo>
                    <a:pt x="14903" y="14741"/>
                    <a:pt x="14734" y="17076"/>
                    <a:pt x="14818" y="18608"/>
                  </a:cubicBezTo>
                  <a:cubicBezTo>
                    <a:pt x="14903" y="20141"/>
                    <a:pt x="15240" y="20870"/>
                    <a:pt x="15831" y="21235"/>
                  </a:cubicBezTo>
                  <a:cubicBezTo>
                    <a:pt x="16422" y="21600"/>
                    <a:pt x="17265" y="21600"/>
                    <a:pt x="17856" y="20870"/>
                  </a:cubicBezTo>
                  <a:cubicBezTo>
                    <a:pt x="18447" y="20141"/>
                    <a:pt x="18784" y="18681"/>
                    <a:pt x="18784" y="17586"/>
                  </a:cubicBezTo>
                  <a:cubicBezTo>
                    <a:pt x="18784" y="16492"/>
                    <a:pt x="18447" y="15762"/>
                    <a:pt x="18109" y="15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987800" y="306981"/>
              <a:ext cx="187066" cy="14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60" fill="norm" stroke="1" extrusionOk="0">
                  <a:moveTo>
                    <a:pt x="0" y="0"/>
                  </a:moveTo>
                  <a:cubicBezTo>
                    <a:pt x="3600" y="1612"/>
                    <a:pt x="7200" y="3224"/>
                    <a:pt x="9960" y="4030"/>
                  </a:cubicBezTo>
                  <a:cubicBezTo>
                    <a:pt x="12720" y="4836"/>
                    <a:pt x="14640" y="4836"/>
                    <a:pt x="16200" y="4675"/>
                  </a:cubicBezTo>
                  <a:cubicBezTo>
                    <a:pt x="17760" y="4513"/>
                    <a:pt x="18960" y="4191"/>
                    <a:pt x="18600" y="4030"/>
                  </a:cubicBezTo>
                  <a:cubicBezTo>
                    <a:pt x="18240" y="3869"/>
                    <a:pt x="16320" y="3869"/>
                    <a:pt x="14520" y="5642"/>
                  </a:cubicBezTo>
                  <a:cubicBezTo>
                    <a:pt x="12720" y="7415"/>
                    <a:pt x="11040" y="10961"/>
                    <a:pt x="10200" y="13701"/>
                  </a:cubicBezTo>
                  <a:cubicBezTo>
                    <a:pt x="9360" y="16442"/>
                    <a:pt x="9360" y="18376"/>
                    <a:pt x="9960" y="19666"/>
                  </a:cubicBezTo>
                  <a:cubicBezTo>
                    <a:pt x="10560" y="20955"/>
                    <a:pt x="11760" y="21600"/>
                    <a:pt x="13560" y="21278"/>
                  </a:cubicBezTo>
                  <a:cubicBezTo>
                    <a:pt x="15360" y="20955"/>
                    <a:pt x="17760" y="19666"/>
                    <a:pt x="19320" y="17087"/>
                  </a:cubicBezTo>
                  <a:cubicBezTo>
                    <a:pt x="20880" y="14507"/>
                    <a:pt x="21600" y="10639"/>
                    <a:pt x="21000" y="7576"/>
                  </a:cubicBezTo>
                  <a:cubicBezTo>
                    <a:pt x="20400" y="4513"/>
                    <a:pt x="18480" y="2257"/>
                    <a:pt x="165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165600" y="268881"/>
              <a:ext cx="165100" cy="16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5742"/>
                  </a:moveTo>
                  <a:cubicBezTo>
                    <a:pt x="1385" y="5468"/>
                    <a:pt x="2769" y="5195"/>
                    <a:pt x="3877" y="5605"/>
                  </a:cubicBezTo>
                  <a:cubicBezTo>
                    <a:pt x="4985" y="6015"/>
                    <a:pt x="5815" y="7109"/>
                    <a:pt x="6785" y="9433"/>
                  </a:cubicBezTo>
                  <a:cubicBezTo>
                    <a:pt x="7754" y="11757"/>
                    <a:pt x="8862" y="15311"/>
                    <a:pt x="9277" y="17772"/>
                  </a:cubicBezTo>
                  <a:cubicBezTo>
                    <a:pt x="9692" y="20233"/>
                    <a:pt x="9415" y="21600"/>
                    <a:pt x="9277" y="21053"/>
                  </a:cubicBezTo>
                  <a:cubicBezTo>
                    <a:pt x="9138" y="20506"/>
                    <a:pt x="9138" y="18046"/>
                    <a:pt x="9831" y="14628"/>
                  </a:cubicBezTo>
                  <a:cubicBezTo>
                    <a:pt x="10523" y="11210"/>
                    <a:pt x="11908" y="6835"/>
                    <a:pt x="13985" y="4238"/>
                  </a:cubicBezTo>
                  <a:cubicBezTo>
                    <a:pt x="16062" y="1641"/>
                    <a:pt x="18831" y="8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324350" y="275181"/>
              <a:ext cx="120650" cy="1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600" y="695"/>
                  </a:moveTo>
                  <a:cubicBezTo>
                    <a:pt x="16674" y="236"/>
                    <a:pt x="11747" y="-224"/>
                    <a:pt x="8337" y="121"/>
                  </a:cubicBezTo>
                  <a:cubicBezTo>
                    <a:pt x="4926" y="465"/>
                    <a:pt x="3032" y="1614"/>
                    <a:pt x="2463" y="2763"/>
                  </a:cubicBezTo>
                  <a:cubicBezTo>
                    <a:pt x="1895" y="3912"/>
                    <a:pt x="2653" y="5061"/>
                    <a:pt x="4926" y="6440"/>
                  </a:cubicBezTo>
                  <a:cubicBezTo>
                    <a:pt x="7200" y="7819"/>
                    <a:pt x="10989" y="9427"/>
                    <a:pt x="13642" y="11265"/>
                  </a:cubicBezTo>
                  <a:cubicBezTo>
                    <a:pt x="16295" y="13104"/>
                    <a:pt x="17811" y="15172"/>
                    <a:pt x="15347" y="16895"/>
                  </a:cubicBezTo>
                  <a:cubicBezTo>
                    <a:pt x="12884" y="18619"/>
                    <a:pt x="6442" y="19997"/>
                    <a:pt x="0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0" y="732431"/>
              <a:ext cx="4324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" y="21086"/>
                    <a:pt x="782" y="20571"/>
                    <a:pt x="1200" y="19929"/>
                  </a:cubicBezTo>
                  <a:cubicBezTo>
                    <a:pt x="1618" y="19286"/>
                    <a:pt x="2062" y="18514"/>
                    <a:pt x="2479" y="17871"/>
                  </a:cubicBezTo>
                  <a:cubicBezTo>
                    <a:pt x="2897" y="17229"/>
                    <a:pt x="3288" y="16714"/>
                    <a:pt x="3690" y="16071"/>
                  </a:cubicBezTo>
                  <a:cubicBezTo>
                    <a:pt x="4092" y="15429"/>
                    <a:pt x="4504" y="14657"/>
                    <a:pt x="4869" y="14143"/>
                  </a:cubicBezTo>
                  <a:cubicBezTo>
                    <a:pt x="5233" y="13629"/>
                    <a:pt x="5551" y="13371"/>
                    <a:pt x="5868" y="12986"/>
                  </a:cubicBezTo>
                  <a:cubicBezTo>
                    <a:pt x="6185" y="12600"/>
                    <a:pt x="6502" y="12086"/>
                    <a:pt x="6846" y="11571"/>
                  </a:cubicBezTo>
                  <a:cubicBezTo>
                    <a:pt x="7189" y="11057"/>
                    <a:pt x="7559" y="10543"/>
                    <a:pt x="8030" y="9900"/>
                  </a:cubicBezTo>
                  <a:cubicBezTo>
                    <a:pt x="8500" y="9257"/>
                    <a:pt x="9071" y="8486"/>
                    <a:pt x="9547" y="7843"/>
                  </a:cubicBezTo>
                  <a:cubicBezTo>
                    <a:pt x="10023" y="7200"/>
                    <a:pt x="10404" y="6686"/>
                    <a:pt x="10805" y="6171"/>
                  </a:cubicBezTo>
                  <a:cubicBezTo>
                    <a:pt x="11207" y="5657"/>
                    <a:pt x="11630" y="5143"/>
                    <a:pt x="12053" y="4757"/>
                  </a:cubicBezTo>
                  <a:cubicBezTo>
                    <a:pt x="12476" y="4371"/>
                    <a:pt x="12899" y="4114"/>
                    <a:pt x="13316" y="3729"/>
                  </a:cubicBezTo>
                  <a:cubicBezTo>
                    <a:pt x="13734" y="3343"/>
                    <a:pt x="14146" y="2829"/>
                    <a:pt x="14543" y="2443"/>
                  </a:cubicBezTo>
                  <a:cubicBezTo>
                    <a:pt x="14939" y="2057"/>
                    <a:pt x="15320" y="1800"/>
                    <a:pt x="15706" y="1543"/>
                  </a:cubicBezTo>
                  <a:cubicBezTo>
                    <a:pt x="16092" y="1286"/>
                    <a:pt x="16483" y="1029"/>
                    <a:pt x="16932" y="900"/>
                  </a:cubicBezTo>
                  <a:cubicBezTo>
                    <a:pt x="17381" y="771"/>
                    <a:pt x="17889" y="771"/>
                    <a:pt x="18359" y="643"/>
                  </a:cubicBezTo>
                  <a:cubicBezTo>
                    <a:pt x="18830" y="514"/>
                    <a:pt x="19263" y="257"/>
                    <a:pt x="19713" y="129"/>
                  </a:cubicBezTo>
                  <a:cubicBezTo>
                    <a:pt x="20162" y="0"/>
                    <a:pt x="20627" y="0"/>
                    <a:pt x="20944" y="0"/>
                  </a:cubicBezTo>
                  <a:cubicBezTo>
                    <a:pt x="21262" y="0"/>
                    <a:pt x="2143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5250" y="929281"/>
              <a:ext cx="37909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" y="21429"/>
                    <a:pt x="989" y="21257"/>
                    <a:pt x="1459" y="21086"/>
                  </a:cubicBezTo>
                  <a:cubicBezTo>
                    <a:pt x="1930" y="20914"/>
                    <a:pt x="2376" y="20743"/>
                    <a:pt x="2804" y="20400"/>
                  </a:cubicBezTo>
                  <a:cubicBezTo>
                    <a:pt x="3232" y="20057"/>
                    <a:pt x="3642" y="19543"/>
                    <a:pt x="4094" y="19029"/>
                  </a:cubicBezTo>
                  <a:cubicBezTo>
                    <a:pt x="4547" y="18514"/>
                    <a:pt x="5041" y="18000"/>
                    <a:pt x="5542" y="17571"/>
                  </a:cubicBezTo>
                  <a:cubicBezTo>
                    <a:pt x="6042" y="17143"/>
                    <a:pt x="6549" y="16800"/>
                    <a:pt x="6989" y="16457"/>
                  </a:cubicBezTo>
                  <a:cubicBezTo>
                    <a:pt x="7429" y="16114"/>
                    <a:pt x="7803" y="15771"/>
                    <a:pt x="8177" y="15429"/>
                  </a:cubicBezTo>
                  <a:cubicBezTo>
                    <a:pt x="8551" y="15086"/>
                    <a:pt x="8925" y="14743"/>
                    <a:pt x="9311" y="14400"/>
                  </a:cubicBezTo>
                  <a:cubicBezTo>
                    <a:pt x="9696" y="14057"/>
                    <a:pt x="10094" y="13714"/>
                    <a:pt x="10498" y="13286"/>
                  </a:cubicBezTo>
                  <a:cubicBezTo>
                    <a:pt x="10903" y="12857"/>
                    <a:pt x="11313" y="12343"/>
                    <a:pt x="11831" y="11829"/>
                  </a:cubicBezTo>
                  <a:cubicBezTo>
                    <a:pt x="12350" y="11314"/>
                    <a:pt x="12977" y="10800"/>
                    <a:pt x="13477" y="10371"/>
                  </a:cubicBezTo>
                  <a:cubicBezTo>
                    <a:pt x="13978" y="9943"/>
                    <a:pt x="14352" y="9600"/>
                    <a:pt x="14720" y="9171"/>
                  </a:cubicBezTo>
                  <a:cubicBezTo>
                    <a:pt x="15087" y="8743"/>
                    <a:pt x="15449" y="8229"/>
                    <a:pt x="15871" y="7800"/>
                  </a:cubicBezTo>
                  <a:cubicBezTo>
                    <a:pt x="16293" y="7371"/>
                    <a:pt x="16776" y="7029"/>
                    <a:pt x="17228" y="6600"/>
                  </a:cubicBezTo>
                  <a:cubicBezTo>
                    <a:pt x="17680" y="6171"/>
                    <a:pt x="18103" y="5657"/>
                    <a:pt x="18543" y="5143"/>
                  </a:cubicBezTo>
                  <a:cubicBezTo>
                    <a:pt x="18983" y="4629"/>
                    <a:pt x="19441" y="4114"/>
                    <a:pt x="19924" y="3429"/>
                  </a:cubicBezTo>
                  <a:cubicBezTo>
                    <a:pt x="20406" y="2743"/>
                    <a:pt x="20913" y="1886"/>
                    <a:pt x="21196" y="1286"/>
                  </a:cubicBezTo>
                  <a:cubicBezTo>
                    <a:pt x="21479" y="686"/>
                    <a:pt x="21540" y="3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629150" y="37048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597400" y="58638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304207" y="1724484"/>
              <a:ext cx="267073" cy="34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10" fill="norm" stroke="1" extrusionOk="0">
                  <a:moveTo>
                    <a:pt x="3341" y="1088"/>
                  </a:moveTo>
                  <a:cubicBezTo>
                    <a:pt x="3174" y="1743"/>
                    <a:pt x="3006" y="2397"/>
                    <a:pt x="3341" y="2921"/>
                  </a:cubicBezTo>
                  <a:cubicBezTo>
                    <a:pt x="3676" y="3445"/>
                    <a:pt x="4513" y="3837"/>
                    <a:pt x="7025" y="3772"/>
                  </a:cubicBezTo>
                  <a:cubicBezTo>
                    <a:pt x="9537" y="3706"/>
                    <a:pt x="13723" y="3183"/>
                    <a:pt x="16234" y="2725"/>
                  </a:cubicBezTo>
                  <a:cubicBezTo>
                    <a:pt x="18746" y="2266"/>
                    <a:pt x="19583" y="1874"/>
                    <a:pt x="20253" y="1415"/>
                  </a:cubicBezTo>
                  <a:cubicBezTo>
                    <a:pt x="20923" y="957"/>
                    <a:pt x="21425" y="434"/>
                    <a:pt x="20923" y="172"/>
                  </a:cubicBezTo>
                  <a:cubicBezTo>
                    <a:pt x="20420" y="-90"/>
                    <a:pt x="18913" y="-90"/>
                    <a:pt x="16904" y="434"/>
                  </a:cubicBezTo>
                  <a:cubicBezTo>
                    <a:pt x="14895" y="957"/>
                    <a:pt x="12383" y="2005"/>
                    <a:pt x="10876" y="2790"/>
                  </a:cubicBezTo>
                  <a:cubicBezTo>
                    <a:pt x="9369" y="3575"/>
                    <a:pt x="8867" y="4099"/>
                    <a:pt x="8867" y="4623"/>
                  </a:cubicBezTo>
                  <a:cubicBezTo>
                    <a:pt x="8867" y="5146"/>
                    <a:pt x="9369" y="5670"/>
                    <a:pt x="10374" y="6128"/>
                  </a:cubicBezTo>
                  <a:cubicBezTo>
                    <a:pt x="11378" y="6586"/>
                    <a:pt x="12885" y="6979"/>
                    <a:pt x="13806" y="7503"/>
                  </a:cubicBezTo>
                  <a:cubicBezTo>
                    <a:pt x="14727" y="8026"/>
                    <a:pt x="15062" y="8681"/>
                    <a:pt x="14225" y="9466"/>
                  </a:cubicBezTo>
                  <a:cubicBezTo>
                    <a:pt x="13388" y="10252"/>
                    <a:pt x="11378" y="11168"/>
                    <a:pt x="9118" y="12346"/>
                  </a:cubicBezTo>
                  <a:cubicBezTo>
                    <a:pt x="6858" y="13525"/>
                    <a:pt x="4346" y="14965"/>
                    <a:pt x="2755" y="16077"/>
                  </a:cubicBezTo>
                  <a:cubicBezTo>
                    <a:pt x="1165" y="17190"/>
                    <a:pt x="495" y="17975"/>
                    <a:pt x="160" y="18695"/>
                  </a:cubicBezTo>
                  <a:cubicBezTo>
                    <a:pt x="-175" y="19415"/>
                    <a:pt x="-175" y="20070"/>
                    <a:pt x="2085" y="20528"/>
                  </a:cubicBezTo>
                  <a:cubicBezTo>
                    <a:pt x="4346" y="20986"/>
                    <a:pt x="8867" y="21248"/>
                    <a:pt x="13388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601395" y="1858083"/>
              <a:ext cx="113355" cy="20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48" fill="norm" stroke="1" extrusionOk="0">
                  <a:moveTo>
                    <a:pt x="21421" y="1111"/>
                  </a:moveTo>
                  <a:cubicBezTo>
                    <a:pt x="15421" y="470"/>
                    <a:pt x="9421" y="-172"/>
                    <a:pt x="5621" y="42"/>
                  </a:cubicBezTo>
                  <a:cubicBezTo>
                    <a:pt x="1821" y="256"/>
                    <a:pt x="221" y="1325"/>
                    <a:pt x="21" y="3036"/>
                  </a:cubicBezTo>
                  <a:cubicBezTo>
                    <a:pt x="-179" y="4747"/>
                    <a:pt x="1021" y="7099"/>
                    <a:pt x="4021" y="9024"/>
                  </a:cubicBezTo>
                  <a:cubicBezTo>
                    <a:pt x="7021" y="10949"/>
                    <a:pt x="11821" y="12446"/>
                    <a:pt x="15021" y="13943"/>
                  </a:cubicBezTo>
                  <a:cubicBezTo>
                    <a:pt x="18221" y="15440"/>
                    <a:pt x="19821" y="16937"/>
                    <a:pt x="20021" y="18113"/>
                  </a:cubicBezTo>
                  <a:cubicBezTo>
                    <a:pt x="20221" y="19289"/>
                    <a:pt x="19021" y="20145"/>
                    <a:pt x="17021" y="20679"/>
                  </a:cubicBezTo>
                  <a:cubicBezTo>
                    <a:pt x="15021" y="21214"/>
                    <a:pt x="12221" y="21428"/>
                    <a:pt x="10221" y="20573"/>
                  </a:cubicBezTo>
                  <a:cubicBezTo>
                    <a:pt x="8221" y="19717"/>
                    <a:pt x="7021" y="17792"/>
                    <a:pt x="5821" y="15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848826" y="1697631"/>
              <a:ext cx="75475" cy="35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90" fill="norm" stroke="1" extrusionOk="0">
                  <a:moveTo>
                    <a:pt x="8794" y="0"/>
                  </a:moveTo>
                  <a:cubicBezTo>
                    <a:pt x="6994" y="2199"/>
                    <a:pt x="5194" y="4398"/>
                    <a:pt x="3694" y="7243"/>
                  </a:cubicBezTo>
                  <a:cubicBezTo>
                    <a:pt x="2194" y="10089"/>
                    <a:pt x="994" y="13581"/>
                    <a:pt x="394" y="15909"/>
                  </a:cubicBezTo>
                  <a:cubicBezTo>
                    <a:pt x="-206" y="18237"/>
                    <a:pt x="-206" y="19401"/>
                    <a:pt x="994" y="20242"/>
                  </a:cubicBezTo>
                  <a:cubicBezTo>
                    <a:pt x="2194" y="21083"/>
                    <a:pt x="4594" y="21600"/>
                    <a:pt x="8194" y="21471"/>
                  </a:cubicBezTo>
                  <a:cubicBezTo>
                    <a:pt x="11794" y="21341"/>
                    <a:pt x="16594" y="20565"/>
                    <a:pt x="21394" y="19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822700" y="1786531"/>
              <a:ext cx="139700" cy="10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19837"/>
                  </a:moveTo>
                  <a:cubicBezTo>
                    <a:pt x="5236" y="19396"/>
                    <a:pt x="10473" y="18955"/>
                    <a:pt x="13909" y="19396"/>
                  </a:cubicBezTo>
                  <a:cubicBezTo>
                    <a:pt x="17345" y="19837"/>
                    <a:pt x="18982" y="21159"/>
                    <a:pt x="19964" y="21380"/>
                  </a:cubicBezTo>
                  <a:cubicBezTo>
                    <a:pt x="20945" y="21600"/>
                    <a:pt x="21273" y="20718"/>
                    <a:pt x="21436" y="16971"/>
                  </a:cubicBezTo>
                  <a:cubicBezTo>
                    <a:pt x="21600" y="13224"/>
                    <a:pt x="21600" y="66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028799" y="1805581"/>
              <a:ext cx="191036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1811" y="0"/>
                  </a:moveTo>
                  <a:cubicBezTo>
                    <a:pt x="1811" y="6353"/>
                    <a:pt x="1811" y="12706"/>
                    <a:pt x="1574" y="16518"/>
                  </a:cubicBezTo>
                  <a:cubicBezTo>
                    <a:pt x="1336" y="20329"/>
                    <a:pt x="861" y="21600"/>
                    <a:pt x="505" y="21600"/>
                  </a:cubicBezTo>
                  <a:cubicBezTo>
                    <a:pt x="149" y="21600"/>
                    <a:pt x="-88" y="20329"/>
                    <a:pt x="31" y="17661"/>
                  </a:cubicBezTo>
                  <a:cubicBezTo>
                    <a:pt x="149" y="14993"/>
                    <a:pt x="624" y="10927"/>
                    <a:pt x="1336" y="8005"/>
                  </a:cubicBezTo>
                  <a:cubicBezTo>
                    <a:pt x="2048" y="5082"/>
                    <a:pt x="2998" y="3304"/>
                    <a:pt x="4066" y="2287"/>
                  </a:cubicBezTo>
                  <a:cubicBezTo>
                    <a:pt x="5134" y="1271"/>
                    <a:pt x="6321" y="1016"/>
                    <a:pt x="7270" y="2541"/>
                  </a:cubicBezTo>
                  <a:cubicBezTo>
                    <a:pt x="8220" y="4066"/>
                    <a:pt x="8932" y="7369"/>
                    <a:pt x="9288" y="9656"/>
                  </a:cubicBezTo>
                  <a:cubicBezTo>
                    <a:pt x="9644" y="11944"/>
                    <a:pt x="9644" y="13214"/>
                    <a:pt x="10000" y="13341"/>
                  </a:cubicBezTo>
                  <a:cubicBezTo>
                    <a:pt x="10356" y="13468"/>
                    <a:pt x="11068" y="12452"/>
                    <a:pt x="12374" y="10292"/>
                  </a:cubicBezTo>
                  <a:cubicBezTo>
                    <a:pt x="13679" y="8132"/>
                    <a:pt x="15578" y="4828"/>
                    <a:pt x="17121" y="2795"/>
                  </a:cubicBezTo>
                  <a:cubicBezTo>
                    <a:pt x="18664" y="762"/>
                    <a:pt x="19850" y="0"/>
                    <a:pt x="20563" y="254"/>
                  </a:cubicBezTo>
                  <a:cubicBezTo>
                    <a:pt x="21275" y="508"/>
                    <a:pt x="21512" y="1779"/>
                    <a:pt x="21393" y="5082"/>
                  </a:cubicBezTo>
                  <a:cubicBezTo>
                    <a:pt x="21275" y="8386"/>
                    <a:pt x="20800" y="13722"/>
                    <a:pt x="20325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930650" y="1881781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213257" y="1553330"/>
              <a:ext cx="324083" cy="42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42" fill="norm" stroke="1" extrusionOk="0">
                  <a:moveTo>
                    <a:pt x="8568" y="17788"/>
                  </a:moveTo>
                  <a:cubicBezTo>
                    <a:pt x="8568" y="17256"/>
                    <a:pt x="8568" y="16724"/>
                    <a:pt x="8150" y="16085"/>
                  </a:cubicBezTo>
                  <a:cubicBezTo>
                    <a:pt x="7732" y="15447"/>
                    <a:pt x="6896" y="14702"/>
                    <a:pt x="6130" y="14330"/>
                  </a:cubicBezTo>
                  <a:cubicBezTo>
                    <a:pt x="5363" y="13957"/>
                    <a:pt x="4666" y="13957"/>
                    <a:pt x="3621" y="14649"/>
                  </a:cubicBezTo>
                  <a:cubicBezTo>
                    <a:pt x="2576" y="15341"/>
                    <a:pt x="1183" y="16724"/>
                    <a:pt x="486" y="17681"/>
                  </a:cubicBezTo>
                  <a:cubicBezTo>
                    <a:pt x="-211" y="18639"/>
                    <a:pt x="-211" y="19171"/>
                    <a:pt x="834" y="19437"/>
                  </a:cubicBezTo>
                  <a:cubicBezTo>
                    <a:pt x="1879" y="19703"/>
                    <a:pt x="3970" y="19703"/>
                    <a:pt x="5294" y="19490"/>
                  </a:cubicBezTo>
                  <a:cubicBezTo>
                    <a:pt x="6617" y="19278"/>
                    <a:pt x="7175" y="18852"/>
                    <a:pt x="7663" y="18320"/>
                  </a:cubicBezTo>
                  <a:cubicBezTo>
                    <a:pt x="8150" y="17788"/>
                    <a:pt x="8568" y="17149"/>
                    <a:pt x="8777" y="17096"/>
                  </a:cubicBezTo>
                  <a:cubicBezTo>
                    <a:pt x="8986" y="17043"/>
                    <a:pt x="8986" y="17575"/>
                    <a:pt x="9195" y="18054"/>
                  </a:cubicBezTo>
                  <a:cubicBezTo>
                    <a:pt x="9404" y="18533"/>
                    <a:pt x="9823" y="18958"/>
                    <a:pt x="10380" y="19012"/>
                  </a:cubicBezTo>
                  <a:cubicBezTo>
                    <a:pt x="10937" y="19065"/>
                    <a:pt x="11634" y="18745"/>
                    <a:pt x="12749" y="17522"/>
                  </a:cubicBezTo>
                  <a:cubicBezTo>
                    <a:pt x="13864" y="16298"/>
                    <a:pt x="15397" y="14170"/>
                    <a:pt x="16790" y="11776"/>
                  </a:cubicBezTo>
                  <a:cubicBezTo>
                    <a:pt x="18184" y="9382"/>
                    <a:pt x="19438" y="6722"/>
                    <a:pt x="20204" y="4913"/>
                  </a:cubicBezTo>
                  <a:cubicBezTo>
                    <a:pt x="20971" y="3104"/>
                    <a:pt x="21250" y="2146"/>
                    <a:pt x="21319" y="1402"/>
                  </a:cubicBezTo>
                  <a:cubicBezTo>
                    <a:pt x="21389" y="657"/>
                    <a:pt x="21250" y="125"/>
                    <a:pt x="20901" y="18"/>
                  </a:cubicBezTo>
                  <a:cubicBezTo>
                    <a:pt x="20553" y="-88"/>
                    <a:pt x="19995" y="231"/>
                    <a:pt x="19090" y="1880"/>
                  </a:cubicBezTo>
                  <a:cubicBezTo>
                    <a:pt x="18184" y="3530"/>
                    <a:pt x="16930" y="6509"/>
                    <a:pt x="16024" y="9542"/>
                  </a:cubicBezTo>
                  <a:cubicBezTo>
                    <a:pt x="15118" y="12574"/>
                    <a:pt x="14561" y="15660"/>
                    <a:pt x="14352" y="17522"/>
                  </a:cubicBezTo>
                  <a:cubicBezTo>
                    <a:pt x="14143" y="19384"/>
                    <a:pt x="14282" y="20022"/>
                    <a:pt x="14630" y="20554"/>
                  </a:cubicBezTo>
                  <a:cubicBezTo>
                    <a:pt x="14979" y="21086"/>
                    <a:pt x="15536" y="21512"/>
                    <a:pt x="16512" y="21033"/>
                  </a:cubicBezTo>
                  <a:cubicBezTo>
                    <a:pt x="17487" y="20554"/>
                    <a:pt x="18881" y="19171"/>
                    <a:pt x="20274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424820" y="1805581"/>
              <a:ext cx="15988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3563" y="0"/>
                  </a:moveTo>
                  <a:cubicBezTo>
                    <a:pt x="1857" y="2880"/>
                    <a:pt x="152" y="5760"/>
                    <a:pt x="10" y="7920"/>
                  </a:cubicBezTo>
                  <a:cubicBezTo>
                    <a:pt x="-132" y="10080"/>
                    <a:pt x="1289" y="11520"/>
                    <a:pt x="5126" y="13680"/>
                  </a:cubicBezTo>
                  <a:cubicBezTo>
                    <a:pt x="8963" y="15840"/>
                    <a:pt x="15215" y="18720"/>
                    <a:pt x="214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555286" y="1801323"/>
              <a:ext cx="143715" cy="15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090" fill="norm" stroke="1" extrusionOk="0">
                  <a:moveTo>
                    <a:pt x="8917" y="7697"/>
                  </a:moveTo>
                  <a:cubicBezTo>
                    <a:pt x="7682" y="8585"/>
                    <a:pt x="6448" y="9472"/>
                    <a:pt x="6602" y="9768"/>
                  </a:cubicBezTo>
                  <a:cubicBezTo>
                    <a:pt x="6757" y="10064"/>
                    <a:pt x="8300" y="9768"/>
                    <a:pt x="9534" y="9029"/>
                  </a:cubicBezTo>
                  <a:cubicBezTo>
                    <a:pt x="10768" y="8289"/>
                    <a:pt x="11694" y="7105"/>
                    <a:pt x="12311" y="5478"/>
                  </a:cubicBezTo>
                  <a:cubicBezTo>
                    <a:pt x="12928" y="3850"/>
                    <a:pt x="13237" y="1779"/>
                    <a:pt x="12465" y="744"/>
                  </a:cubicBezTo>
                  <a:cubicBezTo>
                    <a:pt x="11694" y="-292"/>
                    <a:pt x="9842" y="-292"/>
                    <a:pt x="7682" y="1040"/>
                  </a:cubicBezTo>
                  <a:cubicBezTo>
                    <a:pt x="5522" y="2371"/>
                    <a:pt x="3054" y="5034"/>
                    <a:pt x="1511" y="8141"/>
                  </a:cubicBezTo>
                  <a:cubicBezTo>
                    <a:pt x="-32" y="11248"/>
                    <a:pt x="-649" y="14798"/>
                    <a:pt x="894" y="17166"/>
                  </a:cubicBezTo>
                  <a:cubicBezTo>
                    <a:pt x="2437" y="19533"/>
                    <a:pt x="6140" y="20716"/>
                    <a:pt x="9842" y="21012"/>
                  </a:cubicBezTo>
                  <a:cubicBezTo>
                    <a:pt x="13545" y="21308"/>
                    <a:pt x="17248" y="20716"/>
                    <a:pt x="20951" y="20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316232" y="1699748"/>
              <a:ext cx="278118" cy="32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19" fill="norm" stroke="1" extrusionOk="0">
                  <a:moveTo>
                    <a:pt x="12665" y="3124"/>
                  </a:moveTo>
                  <a:cubicBezTo>
                    <a:pt x="12665" y="2445"/>
                    <a:pt x="12665" y="1766"/>
                    <a:pt x="12419" y="1154"/>
                  </a:cubicBezTo>
                  <a:cubicBezTo>
                    <a:pt x="12174" y="543"/>
                    <a:pt x="11683" y="0"/>
                    <a:pt x="10946" y="0"/>
                  </a:cubicBezTo>
                  <a:cubicBezTo>
                    <a:pt x="10210" y="0"/>
                    <a:pt x="9228" y="543"/>
                    <a:pt x="7837" y="1698"/>
                  </a:cubicBezTo>
                  <a:cubicBezTo>
                    <a:pt x="6446" y="2853"/>
                    <a:pt x="4646" y="4619"/>
                    <a:pt x="3256" y="7336"/>
                  </a:cubicBezTo>
                  <a:cubicBezTo>
                    <a:pt x="1865" y="10053"/>
                    <a:pt x="883" y="13720"/>
                    <a:pt x="392" y="15894"/>
                  </a:cubicBezTo>
                  <a:cubicBezTo>
                    <a:pt x="-99" y="18068"/>
                    <a:pt x="-99" y="18747"/>
                    <a:pt x="228" y="19358"/>
                  </a:cubicBezTo>
                  <a:cubicBezTo>
                    <a:pt x="556" y="19970"/>
                    <a:pt x="1210" y="20513"/>
                    <a:pt x="2356" y="20853"/>
                  </a:cubicBezTo>
                  <a:cubicBezTo>
                    <a:pt x="3501" y="21192"/>
                    <a:pt x="5137" y="21328"/>
                    <a:pt x="7183" y="20513"/>
                  </a:cubicBezTo>
                  <a:cubicBezTo>
                    <a:pt x="9228" y="19698"/>
                    <a:pt x="11683" y="17932"/>
                    <a:pt x="13728" y="15351"/>
                  </a:cubicBezTo>
                  <a:cubicBezTo>
                    <a:pt x="15774" y="12770"/>
                    <a:pt x="17410" y="9373"/>
                    <a:pt x="18065" y="6860"/>
                  </a:cubicBezTo>
                  <a:cubicBezTo>
                    <a:pt x="18719" y="4347"/>
                    <a:pt x="18392" y="2717"/>
                    <a:pt x="17083" y="1562"/>
                  </a:cubicBezTo>
                  <a:cubicBezTo>
                    <a:pt x="15774" y="407"/>
                    <a:pt x="13483" y="-272"/>
                    <a:pt x="11110" y="203"/>
                  </a:cubicBezTo>
                  <a:cubicBezTo>
                    <a:pt x="8737" y="679"/>
                    <a:pt x="6283" y="2309"/>
                    <a:pt x="4892" y="3668"/>
                  </a:cubicBezTo>
                  <a:cubicBezTo>
                    <a:pt x="3501" y="5026"/>
                    <a:pt x="3174" y="6113"/>
                    <a:pt x="3256" y="6996"/>
                  </a:cubicBezTo>
                  <a:cubicBezTo>
                    <a:pt x="3337" y="7879"/>
                    <a:pt x="3828" y="8558"/>
                    <a:pt x="5465" y="8966"/>
                  </a:cubicBezTo>
                  <a:cubicBezTo>
                    <a:pt x="7101" y="9373"/>
                    <a:pt x="9883" y="9509"/>
                    <a:pt x="12746" y="8966"/>
                  </a:cubicBezTo>
                  <a:cubicBezTo>
                    <a:pt x="15610" y="8422"/>
                    <a:pt x="18556" y="7200"/>
                    <a:pt x="21501" y="5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5389936" y="1484711"/>
              <a:ext cx="140914" cy="13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17" fill="norm" stroke="1" extrusionOk="0">
                  <a:moveTo>
                    <a:pt x="5020" y="3631"/>
                  </a:moveTo>
                  <a:cubicBezTo>
                    <a:pt x="4053" y="8088"/>
                    <a:pt x="3086" y="12546"/>
                    <a:pt x="2119" y="15803"/>
                  </a:cubicBezTo>
                  <a:cubicBezTo>
                    <a:pt x="1152" y="19060"/>
                    <a:pt x="184" y="21117"/>
                    <a:pt x="23" y="21117"/>
                  </a:cubicBezTo>
                  <a:cubicBezTo>
                    <a:pt x="-138" y="21117"/>
                    <a:pt x="507" y="19060"/>
                    <a:pt x="2602" y="15460"/>
                  </a:cubicBezTo>
                  <a:cubicBezTo>
                    <a:pt x="4698" y="11860"/>
                    <a:pt x="8244" y="6717"/>
                    <a:pt x="10662" y="3631"/>
                  </a:cubicBezTo>
                  <a:cubicBezTo>
                    <a:pt x="13080" y="546"/>
                    <a:pt x="14369" y="-483"/>
                    <a:pt x="15498" y="203"/>
                  </a:cubicBezTo>
                  <a:cubicBezTo>
                    <a:pt x="16626" y="888"/>
                    <a:pt x="17593" y="3288"/>
                    <a:pt x="18561" y="6374"/>
                  </a:cubicBezTo>
                  <a:cubicBezTo>
                    <a:pt x="19528" y="9460"/>
                    <a:pt x="20495" y="13231"/>
                    <a:pt x="21462" y="17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248400" y="1537752"/>
              <a:ext cx="107950" cy="52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0" y="6080"/>
                  </a:moveTo>
                  <a:cubicBezTo>
                    <a:pt x="20753" y="4419"/>
                    <a:pt x="19906" y="2757"/>
                    <a:pt x="18847" y="1664"/>
                  </a:cubicBezTo>
                  <a:cubicBezTo>
                    <a:pt x="17788" y="571"/>
                    <a:pt x="16518" y="46"/>
                    <a:pt x="15035" y="3"/>
                  </a:cubicBezTo>
                  <a:cubicBezTo>
                    <a:pt x="13553" y="-41"/>
                    <a:pt x="11859" y="396"/>
                    <a:pt x="9318" y="1839"/>
                  </a:cubicBezTo>
                  <a:cubicBezTo>
                    <a:pt x="6776" y="3282"/>
                    <a:pt x="3388" y="5731"/>
                    <a:pt x="1694" y="8573"/>
                  </a:cubicBezTo>
                  <a:cubicBezTo>
                    <a:pt x="0" y="11415"/>
                    <a:pt x="0" y="14650"/>
                    <a:pt x="0" y="16880"/>
                  </a:cubicBezTo>
                  <a:cubicBezTo>
                    <a:pt x="0" y="19110"/>
                    <a:pt x="0" y="20335"/>
                    <a:pt x="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6159500" y="1761131"/>
              <a:ext cx="368300" cy="2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11838"/>
                  </a:moveTo>
                  <a:cubicBezTo>
                    <a:pt x="1241" y="11215"/>
                    <a:pt x="2483" y="10592"/>
                    <a:pt x="4345" y="10281"/>
                  </a:cubicBezTo>
                  <a:cubicBezTo>
                    <a:pt x="6207" y="9969"/>
                    <a:pt x="8690" y="9969"/>
                    <a:pt x="10241" y="9865"/>
                  </a:cubicBezTo>
                  <a:cubicBezTo>
                    <a:pt x="11793" y="9762"/>
                    <a:pt x="12414" y="9554"/>
                    <a:pt x="12414" y="9242"/>
                  </a:cubicBezTo>
                  <a:cubicBezTo>
                    <a:pt x="12414" y="8931"/>
                    <a:pt x="11793" y="8515"/>
                    <a:pt x="11172" y="8412"/>
                  </a:cubicBezTo>
                  <a:cubicBezTo>
                    <a:pt x="10552" y="8308"/>
                    <a:pt x="9931" y="8515"/>
                    <a:pt x="9310" y="9762"/>
                  </a:cubicBezTo>
                  <a:cubicBezTo>
                    <a:pt x="8690" y="11008"/>
                    <a:pt x="8069" y="13292"/>
                    <a:pt x="7821" y="14954"/>
                  </a:cubicBezTo>
                  <a:cubicBezTo>
                    <a:pt x="7572" y="16615"/>
                    <a:pt x="7697" y="17654"/>
                    <a:pt x="8069" y="18381"/>
                  </a:cubicBezTo>
                  <a:cubicBezTo>
                    <a:pt x="8441" y="19108"/>
                    <a:pt x="9062" y="19523"/>
                    <a:pt x="9683" y="19731"/>
                  </a:cubicBezTo>
                  <a:cubicBezTo>
                    <a:pt x="10303" y="19938"/>
                    <a:pt x="10924" y="19938"/>
                    <a:pt x="11359" y="19419"/>
                  </a:cubicBezTo>
                  <a:cubicBezTo>
                    <a:pt x="11793" y="18900"/>
                    <a:pt x="12041" y="17862"/>
                    <a:pt x="12228" y="15992"/>
                  </a:cubicBezTo>
                  <a:cubicBezTo>
                    <a:pt x="12414" y="14123"/>
                    <a:pt x="12538" y="11423"/>
                    <a:pt x="12414" y="9138"/>
                  </a:cubicBezTo>
                  <a:cubicBezTo>
                    <a:pt x="12290" y="6854"/>
                    <a:pt x="11917" y="4985"/>
                    <a:pt x="11979" y="4362"/>
                  </a:cubicBezTo>
                  <a:cubicBezTo>
                    <a:pt x="12041" y="3738"/>
                    <a:pt x="12538" y="4362"/>
                    <a:pt x="13531" y="6335"/>
                  </a:cubicBezTo>
                  <a:cubicBezTo>
                    <a:pt x="14524" y="8308"/>
                    <a:pt x="16014" y="11631"/>
                    <a:pt x="16759" y="13812"/>
                  </a:cubicBezTo>
                  <a:cubicBezTo>
                    <a:pt x="17503" y="15992"/>
                    <a:pt x="17503" y="17031"/>
                    <a:pt x="17379" y="18069"/>
                  </a:cubicBezTo>
                  <a:cubicBezTo>
                    <a:pt x="17255" y="19108"/>
                    <a:pt x="17007" y="20146"/>
                    <a:pt x="16572" y="20769"/>
                  </a:cubicBezTo>
                  <a:cubicBezTo>
                    <a:pt x="16138" y="21392"/>
                    <a:pt x="15517" y="21600"/>
                    <a:pt x="15083" y="21185"/>
                  </a:cubicBezTo>
                  <a:cubicBezTo>
                    <a:pt x="14648" y="20769"/>
                    <a:pt x="14400" y="19731"/>
                    <a:pt x="14710" y="17342"/>
                  </a:cubicBezTo>
                  <a:cubicBezTo>
                    <a:pt x="15021" y="14954"/>
                    <a:pt x="15890" y="11215"/>
                    <a:pt x="17131" y="8100"/>
                  </a:cubicBezTo>
                  <a:cubicBezTo>
                    <a:pt x="18372" y="4985"/>
                    <a:pt x="19986" y="24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6962941" y="1759014"/>
              <a:ext cx="127597" cy="24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29" fill="norm" stroke="1" extrusionOk="0">
                  <a:moveTo>
                    <a:pt x="19002" y="1878"/>
                  </a:moveTo>
                  <a:cubicBezTo>
                    <a:pt x="15573" y="939"/>
                    <a:pt x="12145" y="0"/>
                    <a:pt x="8888" y="0"/>
                  </a:cubicBezTo>
                  <a:cubicBezTo>
                    <a:pt x="5630" y="0"/>
                    <a:pt x="2545" y="939"/>
                    <a:pt x="1002" y="2066"/>
                  </a:cubicBezTo>
                  <a:cubicBezTo>
                    <a:pt x="-541" y="3193"/>
                    <a:pt x="-541" y="4508"/>
                    <a:pt x="2716" y="6574"/>
                  </a:cubicBezTo>
                  <a:cubicBezTo>
                    <a:pt x="5973" y="8640"/>
                    <a:pt x="12488" y="11457"/>
                    <a:pt x="16259" y="13242"/>
                  </a:cubicBezTo>
                  <a:cubicBezTo>
                    <a:pt x="20030" y="15026"/>
                    <a:pt x="21059" y="15777"/>
                    <a:pt x="20545" y="16998"/>
                  </a:cubicBezTo>
                  <a:cubicBezTo>
                    <a:pt x="20030" y="18219"/>
                    <a:pt x="17973" y="19910"/>
                    <a:pt x="15916" y="20755"/>
                  </a:cubicBezTo>
                  <a:cubicBezTo>
                    <a:pt x="13859" y="21600"/>
                    <a:pt x="11802" y="21600"/>
                    <a:pt x="10259" y="21037"/>
                  </a:cubicBezTo>
                  <a:cubicBezTo>
                    <a:pt x="8716" y="20473"/>
                    <a:pt x="7688" y="19346"/>
                    <a:pt x="6659" y="18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116449" y="1811931"/>
              <a:ext cx="116617" cy="14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0993" fill="norm" stroke="1" extrusionOk="0">
                  <a:moveTo>
                    <a:pt x="15976" y="0"/>
                  </a:moveTo>
                  <a:cubicBezTo>
                    <a:pt x="10762" y="3000"/>
                    <a:pt x="5549" y="6000"/>
                    <a:pt x="2756" y="8250"/>
                  </a:cubicBezTo>
                  <a:cubicBezTo>
                    <a:pt x="-38" y="10500"/>
                    <a:pt x="-410" y="12000"/>
                    <a:pt x="335" y="14250"/>
                  </a:cubicBezTo>
                  <a:cubicBezTo>
                    <a:pt x="1080" y="16500"/>
                    <a:pt x="2942" y="19500"/>
                    <a:pt x="6480" y="20550"/>
                  </a:cubicBezTo>
                  <a:cubicBezTo>
                    <a:pt x="10018" y="21600"/>
                    <a:pt x="15231" y="20700"/>
                    <a:pt x="18024" y="18750"/>
                  </a:cubicBezTo>
                  <a:cubicBezTo>
                    <a:pt x="20818" y="16800"/>
                    <a:pt x="21190" y="13800"/>
                    <a:pt x="19514" y="11100"/>
                  </a:cubicBezTo>
                  <a:cubicBezTo>
                    <a:pt x="17838" y="8400"/>
                    <a:pt x="14114" y="6000"/>
                    <a:pt x="11321" y="5100"/>
                  </a:cubicBezTo>
                  <a:cubicBezTo>
                    <a:pt x="8528" y="4200"/>
                    <a:pt x="6666" y="4800"/>
                    <a:pt x="4804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7242799" y="1823536"/>
              <a:ext cx="154374" cy="15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874" fill="norm" stroke="1" extrusionOk="0">
                  <a:moveTo>
                    <a:pt x="4730" y="3511"/>
                  </a:moveTo>
                  <a:cubicBezTo>
                    <a:pt x="5022" y="7439"/>
                    <a:pt x="5314" y="11366"/>
                    <a:pt x="5168" y="14031"/>
                  </a:cubicBezTo>
                  <a:cubicBezTo>
                    <a:pt x="5022" y="16696"/>
                    <a:pt x="4438" y="18098"/>
                    <a:pt x="3563" y="19220"/>
                  </a:cubicBezTo>
                  <a:cubicBezTo>
                    <a:pt x="2687" y="20342"/>
                    <a:pt x="1519" y="21184"/>
                    <a:pt x="790" y="20763"/>
                  </a:cubicBezTo>
                  <a:cubicBezTo>
                    <a:pt x="60" y="20342"/>
                    <a:pt x="-232" y="18659"/>
                    <a:pt x="206" y="16415"/>
                  </a:cubicBezTo>
                  <a:cubicBezTo>
                    <a:pt x="644" y="14171"/>
                    <a:pt x="1811" y="11366"/>
                    <a:pt x="2833" y="9262"/>
                  </a:cubicBezTo>
                  <a:cubicBezTo>
                    <a:pt x="3854" y="7158"/>
                    <a:pt x="4730" y="5755"/>
                    <a:pt x="5752" y="5475"/>
                  </a:cubicBezTo>
                  <a:cubicBezTo>
                    <a:pt x="6773" y="5194"/>
                    <a:pt x="7941" y="6036"/>
                    <a:pt x="8379" y="7579"/>
                  </a:cubicBezTo>
                  <a:cubicBezTo>
                    <a:pt x="8817" y="9122"/>
                    <a:pt x="8525" y="11366"/>
                    <a:pt x="8379" y="11787"/>
                  </a:cubicBezTo>
                  <a:cubicBezTo>
                    <a:pt x="8233" y="12207"/>
                    <a:pt x="8233" y="10805"/>
                    <a:pt x="9254" y="8841"/>
                  </a:cubicBezTo>
                  <a:cubicBezTo>
                    <a:pt x="10276" y="6878"/>
                    <a:pt x="12319" y="4353"/>
                    <a:pt x="14509" y="2529"/>
                  </a:cubicBezTo>
                  <a:cubicBezTo>
                    <a:pt x="16698" y="706"/>
                    <a:pt x="19033" y="-416"/>
                    <a:pt x="20200" y="145"/>
                  </a:cubicBezTo>
                  <a:cubicBezTo>
                    <a:pt x="21368" y="706"/>
                    <a:pt x="21368" y="2950"/>
                    <a:pt x="21222" y="5755"/>
                  </a:cubicBezTo>
                  <a:cubicBezTo>
                    <a:pt x="21076" y="8561"/>
                    <a:pt x="20784" y="11927"/>
                    <a:pt x="20492" y="15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426539" y="1807506"/>
              <a:ext cx="104562" cy="13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02" fill="norm" stroke="1" extrusionOk="0">
                  <a:moveTo>
                    <a:pt x="1863" y="8538"/>
                  </a:moveTo>
                  <a:cubicBezTo>
                    <a:pt x="3981" y="8866"/>
                    <a:pt x="6098" y="9193"/>
                    <a:pt x="8851" y="8702"/>
                  </a:cubicBezTo>
                  <a:cubicBezTo>
                    <a:pt x="11604" y="8211"/>
                    <a:pt x="14993" y="6902"/>
                    <a:pt x="16687" y="5266"/>
                  </a:cubicBezTo>
                  <a:cubicBezTo>
                    <a:pt x="18381" y="3629"/>
                    <a:pt x="18381" y="1666"/>
                    <a:pt x="17322" y="684"/>
                  </a:cubicBezTo>
                  <a:cubicBezTo>
                    <a:pt x="16263" y="-298"/>
                    <a:pt x="14146" y="-298"/>
                    <a:pt x="10969" y="1175"/>
                  </a:cubicBezTo>
                  <a:cubicBezTo>
                    <a:pt x="7793" y="2647"/>
                    <a:pt x="3557" y="5593"/>
                    <a:pt x="1440" y="8211"/>
                  </a:cubicBezTo>
                  <a:cubicBezTo>
                    <a:pt x="-678" y="10829"/>
                    <a:pt x="-678" y="13120"/>
                    <a:pt x="2922" y="15247"/>
                  </a:cubicBezTo>
                  <a:cubicBezTo>
                    <a:pt x="6522" y="17375"/>
                    <a:pt x="13722" y="19338"/>
                    <a:pt x="20922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7757240" y="1824631"/>
              <a:ext cx="25857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7053" y="0"/>
                  </a:moveTo>
                  <a:cubicBezTo>
                    <a:pt x="5999" y="0"/>
                    <a:pt x="4946" y="0"/>
                    <a:pt x="3804" y="1974"/>
                  </a:cubicBezTo>
                  <a:cubicBezTo>
                    <a:pt x="2663" y="3948"/>
                    <a:pt x="1433" y="7897"/>
                    <a:pt x="731" y="10916"/>
                  </a:cubicBezTo>
                  <a:cubicBezTo>
                    <a:pt x="29" y="13935"/>
                    <a:pt x="-147" y="16026"/>
                    <a:pt x="116" y="17419"/>
                  </a:cubicBezTo>
                  <a:cubicBezTo>
                    <a:pt x="380" y="18813"/>
                    <a:pt x="1082" y="19510"/>
                    <a:pt x="2838" y="17768"/>
                  </a:cubicBezTo>
                  <a:cubicBezTo>
                    <a:pt x="4594" y="16026"/>
                    <a:pt x="7404" y="11845"/>
                    <a:pt x="8897" y="9058"/>
                  </a:cubicBezTo>
                  <a:cubicBezTo>
                    <a:pt x="10390" y="6271"/>
                    <a:pt x="10565" y="4877"/>
                    <a:pt x="10565" y="4761"/>
                  </a:cubicBezTo>
                  <a:cubicBezTo>
                    <a:pt x="10565" y="4645"/>
                    <a:pt x="10390" y="5806"/>
                    <a:pt x="10214" y="7432"/>
                  </a:cubicBezTo>
                  <a:cubicBezTo>
                    <a:pt x="10038" y="9058"/>
                    <a:pt x="9863" y="11148"/>
                    <a:pt x="9863" y="12774"/>
                  </a:cubicBezTo>
                  <a:cubicBezTo>
                    <a:pt x="9863" y="14400"/>
                    <a:pt x="10038" y="15561"/>
                    <a:pt x="10565" y="16142"/>
                  </a:cubicBezTo>
                  <a:cubicBezTo>
                    <a:pt x="11092" y="16723"/>
                    <a:pt x="11970" y="16723"/>
                    <a:pt x="13375" y="15329"/>
                  </a:cubicBezTo>
                  <a:cubicBezTo>
                    <a:pt x="14780" y="13935"/>
                    <a:pt x="16712" y="11148"/>
                    <a:pt x="17765" y="8942"/>
                  </a:cubicBezTo>
                  <a:cubicBezTo>
                    <a:pt x="18819" y="6735"/>
                    <a:pt x="18994" y="5110"/>
                    <a:pt x="18819" y="4877"/>
                  </a:cubicBezTo>
                  <a:cubicBezTo>
                    <a:pt x="18643" y="4645"/>
                    <a:pt x="18116" y="5806"/>
                    <a:pt x="17765" y="8129"/>
                  </a:cubicBezTo>
                  <a:cubicBezTo>
                    <a:pt x="17414" y="10452"/>
                    <a:pt x="17238" y="13935"/>
                    <a:pt x="16975" y="16374"/>
                  </a:cubicBezTo>
                  <a:cubicBezTo>
                    <a:pt x="16712" y="18813"/>
                    <a:pt x="16360" y="20206"/>
                    <a:pt x="16185" y="19974"/>
                  </a:cubicBezTo>
                  <a:cubicBezTo>
                    <a:pt x="16009" y="19742"/>
                    <a:pt x="16009" y="17884"/>
                    <a:pt x="16360" y="15097"/>
                  </a:cubicBezTo>
                  <a:cubicBezTo>
                    <a:pt x="16712" y="12310"/>
                    <a:pt x="17414" y="8594"/>
                    <a:pt x="18204" y="6039"/>
                  </a:cubicBezTo>
                  <a:cubicBezTo>
                    <a:pt x="18994" y="3484"/>
                    <a:pt x="19873" y="2090"/>
                    <a:pt x="20487" y="1974"/>
                  </a:cubicBezTo>
                  <a:cubicBezTo>
                    <a:pt x="21102" y="1858"/>
                    <a:pt x="21453" y="3019"/>
                    <a:pt x="21453" y="6503"/>
                  </a:cubicBezTo>
                  <a:cubicBezTo>
                    <a:pt x="21453" y="9987"/>
                    <a:pt x="21102" y="15794"/>
                    <a:pt x="207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024447" y="1653181"/>
              <a:ext cx="121231" cy="3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40" fill="norm" stroke="1" extrusionOk="0">
                  <a:moveTo>
                    <a:pt x="17911" y="0"/>
                  </a:moveTo>
                  <a:cubicBezTo>
                    <a:pt x="16081" y="2541"/>
                    <a:pt x="14250" y="5082"/>
                    <a:pt x="12053" y="8322"/>
                  </a:cubicBezTo>
                  <a:cubicBezTo>
                    <a:pt x="9857" y="11562"/>
                    <a:pt x="7294" y="15501"/>
                    <a:pt x="5098" y="17979"/>
                  </a:cubicBezTo>
                  <a:cubicBezTo>
                    <a:pt x="2901" y="20456"/>
                    <a:pt x="1070" y="21473"/>
                    <a:pt x="338" y="21536"/>
                  </a:cubicBezTo>
                  <a:cubicBezTo>
                    <a:pt x="-394" y="21600"/>
                    <a:pt x="-28" y="20711"/>
                    <a:pt x="2352" y="18487"/>
                  </a:cubicBezTo>
                  <a:cubicBezTo>
                    <a:pt x="4731" y="16264"/>
                    <a:pt x="9125" y="12706"/>
                    <a:pt x="11870" y="10673"/>
                  </a:cubicBezTo>
                  <a:cubicBezTo>
                    <a:pt x="14616" y="8640"/>
                    <a:pt x="15714" y="8132"/>
                    <a:pt x="16996" y="8068"/>
                  </a:cubicBezTo>
                  <a:cubicBezTo>
                    <a:pt x="18277" y="8005"/>
                    <a:pt x="19742" y="8386"/>
                    <a:pt x="20474" y="8894"/>
                  </a:cubicBezTo>
                  <a:cubicBezTo>
                    <a:pt x="21206" y="9402"/>
                    <a:pt x="21206" y="10038"/>
                    <a:pt x="19925" y="10864"/>
                  </a:cubicBezTo>
                  <a:cubicBezTo>
                    <a:pt x="18643" y="11689"/>
                    <a:pt x="16081" y="12706"/>
                    <a:pt x="13884" y="13405"/>
                  </a:cubicBezTo>
                  <a:cubicBezTo>
                    <a:pt x="11687" y="14104"/>
                    <a:pt x="9857" y="14485"/>
                    <a:pt x="8209" y="14929"/>
                  </a:cubicBezTo>
                  <a:cubicBezTo>
                    <a:pt x="6562" y="15374"/>
                    <a:pt x="5098" y="15882"/>
                    <a:pt x="4548" y="16454"/>
                  </a:cubicBezTo>
                  <a:cubicBezTo>
                    <a:pt x="3999" y="17026"/>
                    <a:pt x="4365" y="17661"/>
                    <a:pt x="6562" y="18169"/>
                  </a:cubicBezTo>
                  <a:cubicBezTo>
                    <a:pt x="8759" y="18678"/>
                    <a:pt x="12786" y="19059"/>
                    <a:pt x="16813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141921" y="1809814"/>
              <a:ext cx="89796" cy="15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925" fill="norm" stroke="1" extrusionOk="0">
                  <a:moveTo>
                    <a:pt x="10259" y="3647"/>
                  </a:moveTo>
                  <a:cubicBezTo>
                    <a:pt x="8250" y="6732"/>
                    <a:pt x="6240" y="9818"/>
                    <a:pt x="4482" y="13044"/>
                  </a:cubicBezTo>
                  <a:cubicBezTo>
                    <a:pt x="2724" y="16270"/>
                    <a:pt x="1217" y="19636"/>
                    <a:pt x="463" y="20618"/>
                  </a:cubicBezTo>
                  <a:cubicBezTo>
                    <a:pt x="-290" y="21600"/>
                    <a:pt x="-290" y="20197"/>
                    <a:pt x="1719" y="16831"/>
                  </a:cubicBezTo>
                  <a:cubicBezTo>
                    <a:pt x="3729" y="13465"/>
                    <a:pt x="7747" y="8135"/>
                    <a:pt x="11012" y="4769"/>
                  </a:cubicBezTo>
                  <a:cubicBezTo>
                    <a:pt x="14277" y="1403"/>
                    <a:pt x="16789" y="0"/>
                    <a:pt x="18547" y="0"/>
                  </a:cubicBezTo>
                  <a:cubicBezTo>
                    <a:pt x="20305" y="0"/>
                    <a:pt x="21310" y="1403"/>
                    <a:pt x="21310" y="5049"/>
                  </a:cubicBezTo>
                  <a:cubicBezTo>
                    <a:pt x="21310" y="8696"/>
                    <a:pt x="20305" y="14587"/>
                    <a:pt x="19301" y="20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274961" y="1828823"/>
              <a:ext cx="73522" cy="12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0832" fill="norm" stroke="1" extrusionOk="0">
                  <a:moveTo>
                    <a:pt x="13760" y="4610"/>
                  </a:moveTo>
                  <a:cubicBezTo>
                    <a:pt x="13760" y="2840"/>
                    <a:pt x="13760" y="1069"/>
                    <a:pt x="12300" y="361"/>
                  </a:cubicBezTo>
                  <a:cubicBezTo>
                    <a:pt x="10841" y="-347"/>
                    <a:pt x="7922" y="7"/>
                    <a:pt x="5587" y="1246"/>
                  </a:cubicBezTo>
                  <a:cubicBezTo>
                    <a:pt x="3252" y="2486"/>
                    <a:pt x="1500" y="4610"/>
                    <a:pt x="625" y="7620"/>
                  </a:cubicBezTo>
                  <a:cubicBezTo>
                    <a:pt x="-251" y="10630"/>
                    <a:pt x="-251" y="14525"/>
                    <a:pt x="917" y="17181"/>
                  </a:cubicBezTo>
                  <a:cubicBezTo>
                    <a:pt x="2084" y="19837"/>
                    <a:pt x="4419" y="21253"/>
                    <a:pt x="8506" y="20722"/>
                  </a:cubicBezTo>
                  <a:cubicBezTo>
                    <a:pt x="12592" y="20191"/>
                    <a:pt x="18430" y="17712"/>
                    <a:pt x="19890" y="13994"/>
                  </a:cubicBezTo>
                  <a:cubicBezTo>
                    <a:pt x="21349" y="10276"/>
                    <a:pt x="18430" y="5319"/>
                    <a:pt x="15511" y="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8370746" y="1805581"/>
              <a:ext cx="156215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4987" y="3535"/>
                  </a:moveTo>
                  <a:cubicBezTo>
                    <a:pt x="3259" y="6676"/>
                    <a:pt x="1531" y="9818"/>
                    <a:pt x="667" y="12567"/>
                  </a:cubicBezTo>
                  <a:cubicBezTo>
                    <a:pt x="-197" y="15316"/>
                    <a:pt x="-197" y="17673"/>
                    <a:pt x="523" y="19244"/>
                  </a:cubicBezTo>
                  <a:cubicBezTo>
                    <a:pt x="1243" y="20815"/>
                    <a:pt x="2683" y="21600"/>
                    <a:pt x="3979" y="21404"/>
                  </a:cubicBezTo>
                  <a:cubicBezTo>
                    <a:pt x="5275" y="21207"/>
                    <a:pt x="6427" y="20029"/>
                    <a:pt x="7435" y="18655"/>
                  </a:cubicBezTo>
                  <a:cubicBezTo>
                    <a:pt x="8443" y="17280"/>
                    <a:pt x="9307" y="15709"/>
                    <a:pt x="10027" y="15905"/>
                  </a:cubicBezTo>
                  <a:cubicBezTo>
                    <a:pt x="10747" y="16102"/>
                    <a:pt x="11323" y="18065"/>
                    <a:pt x="12331" y="19440"/>
                  </a:cubicBezTo>
                  <a:cubicBezTo>
                    <a:pt x="13339" y="20815"/>
                    <a:pt x="14779" y="21600"/>
                    <a:pt x="16363" y="21600"/>
                  </a:cubicBezTo>
                  <a:cubicBezTo>
                    <a:pt x="17947" y="21600"/>
                    <a:pt x="19675" y="20815"/>
                    <a:pt x="20539" y="19047"/>
                  </a:cubicBezTo>
                  <a:cubicBezTo>
                    <a:pt x="21403" y="17280"/>
                    <a:pt x="21403" y="14531"/>
                    <a:pt x="20971" y="11193"/>
                  </a:cubicBezTo>
                  <a:cubicBezTo>
                    <a:pt x="20539" y="7855"/>
                    <a:pt x="19675" y="3927"/>
                    <a:pt x="188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541600" y="1827717"/>
              <a:ext cx="127837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72" fill="norm" stroke="1" extrusionOk="0">
                  <a:moveTo>
                    <a:pt x="7176" y="433"/>
                  </a:moveTo>
                  <a:cubicBezTo>
                    <a:pt x="5783" y="3238"/>
                    <a:pt x="4389" y="6043"/>
                    <a:pt x="3518" y="8708"/>
                  </a:cubicBezTo>
                  <a:cubicBezTo>
                    <a:pt x="2647" y="11373"/>
                    <a:pt x="2299" y="13898"/>
                    <a:pt x="1776" y="16002"/>
                  </a:cubicBezTo>
                  <a:cubicBezTo>
                    <a:pt x="1254" y="18106"/>
                    <a:pt x="557" y="19789"/>
                    <a:pt x="208" y="19929"/>
                  </a:cubicBezTo>
                  <a:cubicBezTo>
                    <a:pt x="-140" y="20069"/>
                    <a:pt x="-140" y="18667"/>
                    <a:pt x="905" y="15581"/>
                  </a:cubicBezTo>
                  <a:cubicBezTo>
                    <a:pt x="1950" y="12495"/>
                    <a:pt x="4041" y="7727"/>
                    <a:pt x="5783" y="4641"/>
                  </a:cubicBezTo>
                  <a:cubicBezTo>
                    <a:pt x="7525" y="1555"/>
                    <a:pt x="8918" y="153"/>
                    <a:pt x="11357" y="12"/>
                  </a:cubicBezTo>
                  <a:cubicBezTo>
                    <a:pt x="13795" y="-128"/>
                    <a:pt x="17279" y="994"/>
                    <a:pt x="19195" y="2958"/>
                  </a:cubicBezTo>
                  <a:cubicBezTo>
                    <a:pt x="21112" y="4921"/>
                    <a:pt x="21460" y="7727"/>
                    <a:pt x="20589" y="10953"/>
                  </a:cubicBezTo>
                  <a:cubicBezTo>
                    <a:pt x="19718" y="14178"/>
                    <a:pt x="17628" y="17825"/>
                    <a:pt x="15537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8863391" y="1714523"/>
              <a:ext cx="293309" cy="30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21" fill="norm" stroke="1" extrusionOk="0">
                  <a:moveTo>
                    <a:pt x="15473" y="4527"/>
                  </a:moveTo>
                  <a:cubicBezTo>
                    <a:pt x="15473" y="3506"/>
                    <a:pt x="15473" y="2484"/>
                    <a:pt x="15084" y="1827"/>
                  </a:cubicBezTo>
                  <a:cubicBezTo>
                    <a:pt x="14696" y="1171"/>
                    <a:pt x="13919" y="879"/>
                    <a:pt x="12675" y="952"/>
                  </a:cubicBezTo>
                  <a:cubicBezTo>
                    <a:pt x="11432" y="1025"/>
                    <a:pt x="9723" y="1462"/>
                    <a:pt x="7625" y="3652"/>
                  </a:cubicBezTo>
                  <a:cubicBezTo>
                    <a:pt x="5527" y="5841"/>
                    <a:pt x="3041" y="9781"/>
                    <a:pt x="1642" y="12773"/>
                  </a:cubicBezTo>
                  <a:cubicBezTo>
                    <a:pt x="244" y="15765"/>
                    <a:pt x="-67" y="17808"/>
                    <a:pt x="11" y="19122"/>
                  </a:cubicBezTo>
                  <a:cubicBezTo>
                    <a:pt x="88" y="20435"/>
                    <a:pt x="555" y="21019"/>
                    <a:pt x="1642" y="21238"/>
                  </a:cubicBezTo>
                  <a:cubicBezTo>
                    <a:pt x="2730" y="21457"/>
                    <a:pt x="4439" y="21311"/>
                    <a:pt x="6615" y="19998"/>
                  </a:cubicBezTo>
                  <a:cubicBezTo>
                    <a:pt x="8791" y="18684"/>
                    <a:pt x="11432" y="16203"/>
                    <a:pt x="13297" y="13138"/>
                  </a:cubicBezTo>
                  <a:cubicBezTo>
                    <a:pt x="15162" y="10073"/>
                    <a:pt x="16250" y="6425"/>
                    <a:pt x="16638" y="4162"/>
                  </a:cubicBezTo>
                  <a:cubicBezTo>
                    <a:pt x="17027" y="1900"/>
                    <a:pt x="16716" y="1025"/>
                    <a:pt x="15783" y="514"/>
                  </a:cubicBezTo>
                  <a:cubicBezTo>
                    <a:pt x="14851" y="3"/>
                    <a:pt x="13297" y="-143"/>
                    <a:pt x="11743" y="149"/>
                  </a:cubicBezTo>
                  <a:cubicBezTo>
                    <a:pt x="10189" y="441"/>
                    <a:pt x="8635" y="1171"/>
                    <a:pt x="7470" y="2411"/>
                  </a:cubicBezTo>
                  <a:cubicBezTo>
                    <a:pt x="6304" y="3652"/>
                    <a:pt x="5527" y="5403"/>
                    <a:pt x="5294" y="6643"/>
                  </a:cubicBezTo>
                  <a:cubicBezTo>
                    <a:pt x="5061" y="7884"/>
                    <a:pt x="5372" y="8614"/>
                    <a:pt x="7703" y="8979"/>
                  </a:cubicBezTo>
                  <a:cubicBezTo>
                    <a:pt x="10034" y="9343"/>
                    <a:pt x="14385" y="9343"/>
                    <a:pt x="17027" y="9343"/>
                  </a:cubicBezTo>
                  <a:cubicBezTo>
                    <a:pt x="19668" y="9343"/>
                    <a:pt x="20601" y="9343"/>
                    <a:pt x="21533" y="9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112249" y="1977031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207000" y="2218331"/>
              <a:ext cx="393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00"/>
                  </a:moveTo>
                  <a:cubicBezTo>
                    <a:pt x="3600" y="3200"/>
                    <a:pt x="7200" y="1600"/>
                    <a:pt x="10394" y="800"/>
                  </a:cubicBezTo>
                  <a:cubicBezTo>
                    <a:pt x="13587" y="0"/>
                    <a:pt x="16374" y="0"/>
                    <a:pt x="18174" y="0"/>
                  </a:cubicBezTo>
                  <a:cubicBezTo>
                    <a:pt x="19974" y="0"/>
                    <a:pt x="20787" y="0"/>
                    <a:pt x="20903" y="400"/>
                  </a:cubicBezTo>
                  <a:cubicBezTo>
                    <a:pt x="21019" y="800"/>
                    <a:pt x="20439" y="1600"/>
                    <a:pt x="17768" y="2000"/>
                  </a:cubicBezTo>
                  <a:cubicBezTo>
                    <a:pt x="15097" y="2400"/>
                    <a:pt x="10335" y="2400"/>
                    <a:pt x="7374" y="2800"/>
                  </a:cubicBezTo>
                  <a:cubicBezTo>
                    <a:pt x="4413" y="3200"/>
                    <a:pt x="3252" y="4000"/>
                    <a:pt x="2323" y="5200"/>
                  </a:cubicBezTo>
                  <a:cubicBezTo>
                    <a:pt x="1394" y="6400"/>
                    <a:pt x="697" y="8000"/>
                    <a:pt x="639" y="8800"/>
                  </a:cubicBezTo>
                  <a:cubicBezTo>
                    <a:pt x="581" y="9600"/>
                    <a:pt x="1161" y="9600"/>
                    <a:pt x="3716" y="9200"/>
                  </a:cubicBezTo>
                  <a:cubicBezTo>
                    <a:pt x="6271" y="8800"/>
                    <a:pt x="10800" y="8000"/>
                    <a:pt x="13413" y="7600"/>
                  </a:cubicBezTo>
                  <a:cubicBezTo>
                    <a:pt x="16026" y="7200"/>
                    <a:pt x="16723" y="7200"/>
                    <a:pt x="16723" y="7600"/>
                  </a:cubicBezTo>
                  <a:cubicBezTo>
                    <a:pt x="16723" y="8000"/>
                    <a:pt x="16026" y="8800"/>
                    <a:pt x="13877" y="10400"/>
                  </a:cubicBezTo>
                  <a:cubicBezTo>
                    <a:pt x="11729" y="12000"/>
                    <a:pt x="8129" y="14400"/>
                    <a:pt x="5923" y="15600"/>
                  </a:cubicBezTo>
                  <a:cubicBezTo>
                    <a:pt x="3716" y="16800"/>
                    <a:pt x="2903" y="16800"/>
                    <a:pt x="2090" y="17600"/>
                  </a:cubicBezTo>
                  <a:cubicBezTo>
                    <a:pt x="1277" y="18400"/>
                    <a:pt x="465" y="20000"/>
                    <a:pt x="348" y="20800"/>
                  </a:cubicBezTo>
                  <a:cubicBezTo>
                    <a:pt x="232" y="21600"/>
                    <a:pt x="813" y="21600"/>
                    <a:pt x="2903" y="21600"/>
                  </a:cubicBezTo>
                  <a:cubicBezTo>
                    <a:pt x="4994" y="21600"/>
                    <a:pt x="8594" y="21600"/>
                    <a:pt x="11961" y="20800"/>
                  </a:cubicBezTo>
                  <a:cubicBezTo>
                    <a:pt x="15329" y="20000"/>
                    <a:pt x="18465" y="18400"/>
                    <a:pt x="21600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64" name="Drawing"/>
          <p:cNvGrpSpPr/>
          <p:nvPr/>
        </p:nvGrpSpPr>
        <p:grpSpPr>
          <a:xfrm>
            <a:off x="611333" y="2924088"/>
            <a:ext cx="11940696" cy="5018279"/>
            <a:chOff x="0" y="0"/>
            <a:chExt cx="11940694" cy="5018277"/>
          </a:xfrm>
        </p:grpSpPr>
        <p:sp>
          <p:nvSpPr>
            <p:cNvPr id="1992" name="Line"/>
            <p:cNvSpPr/>
            <p:nvPr/>
          </p:nvSpPr>
          <p:spPr>
            <a:xfrm>
              <a:off x="639616" y="282661"/>
              <a:ext cx="381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916"/>
                    <a:pt x="9600" y="5833"/>
                    <a:pt x="13200" y="8932"/>
                  </a:cubicBezTo>
                  <a:cubicBezTo>
                    <a:pt x="16800" y="12030"/>
                    <a:pt x="19200" y="15311"/>
                    <a:pt x="20400" y="17453"/>
                  </a:cubicBezTo>
                  <a:cubicBezTo>
                    <a:pt x="21600" y="19595"/>
                    <a:pt x="21600" y="205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30273" y="272012"/>
              <a:ext cx="262996" cy="53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18" fill="norm" stroke="1" extrusionOk="0">
                  <a:moveTo>
                    <a:pt x="238" y="3476"/>
                  </a:moveTo>
                  <a:cubicBezTo>
                    <a:pt x="70" y="2629"/>
                    <a:pt x="-99" y="1782"/>
                    <a:pt x="70" y="1189"/>
                  </a:cubicBezTo>
                  <a:cubicBezTo>
                    <a:pt x="238" y="596"/>
                    <a:pt x="745" y="257"/>
                    <a:pt x="2348" y="87"/>
                  </a:cubicBezTo>
                  <a:cubicBezTo>
                    <a:pt x="3951" y="-82"/>
                    <a:pt x="6651" y="-82"/>
                    <a:pt x="9857" y="807"/>
                  </a:cubicBezTo>
                  <a:cubicBezTo>
                    <a:pt x="13063" y="1697"/>
                    <a:pt x="16776" y="3476"/>
                    <a:pt x="18885" y="5424"/>
                  </a:cubicBezTo>
                  <a:cubicBezTo>
                    <a:pt x="20995" y="7372"/>
                    <a:pt x="21501" y="9490"/>
                    <a:pt x="20404" y="11819"/>
                  </a:cubicBezTo>
                  <a:cubicBezTo>
                    <a:pt x="19307" y="14149"/>
                    <a:pt x="16607" y="16690"/>
                    <a:pt x="14582" y="18257"/>
                  </a:cubicBezTo>
                  <a:cubicBezTo>
                    <a:pt x="12557" y="19824"/>
                    <a:pt x="11207" y="20417"/>
                    <a:pt x="9857" y="20840"/>
                  </a:cubicBezTo>
                  <a:cubicBezTo>
                    <a:pt x="8507" y="21264"/>
                    <a:pt x="7157" y="21518"/>
                    <a:pt x="6145" y="21518"/>
                  </a:cubicBezTo>
                  <a:cubicBezTo>
                    <a:pt x="5132" y="21518"/>
                    <a:pt x="4457" y="21264"/>
                    <a:pt x="4373" y="20883"/>
                  </a:cubicBezTo>
                  <a:cubicBezTo>
                    <a:pt x="4288" y="20502"/>
                    <a:pt x="4795" y="19993"/>
                    <a:pt x="5301" y="19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82516" y="57476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982516" y="63826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307921" y="256270"/>
              <a:ext cx="144496" cy="46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46" fill="norm" stroke="1" extrusionOk="0">
                  <a:moveTo>
                    <a:pt x="21370" y="2697"/>
                  </a:moveTo>
                  <a:cubicBezTo>
                    <a:pt x="18553" y="1814"/>
                    <a:pt x="15735" y="930"/>
                    <a:pt x="13231" y="439"/>
                  </a:cubicBezTo>
                  <a:cubicBezTo>
                    <a:pt x="10727" y="-52"/>
                    <a:pt x="8535" y="-150"/>
                    <a:pt x="6813" y="243"/>
                  </a:cubicBezTo>
                  <a:cubicBezTo>
                    <a:pt x="5092" y="635"/>
                    <a:pt x="3840" y="1519"/>
                    <a:pt x="4153" y="2403"/>
                  </a:cubicBezTo>
                  <a:cubicBezTo>
                    <a:pt x="4466" y="3286"/>
                    <a:pt x="6344" y="4170"/>
                    <a:pt x="8066" y="5054"/>
                  </a:cubicBezTo>
                  <a:cubicBezTo>
                    <a:pt x="9787" y="5937"/>
                    <a:pt x="11353" y="6821"/>
                    <a:pt x="12135" y="7557"/>
                  </a:cubicBezTo>
                  <a:cubicBezTo>
                    <a:pt x="12918" y="8294"/>
                    <a:pt x="12918" y="8883"/>
                    <a:pt x="11509" y="9570"/>
                  </a:cubicBezTo>
                  <a:cubicBezTo>
                    <a:pt x="10100" y="10257"/>
                    <a:pt x="7283" y="11043"/>
                    <a:pt x="5092" y="11975"/>
                  </a:cubicBezTo>
                  <a:cubicBezTo>
                    <a:pt x="2900" y="12908"/>
                    <a:pt x="1335" y="13988"/>
                    <a:pt x="553" y="15215"/>
                  </a:cubicBezTo>
                  <a:cubicBezTo>
                    <a:pt x="-230" y="16443"/>
                    <a:pt x="-230" y="17817"/>
                    <a:pt x="866" y="18897"/>
                  </a:cubicBezTo>
                  <a:cubicBezTo>
                    <a:pt x="1961" y="19977"/>
                    <a:pt x="4153" y="20763"/>
                    <a:pt x="6187" y="21106"/>
                  </a:cubicBezTo>
                  <a:cubicBezTo>
                    <a:pt x="8222" y="21450"/>
                    <a:pt x="10100" y="21352"/>
                    <a:pt x="11979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477816" y="365211"/>
              <a:ext cx="177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" y="1616"/>
                    <a:pt x="514" y="3233"/>
                    <a:pt x="2829" y="6024"/>
                  </a:cubicBezTo>
                  <a:cubicBezTo>
                    <a:pt x="5143" y="8816"/>
                    <a:pt x="9514" y="12784"/>
                    <a:pt x="12986" y="15576"/>
                  </a:cubicBezTo>
                  <a:cubicBezTo>
                    <a:pt x="16457" y="18367"/>
                    <a:pt x="19029" y="199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510508" y="327111"/>
              <a:ext cx="17685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20200" y="0"/>
                    <a:pt x="18915" y="0"/>
                    <a:pt x="17243" y="671"/>
                  </a:cubicBezTo>
                  <a:cubicBezTo>
                    <a:pt x="15572" y="1342"/>
                    <a:pt x="13515" y="2685"/>
                    <a:pt x="10943" y="5308"/>
                  </a:cubicBezTo>
                  <a:cubicBezTo>
                    <a:pt x="8372" y="7932"/>
                    <a:pt x="5286" y="11837"/>
                    <a:pt x="3229" y="14522"/>
                  </a:cubicBezTo>
                  <a:cubicBezTo>
                    <a:pt x="1172" y="17207"/>
                    <a:pt x="143" y="18671"/>
                    <a:pt x="15" y="19647"/>
                  </a:cubicBezTo>
                  <a:cubicBezTo>
                    <a:pt x="-114" y="20624"/>
                    <a:pt x="657" y="21112"/>
                    <a:pt x="14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681016" y="581111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839766" y="689061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119166" y="644611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6800"/>
                    <a:pt x="10000" y="12000"/>
                    <a:pt x="13600" y="8400"/>
                  </a:cubicBezTo>
                  <a:cubicBezTo>
                    <a:pt x="17200" y="4800"/>
                    <a:pt x="19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601766" y="600161"/>
              <a:ext cx="1810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3200"/>
                    <a:pt x="21600" y="6400"/>
                    <a:pt x="20400" y="10000"/>
                  </a:cubicBezTo>
                  <a:cubicBezTo>
                    <a:pt x="19200" y="13600"/>
                    <a:pt x="960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931966" y="269961"/>
              <a:ext cx="2032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2880"/>
                    <a:pt x="6300" y="5760"/>
                    <a:pt x="9675" y="8700"/>
                  </a:cubicBezTo>
                  <a:cubicBezTo>
                    <a:pt x="13050" y="11640"/>
                    <a:pt x="16650" y="14640"/>
                    <a:pt x="18675" y="16800"/>
                  </a:cubicBezTo>
                  <a:cubicBezTo>
                    <a:pt x="20700" y="18960"/>
                    <a:pt x="21150" y="20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957366" y="242117"/>
              <a:ext cx="165101" cy="40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129"/>
                  </a:moveTo>
                  <a:cubicBezTo>
                    <a:pt x="19662" y="17"/>
                    <a:pt x="17723" y="-94"/>
                    <a:pt x="16338" y="129"/>
                  </a:cubicBezTo>
                  <a:cubicBezTo>
                    <a:pt x="14954" y="351"/>
                    <a:pt x="14123" y="908"/>
                    <a:pt x="12877" y="2857"/>
                  </a:cubicBezTo>
                  <a:cubicBezTo>
                    <a:pt x="11631" y="4805"/>
                    <a:pt x="9969" y="8145"/>
                    <a:pt x="8308" y="11207"/>
                  </a:cubicBezTo>
                  <a:cubicBezTo>
                    <a:pt x="6646" y="14269"/>
                    <a:pt x="4985" y="17052"/>
                    <a:pt x="3600" y="18722"/>
                  </a:cubicBezTo>
                  <a:cubicBezTo>
                    <a:pt x="2215" y="20393"/>
                    <a:pt x="1108" y="20949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195637" y="549361"/>
              <a:ext cx="8825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600" fill="norm" stroke="1" extrusionOk="0">
                  <a:moveTo>
                    <a:pt x="2175" y="6300"/>
                  </a:moveTo>
                  <a:cubicBezTo>
                    <a:pt x="703" y="12000"/>
                    <a:pt x="-770" y="17700"/>
                    <a:pt x="457" y="16950"/>
                  </a:cubicBezTo>
                  <a:cubicBezTo>
                    <a:pt x="1685" y="16200"/>
                    <a:pt x="5612" y="9000"/>
                    <a:pt x="8557" y="4950"/>
                  </a:cubicBezTo>
                  <a:cubicBezTo>
                    <a:pt x="11503" y="900"/>
                    <a:pt x="13466" y="0"/>
                    <a:pt x="15430" y="0"/>
                  </a:cubicBezTo>
                  <a:cubicBezTo>
                    <a:pt x="17394" y="0"/>
                    <a:pt x="19357" y="900"/>
                    <a:pt x="20094" y="4650"/>
                  </a:cubicBezTo>
                  <a:cubicBezTo>
                    <a:pt x="20830" y="8400"/>
                    <a:pt x="20339" y="15000"/>
                    <a:pt x="198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389166" y="155754"/>
              <a:ext cx="110270" cy="57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17" fill="norm" stroke="1" extrusionOk="0">
                  <a:moveTo>
                    <a:pt x="0" y="953"/>
                  </a:moveTo>
                  <a:cubicBezTo>
                    <a:pt x="408" y="555"/>
                    <a:pt x="815" y="156"/>
                    <a:pt x="2242" y="37"/>
                  </a:cubicBezTo>
                  <a:cubicBezTo>
                    <a:pt x="3668" y="-83"/>
                    <a:pt x="6113" y="76"/>
                    <a:pt x="9170" y="754"/>
                  </a:cubicBezTo>
                  <a:cubicBezTo>
                    <a:pt x="12226" y="1431"/>
                    <a:pt x="15894" y="2627"/>
                    <a:pt x="16709" y="3823"/>
                  </a:cubicBezTo>
                  <a:cubicBezTo>
                    <a:pt x="17525" y="5018"/>
                    <a:pt x="15487" y="6214"/>
                    <a:pt x="13449" y="7210"/>
                  </a:cubicBezTo>
                  <a:cubicBezTo>
                    <a:pt x="11411" y="8206"/>
                    <a:pt x="9374" y="9003"/>
                    <a:pt x="9374" y="9880"/>
                  </a:cubicBezTo>
                  <a:cubicBezTo>
                    <a:pt x="9374" y="10757"/>
                    <a:pt x="11411" y="11713"/>
                    <a:pt x="14264" y="12909"/>
                  </a:cubicBezTo>
                  <a:cubicBezTo>
                    <a:pt x="17117" y="14104"/>
                    <a:pt x="20785" y="15539"/>
                    <a:pt x="21192" y="16775"/>
                  </a:cubicBezTo>
                  <a:cubicBezTo>
                    <a:pt x="21600" y="18010"/>
                    <a:pt x="18747" y="19046"/>
                    <a:pt x="15283" y="19803"/>
                  </a:cubicBezTo>
                  <a:cubicBezTo>
                    <a:pt x="11819" y="20561"/>
                    <a:pt x="7743" y="21039"/>
                    <a:pt x="3668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803618" y="466488"/>
              <a:ext cx="296749" cy="16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841" fill="norm" stroke="1" extrusionOk="0">
                  <a:moveTo>
                    <a:pt x="796" y="20841"/>
                  </a:moveTo>
                  <a:cubicBezTo>
                    <a:pt x="337" y="19774"/>
                    <a:pt x="-123" y="18708"/>
                    <a:pt x="30" y="15374"/>
                  </a:cubicBezTo>
                  <a:cubicBezTo>
                    <a:pt x="183" y="12041"/>
                    <a:pt x="949" y="6441"/>
                    <a:pt x="1715" y="3241"/>
                  </a:cubicBezTo>
                  <a:cubicBezTo>
                    <a:pt x="2481" y="41"/>
                    <a:pt x="3247" y="-759"/>
                    <a:pt x="5009" y="708"/>
                  </a:cubicBezTo>
                  <a:cubicBezTo>
                    <a:pt x="6771" y="2174"/>
                    <a:pt x="9528" y="5908"/>
                    <a:pt x="11213" y="8708"/>
                  </a:cubicBezTo>
                  <a:cubicBezTo>
                    <a:pt x="12898" y="11508"/>
                    <a:pt x="13511" y="13374"/>
                    <a:pt x="14124" y="14974"/>
                  </a:cubicBezTo>
                  <a:cubicBezTo>
                    <a:pt x="14737" y="16574"/>
                    <a:pt x="15349" y="17908"/>
                    <a:pt x="15886" y="18041"/>
                  </a:cubicBezTo>
                  <a:cubicBezTo>
                    <a:pt x="16422" y="18174"/>
                    <a:pt x="16881" y="17108"/>
                    <a:pt x="17800" y="14174"/>
                  </a:cubicBezTo>
                  <a:cubicBezTo>
                    <a:pt x="18720" y="11241"/>
                    <a:pt x="20098" y="6441"/>
                    <a:pt x="21477" y="1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852716" y="26361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846366" y="168361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947966" y="244561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954316" y="142961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991327" y="-1"/>
              <a:ext cx="128090" cy="38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45" fill="norm" stroke="1" extrusionOk="0">
                  <a:moveTo>
                    <a:pt x="18993" y="15136"/>
                  </a:moveTo>
                  <a:cubicBezTo>
                    <a:pt x="16554" y="13949"/>
                    <a:pt x="14115" y="12763"/>
                    <a:pt x="12025" y="12169"/>
                  </a:cubicBezTo>
                  <a:cubicBezTo>
                    <a:pt x="9935" y="11576"/>
                    <a:pt x="8193" y="11576"/>
                    <a:pt x="5928" y="12703"/>
                  </a:cubicBezTo>
                  <a:cubicBezTo>
                    <a:pt x="3664" y="13831"/>
                    <a:pt x="877" y="16086"/>
                    <a:pt x="180" y="17569"/>
                  </a:cubicBezTo>
                  <a:cubicBezTo>
                    <a:pt x="-517" y="19053"/>
                    <a:pt x="877" y="19765"/>
                    <a:pt x="3315" y="20002"/>
                  </a:cubicBezTo>
                  <a:cubicBezTo>
                    <a:pt x="5754" y="20240"/>
                    <a:pt x="9238" y="20002"/>
                    <a:pt x="12025" y="18222"/>
                  </a:cubicBezTo>
                  <a:cubicBezTo>
                    <a:pt x="14812" y="16442"/>
                    <a:pt x="16902" y="13119"/>
                    <a:pt x="18122" y="9974"/>
                  </a:cubicBezTo>
                  <a:cubicBezTo>
                    <a:pt x="19341" y="6829"/>
                    <a:pt x="19689" y="3861"/>
                    <a:pt x="19341" y="2141"/>
                  </a:cubicBezTo>
                  <a:cubicBezTo>
                    <a:pt x="18993" y="420"/>
                    <a:pt x="17948" y="-55"/>
                    <a:pt x="16902" y="4"/>
                  </a:cubicBezTo>
                  <a:cubicBezTo>
                    <a:pt x="15857" y="64"/>
                    <a:pt x="14812" y="657"/>
                    <a:pt x="14115" y="2793"/>
                  </a:cubicBezTo>
                  <a:cubicBezTo>
                    <a:pt x="13418" y="4930"/>
                    <a:pt x="13070" y="8609"/>
                    <a:pt x="14289" y="11991"/>
                  </a:cubicBezTo>
                  <a:cubicBezTo>
                    <a:pt x="15509" y="15374"/>
                    <a:pt x="18296" y="18459"/>
                    <a:pt x="21083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589316" y="295361"/>
              <a:ext cx="2540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463"/>
                    <a:pt x="4320" y="2925"/>
                    <a:pt x="7110" y="5344"/>
                  </a:cubicBezTo>
                  <a:cubicBezTo>
                    <a:pt x="9900" y="7762"/>
                    <a:pt x="13320" y="11138"/>
                    <a:pt x="15840" y="14006"/>
                  </a:cubicBezTo>
                  <a:cubicBezTo>
                    <a:pt x="18360" y="16875"/>
                    <a:pt x="19980" y="192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606250" y="250911"/>
              <a:ext cx="256117" cy="52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0"/>
                  </a:moveTo>
                  <a:cubicBezTo>
                    <a:pt x="20707" y="86"/>
                    <a:pt x="19815" y="172"/>
                    <a:pt x="18565" y="1119"/>
                  </a:cubicBezTo>
                  <a:cubicBezTo>
                    <a:pt x="17316" y="2065"/>
                    <a:pt x="15709" y="3873"/>
                    <a:pt x="13835" y="6110"/>
                  </a:cubicBezTo>
                  <a:cubicBezTo>
                    <a:pt x="11960" y="8347"/>
                    <a:pt x="9818" y="11015"/>
                    <a:pt x="7765" y="13167"/>
                  </a:cubicBezTo>
                  <a:cubicBezTo>
                    <a:pt x="5712" y="15318"/>
                    <a:pt x="3749" y="16953"/>
                    <a:pt x="2321" y="18287"/>
                  </a:cubicBezTo>
                  <a:cubicBezTo>
                    <a:pt x="893" y="19621"/>
                    <a:pt x="0" y="20653"/>
                    <a:pt x="0" y="21127"/>
                  </a:cubicBezTo>
                  <a:cubicBezTo>
                    <a:pt x="0" y="21600"/>
                    <a:pt x="893" y="21514"/>
                    <a:pt x="1785" y="2142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281466" y="67001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96716" y="1940011"/>
              <a:ext cx="4021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0" y="0"/>
                  </a:moveTo>
                  <a:cubicBezTo>
                    <a:pt x="7560" y="4985"/>
                    <a:pt x="15120" y="9969"/>
                    <a:pt x="18360" y="13569"/>
                  </a:cubicBezTo>
                  <a:cubicBezTo>
                    <a:pt x="21600" y="17169"/>
                    <a:pt x="20520" y="19385"/>
                    <a:pt x="19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97013" y="1811944"/>
              <a:ext cx="341430" cy="42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55" fill="norm" stroke="1" extrusionOk="0">
                  <a:moveTo>
                    <a:pt x="11272" y="1940"/>
                  </a:moveTo>
                  <a:cubicBezTo>
                    <a:pt x="10356" y="1206"/>
                    <a:pt x="9439" y="472"/>
                    <a:pt x="8196" y="158"/>
                  </a:cubicBezTo>
                  <a:cubicBezTo>
                    <a:pt x="6952" y="-157"/>
                    <a:pt x="5381" y="-52"/>
                    <a:pt x="4007" y="944"/>
                  </a:cubicBezTo>
                  <a:cubicBezTo>
                    <a:pt x="2632" y="1940"/>
                    <a:pt x="1454" y="3827"/>
                    <a:pt x="734" y="6239"/>
                  </a:cubicBezTo>
                  <a:cubicBezTo>
                    <a:pt x="14" y="8651"/>
                    <a:pt x="-248" y="11587"/>
                    <a:pt x="276" y="14208"/>
                  </a:cubicBezTo>
                  <a:cubicBezTo>
                    <a:pt x="799" y="16829"/>
                    <a:pt x="2108" y="19136"/>
                    <a:pt x="4072" y="20290"/>
                  </a:cubicBezTo>
                  <a:cubicBezTo>
                    <a:pt x="6036" y="21443"/>
                    <a:pt x="8654" y="21443"/>
                    <a:pt x="11468" y="20290"/>
                  </a:cubicBezTo>
                  <a:cubicBezTo>
                    <a:pt x="14283" y="19136"/>
                    <a:pt x="17294" y="16829"/>
                    <a:pt x="19061" y="14575"/>
                  </a:cubicBezTo>
                  <a:cubicBezTo>
                    <a:pt x="20828" y="12321"/>
                    <a:pt x="21352" y="10119"/>
                    <a:pt x="21025" y="8336"/>
                  </a:cubicBezTo>
                  <a:cubicBezTo>
                    <a:pt x="20697" y="6554"/>
                    <a:pt x="19519" y="5191"/>
                    <a:pt x="17425" y="4299"/>
                  </a:cubicBezTo>
                  <a:cubicBezTo>
                    <a:pt x="15330" y="3408"/>
                    <a:pt x="12319" y="2989"/>
                    <a:pt x="9308" y="2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589031" y="1819361"/>
              <a:ext cx="222286" cy="38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49" fill="norm" stroke="1" extrusionOk="0">
                  <a:moveTo>
                    <a:pt x="21400" y="0"/>
                  </a:moveTo>
                  <a:cubicBezTo>
                    <a:pt x="17936" y="0"/>
                    <a:pt x="14472" y="0"/>
                    <a:pt x="11619" y="239"/>
                  </a:cubicBezTo>
                  <a:cubicBezTo>
                    <a:pt x="8766" y="477"/>
                    <a:pt x="6525" y="955"/>
                    <a:pt x="4996" y="1790"/>
                  </a:cubicBezTo>
                  <a:cubicBezTo>
                    <a:pt x="3468" y="2625"/>
                    <a:pt x="2653" y="3819"/>
                    <a:pt x="2347" y="6086"/>
                  </a:cubicBezTo>
                  <a:cubicBezTo>
                    <a:pt x="2042" y="8354"/>
                    <a:pt x="2245" y="11695"/>
                    <a:pt x="2042" y="14082"/>
                  </a:cubicBezTo>
                  <a:cubicBezTo>
                    <a:pt x="1838" y="16469"/>
                    <a:pt x="1226" y="17901"/>
                    <a:pt x="717" y="18915"/>
                  </a:cubicBezTo>
                  <a:cubicBezTo>
                    <a:pt x="208" y="19929"/>
                    <a:pt x="-200" y="20526"/>
                    <a:pt x="106" y="20944"/>
                  </a:cubicBezTo>
                  <a:cubicBezTo>
                    <a:pt x="411" y="21361"/>
                    <a:pt x="1430" y="21600"/>
                    <a:pt x="4589" y="21540"/>
                  </a:cubicBezTo>
                  <a:cubicBezTo>
                    <a:pt x="7747" y="21481"/>
                    <a:pt x="13045" y="21123"/>
                    <a:pt x="16204" y="20884"/>
                  </a:cubicBezTo>
                  <a:cubicBezTo>
                    <a:pt x="19362" y="20645"/>
                    <a:pt x="20381" y="20526"/>
                    <a:pt x="21400" y="20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601766" y="2028911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7100"/>
                    <a:pt x="600" y="12600"/>
                    <a:pt x="1500" y="9900"/>
                  </a:cubicBezTo>
                  <a:cubicBezTo>
                    <a:pt x="2400" y="7200"/>
                    <a:pt x="3900" y="6300"/>
                    <a:pt x="7350" y="4950"/>
                  </a:cubicBezTo>
                  <a:cubicBezTo>
                    <a:pt x="10800" y="3600"/>
                    <a:pt x="162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922129" y="1784933"/>
              <a:ext cx="181288" cy="43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76" fill="norm" stroke="1" extrusionOk="0">
                  <a:moveTo>
                    <a:pt x="21264" y="133"/>
                  </a:moveTo>
                  <a:cubicBezTo>
                    <a:pt x="17292" y="28"/>
                    <a:pt x="13319" y="-77"/>
                    <a:pt x="10092" y="80"/>
                  </a:cubicBezTo>
                  <a:cubicBezTo>
                    <a:pt x="6864" y="238"/>
                    <a:pt x="4381" y="657"/>
                    <a:pt x="2892" y="1129"/>
                  </a:cubicBezTo>
                  <a:cubicBezTo>
                    <a:pt x="1402" y="1601"/>
                    <a:pt x="905" y="2125"/>
                    <a:pt x="1278" y="3383"/>
                  </a:cubicBezTo>
                  <a:cubicBezTo>
                    <a:pt x="1650" y="4641"/>
                    <a:pt x="2892" y="6634"/>
                    <a:pt x="3388" y="8836"/>
                  </a:cubicBezTo>
                  <a:cubicBezTo>
                    <a:pt x="3885" y="11038"/>
                    <a:pt x="3636" y="13449"/>
                    <a:pt x="3140" y="15179"/>
                  </a:cubicBezTo>
                  <a:cubicBezTo>
                    <a:pt x="2643" y="16909"/>
                    <a:pt x="1898" y="17958"/>
                    <a:pt x="1154" y="18902"/>
                  </a:cubicBezTo>
                  <a:cubicBezTo>
                    <a:pt x="409" y="19845"/>
                    <a:pt x="-336" y="20684"/>
                    <a:pt x="161" y="21104"/>
                  </a:cubicBezTo>
                  <a:cubicBezTo>
                    <a:pt x="657" y="21523"/>
                    <a:pt x="2395" y="21523"/>
                    <a:pt x="5374" y="21418"/>
                  </a:cubicBezTo>
                  <a:cubicBezTo>
                    <a:pt x="8354" y="21313"/>
                    <a:pt x="12574" y="21104"/>
                    <a:pt x="16795" y="20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169033" y="1887990"/>
              <a:ext cx="245534" cy="30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10986" y="1436"/>
                  </a:moveTo>
                  <a:cubicBezTo>
                    <a:pt x="10428" y="836"/>
                    <a:pt x="9869" y="236"/>
                    <a:pt x="9217" y="236"/>
                  </a:cubicBezTo>
                  <a:cubicBezTo>
                    <a:pt x="8566" y="236"/>
                    <a:pt x="7821" y="836"/>
                    <a:pt x="6331" y="3161"/>
                  </a:cubicBezTo>
                  <a:cubicBezTo>
                    <a:pt x="4841" y="5486"/>
                    <a:pt x="2607" y="9536"/>
                    <a:pt x="1397" y="12386"/>
                  </a:cubicBezTo>
                  <a:cubicBezTo>
                    <a:pt x="186" y="15236"/>
                    <a:pt x="0" y="16886"/>
                    <a:pt x="0" y="18161"/>
                  </a:cubicBezTo>
                  <a:cubicBezTo>
                    <a:pt x="0" y="19436"/>
                    <a:pt x="186" y="20336"/>
                    <a:pt x="745" y="20861"/>
                  </a:cubicBezTo>
                  <a:cubicBezTo>
                    <a:pt x="1303" y="21386"/>
                    <a:pt x="2234" y="21536"/>
                    <a:pt x="4469" y="21011"/>
                  </a:cubicBezTo>
                  <a:cubicBezTo>
                    <a:pt x="6703" y="20486"/>
                    <a:pt x="10241" y="19286"/>
                    <a:pt x="12848" y="16811"/>
                  </a:cubicBezTo>
                  <a:cubicBezTo>
                    <a:pt x="15455" y="14336"/>
                    <a:pt x="17131" y="10586"/>
                    <a:pt x="17969" y="7961"/>
                  </a:cubicBezTo>
                  <a:cubicBezTo>
                    <a:pt x="18807" y="5336"/>
                    <a:pt x="18807" y="3836"/>
                    <a:pt x="18528" y="2786"/>
                  </a:cubicBezTo>
                  <a:cubicBezTo>
                    <a:pt x="18248" y="1736"/>
                    <a:pt x="17690" y="1136"/>
                    <a:pt x="16945" y="686"/>
                  </a:cubicBezTo>
                  <a:cubicBezTo>
                    <a:pt x="16200" y="236"/>
                    <a:pt x="15269" y="-64"/>
                    <a:pt x="13872" y="11"/>
                  </a:cubicBezTo>
                  <a:cubicBezTo>
                    <a:pt x="12476" y="86"/>
                    <a:pt x="10614" y="536"/>
                    <a:pt x="8472" y="1736"/>
                  </a:cubicBezTo>
                  <a:cubicBezTo>
                    <a:pt x="6331" y="2936"/>
                    <a:pt x="3910" y="4886"/>
                    <a:pt x="2328" y="6461"/>
                  </a:cubicBezTo>
                  <a:cubicBezTo>
                    <a:pt x="745" y="8036"/>
                    <a:pt x="0" y="9236"/>
                    <a:pt x="93" y="10211"/>
                  </a:cubicBezTo>
                  <a:cubicBezTo>
                    <a:pt x="186" y="11186"/>
                    <a:pt x="1117" y="11936"/>
                    <a:pt x="3259" y="12161"/>
                  </a:cubicBezTo>
                  <a:cubicBezTo>
                    <a:pt x="5400" y="12386"/>
                    <a:pt x="8752" y="12086"/>
                    <a:pt x="12010" y="11186"/>
                  </a:cubicBezTo>
                  <a:cubicBezTo>
                    <a:pt x="15269" y="10286"/>
                    <a:pt x="18434" y="8786"/>
                    <a:pt x="21600" y="7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227506" y="1716039"/>
              <a:ext cx="110861" cy="10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00" fill="norm" stroke="1" extrusionOk="0">
                  <a:moveTo>
                    <a:pt x="4228" y="1615"/>
                  </a:moveTo>
                  <a:cubicBezTo>
                    <a:pt x="3820" y="6697"/>
                    <a:pt x="3413" y="11779"/>
                    <a:pt x="2598" y="15379"/>
                  </a:cubicBezTo>
                  <a:cubicBezTo>
                    <a:pt x="1783" y="18979"/>
                    <a:pt x="560" y="21097"/>
                    <a:pt x="153" y="20885"/>
                  </a:cubicBezTo>
                  <a:cubicBezTo>
                    <a:pt x="-255" y="20673"/>
                    <a:pt x="153" y="18132"/>
                    <a:pt x="1375" y="14744"/>
                  </a:cubicBezTo>
                  <a:cubicBezTo>
                    <a:pt x="2598" y="11356"/>
                    <a:pt x="4636" y="7121"/>
                    <a:pt x="6877" y="4156"/>
                  </a:cubicBezTo>
                  <a:cubicBezTo>
                    <a:pt x="9119" y="1191"/>
                    <a:pt x="11564" y="-503"/>
                    <a:pt x="13194" y="132"/>
                  </a:cubicBezTo>
                  <a:cubicBezTo>
                    <a:pt x="14824" y="768"/>
                    <a:pt x="15639" y="3732"/>
                    <a:pt x="16862" y="7332"/>
                  </a:cubicBezTo>
                  <a:cubicBezTo>
                    <a:pt x="18085" y="10932"/>
                    <a:pt x="19715" y="15168"/>
                    <a:pt x="21345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401866" y="1699561"/>
              <a:ext cx="155832" cy="4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63" fill="norm" stroke="1" extrusionOk="0">
                  <a:moveTo>
                    <a:pt x="0" y="1625"/>
                  </a:moveTo>
                  <a:cubicBezTo>
                    <a:pt x="2627" y="1255"/>
                    <a:pt x="5254" y="886"/>
                    <a:pt x="7881" y="609"/>
                  </a:cubicBezTo>
                  <a:cubicBezTo>
                    <a:pt x="10508" y="332"/>
                    <a:pt x="13135" y="148"/>
                    <a:pt x="15324" y="55"/>
                  </a:cubicBezTo>
                  <a:cubicBezTo>
                    <a:pt x="17514" y="-37"/>
                    <a:pt x="19265" y="-37"/>
                    <a:pt x="20286" y="240"/>
                  </a:cubicBezTo>
                  <a:cubicBezTo>
                    <a:pt x="21308" y="517"/>
                    <a:pt x="21600" y="1071"/>
                    <a:pt x="21454" y="2640"/>
                  </a:cubicBezTo>
                  <a:cubicBezTo>
                    <a:pt x="21308" y="4209"/>
                    <a:pt x="20724" y="6794"/>
                    <a:pt x="20286" y="9332"/>
                  </a:cubicBezTo>
                  <a:cubicBezTo>
                    <a:pt x="19849" y="11871"/>
                    <a:pt x="19557" y="14363"/>
                    <a:pt x="19411" y="16071"/>
                  </a:cubicBezTo>
                  <a:cubicBezTo>
                    <a:pt x="19265" y="17778"/>
                    <a:pt x="19265" y="18701"/>
                    <a:pt x="19703" y="19440"/>
                  </a:cubicBezTo>
                  <a:cubicBezTo>
                    <a:pt x="20141" y="20178"/>
                    <a:pt x="21016" y="20732"/>
                    <a:pt x="20724" y="21009"/>
                  </a:cubicBezTo>
                  <a:cubicBezTo>
                    <a:pt x="20432" y="21286"/>
                    <a:pt x="18973" y="21286"/>
                    <a:pt x="16200" y="21332"/>
                  </a:cubicBezTo>
                  <a:cubicBezTo>
                    <a:pt x="13427" y="21378"/>
                    <a:pt x="9341" y="21471"/>
                    <a:pt x="5254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770166" y="2016211"/>
              <a:ext cx="23691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0" y="21600"/>
                  </a:moveTo>
                  <a:cubicBezTo>
                    <a:pt x="3221" y="14400"/>
                    <a:pt x="6442" y="7200"/>
                    <a:pt x="9095" y="4320"/>
                  </a:cubicBezTo>
                  <a:cubicBezTo>
                    <a:pt x="11747" y="1440"/>
                    <a:pt x="13832" y="2880"/>
                    <a:pt x="15916" y="4320"/>
                  </a:cubicBezTo>
                  <a:cubicBezTo>
                    <a:pt x="18000" y="5760"/>
                    <a:pt x="20084" y="7200"/>
                    <a:pt x="20842" y="6480"/>
                  </a:cubicBezTo>
                  <a:cubicBezTo>
                    <a:pt x="21600" y="5760"/>
                    <a:pt x="21032" y="2880"/>
                    <a:pt x="20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202975" y="1782634"/>
              <a:ext cx="278392" cy="32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2" fill="norm" stroke="1" extrusionOk="0">
                  <a:moveTo>
                    <a:pt x="9249" y="4064"/>
                  </a:moveTo>
                  <a:cubicBezTo>
                    <a:pt x="9249" y="3095"/>
                    <a:pt x="9249" y="2125"/>
                    <a:pt x="8840" y="1779"/>
                  </a:cubicBezTo>
                  <a:cubicBezTo>
                    <a:pt x="8431" y="1433"/>
                    <a:pt x="7613" y="1710"/>
                    <a:pt x="6467" y="2956"/>
                  </a:cubicBezTo>
                  <a:cubicBezTo>
                    <a:pt x="5322" y="4202"/>
                    <a:pt x="3849" y="6418"/>
                    <a:pt x="2704" y="8702"/>
                  </a:cubicBezTo>
                  <a:cubicBezTo>
                    <a:pt x="1558" y="10987"/>
                    <a:pt x="740" y="13341"/>
                    <a:pt x="331" y="15141"/>
                  </a:cubicBezTo>
                  <a:cubicBezTo>
                    <a:pt x="-78" y="16941"/>
                    <a:pt x="-78" y="18187"/>
                    <a:pt x="167" y="19156"/>
                  </a:cubicBezTo>
                  <a:cubicBezTo>
                    <a:pt x="413" y="20125"/>
                    <a:pt x="904" y="20818"/>
                    <a:pt x="2213" y="21164"/>
                  </a:cubicBezTo>
                  <a:cubicBezTo>
                    <a:pt x="3522" y="21510"/>
                    <a:pt x="5649" y="21510"/>
                    <a:pt x="8022" y="20679"/>
                  </a:cubicBezTo>
                  <a:cubicBezTo>
                    <a:pt x="10395" y="19848"/>
                    <a:pt x="13013" y="18187"/>
                    <a:pt x="14567" y="15695"/>
                  </a:cubicBezTo>
                  <a:cubicBezTo>
                    <a:pt x="16122" y="13202"/>
                    <a:pt x="16613" y="9879"/>
                    <a:pt x="16531" y="7387"/>
                  </a:cubicBezTo>
                  <a:cubicBezTo>
                    <a:pt x="16449" y="4895"/>
                    <a:pt x="15795" y="3233"/>
                    <a:pt x="15140" y="2125"/>
                  </a:cubicBezTo>
                  <a:cubicBezTo>
                    <a:pt x="14486" y="1018"/>
                    <a:pt x="13831" y="464"/>
                    <a:pt x="12522" y="187"/>
                  </a:cubicBezTo>
                  <a:cubicBezTo>
                    <a:pt x="11213" y="-90"/>
                    <a:pt x="9249" y="-90"/>
                    <a:pt x="7367" y="395"/>
                  </a:cubicBezTo>
                  <a:cubicBezTo>
                    <a:pt x="5486" y="879"/>
                    <a:pt x="3686" y="1848"/>
                    <a:pt x="2704" y="2679"/>
                  </a:cubicBezTo>
                  <a:cubicBezTo>
                    <a:pt x="1722" y="3510"/>
                    <a:pt x="1558" y="4202"/>
                    <a:pt x="1640" y="4895"/>
                  </a:cubicBezTo>
                  <a:cubicBezTo>
                    <a:pt x="1722" y="5587"/>
                    <a:pt x="2049" y="6279"/>
                    <a:pt x="4422" y="6764"/>
                  </a:cubicBezTo>
                  <a:cubicBezTo>
                    <a:pt x="6795" y="7248"/>
                    <a:pt x="11213" y="7525"/>
                    <a:pt x="14404" y="7387"/>
                  </a:cubicBezTo>
                  <a:cubicBezTo>
                    <a:pt x="17595" y="7248"/>
                    <a:pt x="19558" y="6695"/>
                    <a:pt x="21522" y="6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912666" y="1806661"/>
              <a:ext cx="508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494"/>
                    <a:pt x="9000" y="6988"/>
                    <a:pt x="11700" y="10324"/>
                  </a:cubicBezTo>
                  <a:cubicBezTo>
                    <a:pt x="14400" y="13659"/>
                    <a:pt x="15300" y="16835"/>
                    <a:pt x="16650" y="18688"/>
                  </a:cubicBezTo>
                  <a:cubicBezTo>
                    <a:pt x="18000" y="20541"/>
                    <a:pt x="19800" y="210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944416" y="2016603"/>
              <a:ext cx="134416" cy="21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039" fill="norm" stroke="1" extrusionOk="0">
                  <a:moveTo>
                    <a:pt x="0" y="5678"/>
                  </a:moveTo>
                  <a:cubicBezTo>
                    <a:pt x="0" y="4196"/>
                    <a:pt x="0" y="2713"/>
                    <a:pt x="1636" y="1549"/>
                  </a:cubicBezTo>
                  <a:cubicBezTo>
                    <a:pt x="3273" y="384"/>
                    <a:pt x="6545" y="-463"/>
                    <a:pt x="10309" y="278"/>
                  </a:cubicBezTo>
                  <a:cubicBezTo>
                    <a:pt x="14073" y="1019"/>
                    <a:pt x="18327" y="3349"/>
                    <a:pt x="19964" y="6631"/>
                  </a:cubicBezTo>
                  <a:cubicBezTo>
                    <a:pt x="21600" y="9913"/>
                    <a:pt x="20618" y="14149"/>
                    <a:pt x="18491" y="16902"/>
                  </a:cubicBezTo>
                  <a:cubicBezTo>
                    <a:pt x="16364" y="19655"/>
                    <a:pt x="13091" y="20925"/>
                    <a:pt x="9982" y="21031"/>
                  </a:cubicBezTo>
                  <a:cubicBezTo>
                    <a:pt x="6873" y="21137"/>
                    <a:pt x="3927" y="20078"/>
                    <a:pt x="2945" y="18490"/>
                  </a:cubicBezTo>
                  <a:cubicBezTo>
                    <a:pt x="1964" y="16902"/>
                    <a:pt x="2945" y="14784"/>
                    <a:pt x="3927" y="12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141266" y="2009861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00"/>
                    <a:pt x="10800" y="12000"/>
                    <a:pt x="7200" y="15600"/>
                  </a:cubicBezTo>
                  <a:cubicBezTo>
                    <a:pt x="3600" y="19200"/>
                    <a:pt x="18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128566" y="1940011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211911" y="1990017"/>
              <a:ext cx="177006" cy="17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781" fill="norm" stroke="1" extrusionOk="0">
                  <a:moveTo>
                    <a:pt x="13790" y="4510"/>
                  </a:moveTo>
                  <a:cubicBezTo>
                    <a:pt x="13018" y="3037"/>
                    <a:pt x="12247" y="1565"/>
                    <a:pt x="11218" y="706"/>
                  </a:cubicBezTo>
                  <a:cubicBezTo>
                    <a:pt x="10190" y="-154"/>
                    <a:pt x="8904" y="-399"/>
                    <a:pt x="7233" y="951"/>
                  </a:cubicBezTo>
                  <a:cubicBezTo>
                    <a:pt x="5561" y="2301"/>
                    <a:pt x="3504" y="5246"/>
                    <a:pt x="2218" y="8192"/>
                  </a:cubicBezTo>
                  <a:cubicBezTo>
                    <a:pt x="933" y="11137"/>
                    <a:pt x="418" y="14083"/>
                    <a:pt x="161" y="16169"/>
                  </a:cubicBezTo>
                  <a:cubicBezTo>
                    <a:pt x="-96" y="18256"/>
                    <a:pt x="-96" y="19483"/>
                    <a:pt x="547" y="20219"/>
                  </a:cubicBezTo>
                  <a:cubicBezTo>
                    <a:pt x="1190" y="20956"/>
                    <a:pt x="2475" y="21201"/>
                    <a:pt x="4533" y="19483"/>
                  </a:cubicBezTo>
                  <a:cubicBezTo>
                    <a:pt x="6590" y="17765"/>
                    <a:pt x="9418" y="14083"/>
                    <a:pt x="10961" y="11628"/>
                  </a:cubicBezTo>
                  <a:cubicBezTo>
                    <a:pt x="12504" y="9174"/>
                    <a:pt x="12761" y="7946"/>
                    <a:pt x="13275" y="6719"/>
                  </a:cubicBezTo>
                  <a:cubicBezTo>
                    <a:pt x="13790" y="5492"/>
                    <a:pt x="14561" y="4265"/>
                    <a:pt x="14947" y="4265"/>
                  </a:cubicBezTo>
                  <a:cubicBezTo>
                    <a:pt x="15333" y="4265"/>
                    <a:pt x="15333" y="5492"/>
                    <a:pt x="16361" y="7946"/>
                  </a:cubicBezTo>
                  <a:cubicBezTo>
                    <a:pt x="17390" y="10401"/>
                    <a:pt x="19447" y="14083"/>
                    <a:pt x="21504" y="17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420666" y="1963061"/>
              <a:ext cx="82551" cy="19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21600" y="2275"/>
                  </a:moveTo>
                  <a:cubicBezTo>
                    <a:pt x="19385" y="1375"/>
                    <a:pt x="17169" y="475"/>
                    <a:pt x="14677" y="138"/>
                  </a:cubicBezTo>
                  <a:cubicBezTo>
                    <a:pt x="12185" y="-200"/>
                    <a:pt x="9415" y="25"/>
                    <a:pt x="6923" y="1488"/>
                  </a:cubicBezTo>
                  <a:cubicBezTo>
                    <a:pt x="4431" y="2950"/>
                    <a:pt x="2215" y="5650"/>
                    <a:pt x="3323" y="7787"/>
                  </a:cubicBezTo>
                  <a:cubicBezTo>
                    <a:pt x="4431" y="9925"/>
                    <a:pt x="8862" y="11500"/>
                    <a:pt x="12462" y="12962"/>
                  </a:cubicBezTo>
                  <a:cubicBezTo>
                    <a:pt x="16062" y="14425"/>
                    <a:pt x="18831" y="15775"/>
                    <a:pt x="19938" y="17012"/>
                  </a:cubicBezTo>
                  <a:cubicBezTo>
                    <a:pt x="21046" y="18250"/>
                    <a:pt x="20492" y="19375"/>
                    <a:pt x="17723" y="20162"/>
                  </a:cubicBezTo>
                  <a:cubicBezTo>
                    <a:pt x="14954" y="20950"/>
                    <a:pt x="9969" y="21400"/>
                    <a:pt x="6646" y="21062"/>
                  </a:cubicBezTo>
                  <a:cubicBezTo>
                    <a:pt x="3323" y="20725"/>
                    <a:pt x="1662" y="19600"/>
                    <a:pt x="0" y="18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542963" y="1869598"/>
              <a:ext cx="125354" cy="31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42" fill="norm" stroke="1" extrusionOk="0">
                  <a:moveTo>
                    <a:pt x="20970" y="470"/>
                  </a:moveTo>
                  <a:cubicBezTo>
                    <a:pt x="19200" y="182"/>
                    <a:pt x="17429" y="-106"/>
                    <a:pt x="15836" y="38"/>
                  </a:cubicBezTo>
                  <a:cubicBezTo>
                    <a:pt x="14242" y="182"/>
                    <a:pt x="12826" y="758"/>
                    <a:pt x="10347" y="2558"/>
                  </a:cubicBezTo>
                  <a:cubicBezTo>
                    <a:pt x="7868" y="4358"/>
                    <a:pt x="4327" y="7382"/>
                    <a:pt x="2203" y="10190"/>
                  </a:cubicBezTo>
                  <a:cubicBezTo>
                    <a:pt x="78" y="12998"/>
                    <a:pt x="-630" y="15590"/>
                    <a:pt x="609" y="17462"/>
                  </a:cubicBezTo>
                  <a:cubicBezTo>
                    <a:pt x="1849" y="19334"/>
                    <a:pt x="5036" y="20486"/>
                    <a:pt x="7691" y="20990"/>
                  </a:cubicBezTo>
                  <a:cubicBezTo>
                    <a:pt x="10347" y="21494"/>
                    <a:pt x="12472" y="21350"/>
                    <a:pt x="14596" y="21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708136" y="1932357"/>
              <a:ext cx="176081" cy="23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48" fill="norm" stroke="1" extrusionOk="0">
                  <a:moveTo>
                    <a:pt x="14448" y="3590"/>
                  </a:moveTo>
                  <a:cubicBezTo>
                    <a:pt x="13934" y="2240"/>
                    <a:pt x="13420" y="890"/>
                    <a:pt x="12520" y="312"/>
                  </a:cubicBezTo>
                  <a:cubicBezTo>
                    <a:pt x="11620" y="-267"/>
                    <a:pt x="10334" y="-74"/>
                    <a:pt x="8662" y="1179"/>
                  </a:cubicBezTo>
                  <a:cubicBezTo>
                    <a:pt x="6991" y="2433"/>
                    <a:pt x="4934" y="4747"/>
                    <a:pt x="3262" y="7929"/>
                  </a:cubicBezTo>
                  <a:cubicBezTo>
                    <a:pt x="1591" y="11112"/>
                    <a:pt x="305" y="15162"/>
                    <a:pt x="48" y="17572"/>
                  </a:cubicBezTo>
                  <a:cubicBezTo>
                    <a:pt x="-209" y="19983"/>
                    <a:pt x="562" y="20754"/>
                    <a:pt x="2362" y="21044"/>
                  </a:cubicBezTo>
                  <a:cubicBezTo>
                    <a:pt x="4162" y="21333"/>
                    <a:pt x="6991" y="21140"/>
                    <a:pt x="10205" y="18922"/>
                  </a:cubicBezTo>
                  <a:cubicBezTo>
                    <a:pt x="13420" y="16704"/>
                    <a:pt x="17020" y="12462"/>
                    <a:pt x="18434" y="9376"/>
                  </a:cubicBezTo>
                  <a:cubicBezTo>
                    <a:pt x="19848" y="6290"/>
                    <a:pt x="19077" y="4362"/>
                    <a:pt x="17405" y="3204"/>
                  </a:cubicBezTo>
                  <a:cubicBezTo>
                    <a:pt x="15734" y="2047"/>
                    <a:pt x="13162" y="1662"/>
                    <a:pt x="10848" y="2144"/>
                  </a:cubicBezTo>
                  <a:cubicBezTo>
                    <a:pt x="8534" y="2626"/>
                    <a:pt x="6477" y="3976"/>
                    <a:pt x="5191" y="5326"/>
                  </a:cubicBezTo>
                  <a:cubicBezTo>
                    <a:pt x="3905" y="6676"/>
                    <a:pt x="3391" y="8026"/>
                    <a:pt x="3905" y="8797"/>
                  </a:cubicBezTo>
                  <a:cubicBezTo>
                    <a:pt x="4420" y="9569"/>
                    <a:pt x="5962" y="9762"/>
                    <a:pt x="9048" y="9376"/>
                  </a:cubicBezTo>
                  <a:cubicBezTo>
                    <a:pt x="12134" y="8990"/>
                    <a:pt x="16762" y="8026"/>
                    <a:pt x="21391" y="7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779623" y="1795846"/>
              <a:ext cx="85544" cy="8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42" fill="norm" stroke="1" extrusionOk="0">
                  <a:moveTo>
                    <a:pt x="2325" y="7256"/>
                  </a:moveTo>
                  <a:cubicBezTo>
                    <a:pt x="1798" y="9828"/>
                    <a:pt x="1271" y="12399"/>
                    <a:pt x="745" y="14971"/>
                  </a:cubicBezTo>
                  <a:cubicBezTo>
                    <a:pt x="218" y="17542"/>
                    <a:pt x="-309" y="20113"/>
                    <a:pt x="218" y="20371"/>
                  </a:cubicBezTo>
                  <a:cubicBezTo>
                    <a:pt x="745" y="20628"/>
                    <a:pt x="2325" y="18571"/>
                    <a:pt x="3642" y="16256"/>
                  </a:cubicBezTo>
                  <a:cubicBezTo>
                    <a:pt x="4959" y="13942"/>
                    <a:pt x="6013" y="11371"/>
                    <a:pt x="7857" y="8028"/>
                  </a:cubicBezTo>
                  <a:cubicBezTo>
                    <a:pt x="9701" y="4685"/>
                    <a:pt x="12335" y="571"/>
                    <a:pt x="13915" y="56"/>
                  </a:cubicBezTo>
                  <a:cubicBezTo>
                    <a:pt x="15496" y="-458"/>
                    <a:pt x="16023" y="2628"/>
                    <a:pt x="17076" y="6742"/>
                  </a:cubicBezTo>
                  <a:cubicBezTo>
                    <a:pt x="18130" y="10856"/>
                    <a:pt x="19711" y="15999"/>
                    <a:pt x="21291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922316" y="1819361"/>
              <a:ext cx="9648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600" fill="norm" stroke="1" extrusionOk="0">
                  <a:moveTo>
                    <a:pt x="0" y="0"/>
                  </a:moveTo>
                  <a:cubicBezTo>
                    <a:pt x="6300" y="3716"/>
                    <a:pt x="12600" y="7432"/>
                    <a:pt x="16425" y="10161"/>
                  </a:cubicBezTo>
                  <a:cubicBezTo>
                    <a:pt x="20250" y="12890"/>
                    <a:pt x="21600" y="14632"/>
                    <a:pt x="19575" y="16374"/>
                  </a:cubicBezTo>
                  <a:cubicBezTo>
                    <a:pt x="17550" y="18116"/>
                    <a:pt x="12150" y="19858"/>
                    <a:pt x="67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195366" y="1978111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182666" y="208606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116366" y="1707152"/>
              <a:ext cx="151728" cy="6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64" fill="norm" stroke="1" extrusionOk="0">
                  <a:moveTo>
                    <a:pt x="0" y="1539"/>
                  </a:moveTo>
                  <a:cubicBezTo>
                    <a:pt x="296" y="1137"/>
                    <a:pt x="592" y="736"/>
                    <a:pt x="2959" y="402"/>
                  </a:cubicBezTo>
                  <a:cubicBezTo>
                    <a:pt x="5326" y="67"/>
                    <a:pt x="9764" y="-200"/>
                    <a:pt x="13611" y="201"/>
                  </a:cubicBezTo>
                  <a:cubicBezTo>
                    <a:pt x="17458" y="602"/>
                    <a:pt x="20712" y="1672"/>
                    <a:pt x="21156" y="3077"/>
                  </a:cubicBezTo>
                  <a:cubicBezTo>
                    <a:pt x="21600" y="4481"/>
                    <a:pt x="19233" y="6220"/>
                    <a:pt x="16570" y="7557"/>
                  </a:cubicBezTo>
                  <a:cubicBezTo>
                    <a:pt x="13907" y="8895"/>
                    <a:pt x="10948" y="9831"/>
                    <a:pt x="9173" y="10500"/>
                  </a:cubicBezTo>
                  <a:cubicBezTo>
                    <a:pt x="7397" y="11168"/>
                    <a:pt x="6805" y="11570"/>
                    <a:pt x="7397" y="12138"/>
                  </a:cubicBezTo>
                  <a:cubicBezTo>
                    <a:pt x="7989" y="12707"/>
                    <a:pt x="9764" y="13442"/>
                    <a:pt x="12279" y="14412"/>
                  </a:cubicBezTo>
                  <a:cubicBezTo>
                    <a:pt x="14795" y="15381"/>
                    <a:pt x="18049" y="16585"/>
                    <a:pt x="18789" y="17689"/>
                  </a:cubicBezTo>
                  <a:cubicBezTo>
                    <a:pt x="19529" y="18792"/>
                    <a:pt x="17753" y="19795"/>
                    <a:pt x="16274" y="20397"/>
                  </a:cubicBezTo>
                  <a:cubicBezTo>
                    <a:pt x="14795" y="20999"/>
                    <a:pt x="13611" y="21199"/>
                    <a:pt x="12279" y="21300"/>
                  </a:cubicBezTo>
                  <a:cubicBezTo>
                    <a:pt x="10948" y="21400"/>
                    <a:pt x="9468" y="21400"/>
                    <a:pt x="8581" y="21166"/>
                  </a:cubicBezTo>
                  <a:cubicBezTo>
                    <a:pt x="7693" y="20932"/>
                    <a:pt x="7397" y="20464"/>
                    <a:pt x="7101" y="19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409556" y="2035261"/>
              <a:ext cx="214811" cy="17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91" fill="norm" stroke="1" extrusionOk="0">
                  <a:moveTo>
                    <a:pt x="3703" y="0"/>
                  </a:moveTo>
                  <a:cubicBezTo>
                    <a:pt x="2432" y="2314"/>
                    <a:pt x="1162" y="4629"/>
                    <a:pt x="526" y="7714"/>
                  </a:cubicBezTo>
                  <a:cubicBezTo>
                    <a:pt x="-109" y="10800"/>
                    <a:pt x="-109" y="14657"/>
                    <a:pt x="209" y="17229"/>
                  </a:cubicBezTo>
                  <a:cubicBezTo>
                    <a:pt x="526" y="19800"/>
                    <a:pt x="1162" y="21086"/>
                    <a:pt x="2432" y="21343"/>
                  </a:cubicBezTo>
                  <a:cubicBezTo>
                    <a:pt x="3703" y="21600"/>
                    <a:pt x="5609" y="20829"/>
                    <a:pt x="6985" y="19029"/>
                  </a:cubicBezTo>
                  <a:cubicBezTo>
                    <a:pt x="8362" y="17229"/>
                    <a:pt x="9209" y="14400"/>
                    <a:pt x="9738" y="12343"/>
                  </a:cubicBezTo>
                  <a:cubicBezTo>
                    <a:pt x="10267" y="10286"/>
                    <a:pt x="10479" y="9000"/>
                    <a:pt x="10585" y="9000"/>
                  </a:cubicBezTo>
                  <a:cubicBezTo>
                    <a:pt x="10691" y="9000"/>
                    <a:pt x="10691" y="10286"/>
                    <a:pt x="11115" y="11443"/>
                  </a:cubicBezTo>
                  <a:cubicBezTo>
                    <a:pt x="11538" y="12600"/>
                    <a:pt x="12385" y="13629"/>
                    <a:pt x="13338" y="14271"/>
                  </a:cubicBezTo>
                  <a:cubicBezTo>
                    <a:pt x="14291" y="14914"/>
                    <a:pt x="15350" y="15171"/>
                    <a:pt x="16726" y="14271"/>
                  </a:cubicBezTo>
                  <a:cubicBezTo>
                    <a:pt x="18103" y="13371"/>
                    <a:pt x="19797" y="11314"/>
                    <a:pt x="21491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618016" y="2065880"/>
              <a:ext cx="63501" cy="12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8" fill="norm" stroke="1" extrusionOk="0">
                  <a:moveTo>
                    <a:pt x="6480" y="2392"/>
                  </a:moveTo>
                  <a:cubicBezTo>
                    <a:pt x="4320" y="3856"/>
                    <a:pt x="2160" y="5321"/>
                    <a:pt x="1080" y="7151"/>
                  </a:cubicBezTo>
                  <a:cubicBezTo>
                    <a:pt x="0" y="8982"/>
                    <a:pt x="0" y="11178"/>
                    <a:pt x="0" y="13924"/>
                  </a:cubicBezTo>
                  <a:cubicBezTo>
                    <a:pt x="0" y="16670"/>
                    <a:pt x="0" y="19965"/>
                    <a:pt x="360" y="20697"/>
                  </a:cubicBezTo>
                  <a:cubicBezTo>
                    <a:pt x="720" y="21429"/>
                    <a:pt x="1440" y="19598"/>
                    <a:pt x="2520" y="16487"/>
                  </a:cubicBezTo>
                  <a:cubicBezTo>
                    <a:pt x="3600" y="13375"/>
                    <a:pt x="5040" y="8982"/>
                    <a:pt x="6840" y="5687"/>
                  </a:cubicBezTo>
                  <a:cubicBezTo>
                    <a:pt x="8640" y="2392"/>
                    <a:pt x="10800" y="195"/>
                    <a:pt x="12600" y="12"/>
                  </a:cubicBezTo>
                  <a:cubicBezTo>
                    <a:pt x="14400" y="-171"/>
                    <a:pt x="15840" y="1660"/>
                    <a:pt x="17280" y="5137"/>
                  </a:cubicBezTo>
                  <a:cubicBezTo>
                    <a:pt x="18720" y="8615"/>
                    <a:pt x="20160" y="13741"/>
                    <a:pt x="21600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717227" y="1940011"/>
              <a:ext cx="83930" cy="22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508" fill="norm" stroke="1" extrusionOk="0">
                  <a:moveTo>
                    <a:pt x="10078" y="0"/>
                  </a:moveTo>
                  <a:cubicBezTo>
                    <a:pt x="9551" y="6539"/>
                    <a:pt x="9024" y="13079"/>
                    <a:pt x="8497" y="16844"/>
                  </a:cubicBezTo>
                  <a:cubicBezTo>
                    <a:pt x="7970" y="20609"/>
                    <a:pt x="7443" y="21600"/>
                    <a:pt x="7180" y="21501"/>
                  </a:cubicBezTo>
                  <a:cubicBezTo>
                    <a:pt x="6917" y="21402"/>
                    <a:pt x="6917" y="20213"/>
                    <a:pt x="7443" y="19123"/>
                  </a:cubicBezTo>
                  <a:cubicBezTo>
                    <a:pt x="7970" y="18033"/>
                    <a:pt x="9024" y="17042"/>
                    <a:pt x="10868" y="16051"/>
                  </a:cubicBezTo>
                  <a:cubicBezTo>
                    <a:pt x="12712" y="15061"/>
                    <a:pt x="15346" y="14070"/>
                    <a:pt x="17190" y="14070"/>
                  </a:cubicBezTo>
                  <a:cubicBezTo>
                    <a:pt x="19034" y="14070"/>
                    <a:pt x="20087" y="15061"/>
                    <a:pt x="20614" y="16051"/>
                  </a:cubicBezTo>
                  <a:cubicBezTo>
                    <a:pt x="21141" y="17042"/>
                    <a:pt x="21141" y="18033"/>
                    <a:pt x="18507" y="19024"/>
                  </a:cubicBezTo>
                  <a:cubicBezTo>
                    <a:pt x="15873" y="20015"/>
                    <a:pt x="10604" y="21006"/>
                    <a:pt x="6917" y="21105"/>
                  </a:cubicBezTo>
                  <a:cubicBezTo>
                    <a:pt x="3229" y="21204"/>
                    <a:pt x="1121" y="20411"/>
                    <a:pt x="331" y="19519"/>
                  </a:cubicBezTo>
                  <a:cubicBezTo>
                    <a:pt x="-459" y="18628"/>
                    <a:pt x="68" y="17637"/>
                    <a:pt x="2965" y="16745"/>
                  </a:cubicBezTo>
                  <a:cubicBezTo>
                    <a:pt x="5863" y="15853"/>
                    <a:pt x="11131" y="15061"/>
                    <a:pt x="16400" y="14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840266" y="2012191"/>
              <a:ext cx="50801" cy="17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7344"/>
                  </a:moveTo>
                  <a:cubicBezTo>
                    <a:pt x="2700" y="8360"/>
                    <a:pt x="5400" y="9376"/>
                    <a:pt x="6750" y="11282"/>
                  </a:cubicBezTo>
                  <a:cubicBezTo>
                    <a:pt x="8100" y="13188"/>
                    <a:pt x="8100" y="15984"/>
                    <a:pt x="8100" y="18016"/>
                  </a:cubicBezTo>
                  <a:cubicBezTo>
                    <a:pt x="8100" y="20049"/>
                    <a:pt x="8100" y="21320"/>
                    <a:pt x="8100" y="21320"/>
                  </a:cubicBezTo>
                  <a:cubicBezTo>
                    <a:pt x="8100" y="21320"/>
                    <a:pt x="8100" y="20049"/>
                    <a:pt x="8100" y="16873"/>
                  </a:cubicBezTo>
                  <a:cubicBezTo>
                    <a:pt x="8100" y="13696"/>
                    <a:pt x="8100" y="8614"/>
                    <a:pt x="8550" y="5311"/>
                  </a:cubicBezTo>
                  <a:cubicBezTo>
                    <a:pt x="9000" y="2007"/>
                    <a:pt x="9900" y="482"/>
                    <a:pt x="12150" y="101"/>
                  </a:cubicBezTo>
                  <a:cubicBezTo>
                    <a:pt x="14400" y="-280"/>
                    <a:pt x="18000" y="482"/>
                    <a:pt x="21600" y="1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916466" y="2064017"/>
              <a:ext cx="107951" cy="9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17788" y="14136"/>
                  </a:moveTo>
                  <a:cubicBezTo>
                    <a:pt x="16094" y="12336"/>
                    <a:pt x="14400" y="10536"/>
                    <a:pt x="12282" y="7836"/>
                  </a:cubicBezTo>
                  <a:cubicBezTo>
                    <a:pt x="10165" y="5136"/>
                    <a:pt x="7624" y="1536"/>
                    <a:pt x="5506" y="411"/>
                  </a:cubicBezTo>
                  <a:cubicBezTo>
                    <a:pt x="3388" y="-714"/>
                    <a:pt x="1694" y="636"/>
                    <a:pt x="847" y="2436"/>
                  </a:cubicBezTo>
                  <a:cubicBezTo>
                    <a:pt x="0" y="4236"/>
                    <a:pt x="0" y="6486"/>
                    <a:pt x="0" y="8736"/>
                  </a:cubicBezTo>
                  <a:cubicBezTo>
                    <a:pt x="0" y="10986"/>
                    <a:pt x="0" y="13236"/>
                    <a:pt x="847" y="15036"/>
                  </a:cubicBezTo>
                  <a:cubicBezTo>
                    <a:pt x="1694" y="16836"/>
                    <a:pt x="3388" y="18186"/>
                    <a:pt x="5294" y="17286"/>
                  </a:cubicBezTo>
                  <a:cubicBezTo>
                    <a:pt x="7200" y="16386"/>
                    <a:pt x="9318" y="13236"/>
                    <a:pt x="10800" y="13011"/>
                  </a:cubicBezTo>
                  <a:cubicBezTo>
                    <a:pt x="12282" y="12786"/>
                    <a:pt x="13129" y="15486"/>
                    <a:pt x="14824" y="17286"/>
                  </a:cubicBezTo>
                  <a:cubicBezTo>
                    <a:pt x="16518" y="19086"/>
                    <a:pt x="19059" y="19986"/>
                    <a:pt x="21600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044363" y="2055319"/>
              <a:ext cx="62604" cy="12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429" fill="norm" stroke="1" extrusionOk="0">
                  <a:moveTo>
                    <a:pt x="20608" y="3069"/>
                  </a:moveTo>
                  <a:cubicBezTo>
                    <a:pt x="17821" y="1989"/>
                    <a:pt x="15034" y="909"/>
                    <a:pt x="11202" y="369"/>
                  </a:cubicBezTo>
                  <a:cubicBezTo>
                    <a:pt x="7369" y="-171"/>
                    <a:pt x="2492" y="-171"/>
                    <a:pt x="750" y="729"/>
                  </a:cubicBezTo>
                  <a:cubicBezTo>
                    <a:pt x="-992" y="1629"/>
                    <a:pt x="402" y="3429"/>
                    <a:pt x="3885" y="5949"/>
                  </a:cubicBezTo>
                  <a:cubicBezTo>
                    <a:pt x="7369" y="8469"/>
                    <a:pt x="12943" y="11709"/>
                    <a:pt x="16079" y="14229"/>
                  </a:cubicBezTo>
                  <a:cubicBezTo>
                    <a:pt x="19214" y="16749"/>
                    <a:pt x="19911" y="18549"/>
                    <a:pt x="18866" y="19629"/>
                  </a:cubicBezTo>
                  <a:cubicBezTo>
                    <a:pt x="17821" y="20709"/>
                    <a:pt x="15034" y="21069"/>
                    <a:pt x="12247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121591" y="1897050"/>
              <a:ext cx="245777" cy="30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14" fill="norm" stroke="1" extrusionOk="0">
                  <a:moveTo>
                    <a:pt x="383" y="15221"/>
                  </a:moveTo>
                  <a:cubicBezTo>
                    <a:pt x="1115" y="14783"/>
                    <a:pt x="1848" y="14346"/>
                    <a:pt x="2854" y="13689"/>
                  </a:cubicBezTo>
                  <a:cubicBezTo>
                    <a:pt x="3861" y="13032"/>
                    <a:pt x="5142" y="12156"/>
                    <a:pt x="5234" y="11719"/>
                  </a:cubicBezTo>
                  <a:cubicBezTo>
                    <a:pt x="5326" y="11281"/>
                    <a:pt x="4227" y="11281"/>
                    <a:pt x="3129" y="12010"/>
                  </a:cubicBezTo>
                  <a:cubicBezTo>
                    <a:pt x="2031" y="12740"/>
                    <a:pt x="932" y="14200"/>
                    <a:pt x="383" y="15294"/>
                  </a:cubicBezTo>
                  <a:cubicBezTo>
                    <a:pt x="-166" y="16389"/>
                    <a:pt x="-166" y="17119"/>
                    <a:pt x="658" y="17848"/>
                  </a:cubicBezTo>
                  <a:cubicBezTo>
                    <a:pt x="1481" y="18578"/>
                    <a:pt x="3129" y="19308"/>
                    <a:pt x="5966" y="19016"/>
                  </a:cubicBezTo>
                  <a:cubicBezTo>
                    <a:pt x="8803" y="18724"/>
                    <a:pt x="12831" y="17410"/>
                    <a:pt x="14936" y="16316"/>
                  </a:cubicBezTo>
                  <a:cubicBezTo>
                    <a:pt x="17041" y="15221"/>
                    <a:pt x="17224" y="14346"/>
                    <a:pt x="16858" y="13908"/>
                  </a:cubicBezTo>
                  <a:cubicBezTo>
                    <a:pt x="16492" y="13470"/>
                    <a:pt x="15576" y="13470"/>
                    <a:pt x="14112" y="14346"/>
                  </a:cubicBezTo>
                  <a:cubicBezTo>
                    <a:pt x="12648" y="15221"/>
                    <a:pt x="10634" y="16973"/>
                    <a:pt x="9627" y="18213"/>
                  </a:cubicBezTo>
                  <a:cubicBezTo>
                    <a:pt x="8620" y="19454"/>
                    <a:pt x="8620" y="20183"/>
                    <a:pt x="9170" y="20621"/>
                  </a:cubicBezTo>
                  <a:cubicBezTo>
                    <a:pt x="9719" y="21059"/>
                    <a:pt x="10817" y="21205"/>
                    <a:pt x="11732" y="21059"/>
                  </a:cubicBezTo>
                  <a:cubicBezTo>
                    <a:pt x="12648" y="20913"/>
                    <a:pt x="13380" y="20475"/>
                    <a:pt x="14661" y="18286"/>
                  </a:cubicBezTo>
                  <a:cubicBezTo>
                    <a:pt x="15942" y="16097"/>
                    <a:pt x="17773" y="12156"/>
                    <a:pt x="18871" y="9602"/>
                  </a:cubicBezTo>
                  <a:cubicBezTo>
                    <a:pt x="19970" y="7048"/>
                    <a:pt x="20336" y="5881"/>
                    <a:pt x="20702" y="4348"/>
                  </a:cubicBezTo>
                  <a:cubicBezTo>
                    <a:pt x="21068" y="2816"/>
                    <a:pt x="21434" y="919"/>
                    <a:pt x="21159" y="262"/>
                  </a:cubicBezTo>
                  <a:cubicBezTo>
                    <a:pt x="20885" y="-395"/>
                    <a:pt x="19970" y="189"/>
                    <a:pt x="18871" y="1940"/>
                  </a:cubicBezTo>
                  <a:cubicBezTo>
                    <a:pt x="17773" y="3691"/>
                    <a:pt x="16492" y="6610"/>
                    <a:pt x="16400" y="9456"/>
                  </a:cubicBezTo>
                  <a:cubicBezTo>
                    <a:pt x="16309" y="12302"/>
                    <a:pt x="17407" y="15075"/>
                    <a:pt x="18505" y="17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462566" y="2074303"/>
              <a:ext cx="2095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364" y="6132"/>
                    <a:pt x="8727" y="-1068"/>
                    <a:pt x="12327" y="132"/>
                  </a:cubicBezTo>
                  <a:cubicBezTo>
                    <a:pt x="15927" y="1332"/>
                    <a:pt x="18764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449866" y="2162261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6800"/>
                    <a:pt x="11239" y="12000"/>
                    <a:pt x="14839" y="8400"/>
                  </a:cubicBezTo>
                  <a:cubicBezTo>
                    <a:pt x="18439" y="4800"/>
                    <a:pt x="2002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664636" y="2016211"/>
              <a:ext cx="12864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600" fill="norm" stroke="1" extrusionOk="0">
                  <a:moveTo>
                    <a:pt x="4231" y="0"/>
                  </a:moveTo>
                  <a:cubicBezTo>
                    <a:pt x="2206" y="232"/>
                    <a:pt x="181" y="465"/>
                    <a:pt x="12" y="465"/>
                  </a:cubicBezTo>
                  <a:cubicBezTo>
                    <a:pt x="-157" y="465"/>
                    <a:pt x="1531" y="232"/>
                    <a:pt x="5074" y="697"/>
                  </a:cubicBezTo>
                  <a:cubicBezTo>
                    <a:pt x="8618" y="1161"/>
                    <a:pt x="14018" y="2323"/>
                    <a:pt x="17224" y="3600"/>
                  </a:cubicBezTo>
                  <a:cubicBezTo>
                    <a:pt x="20430" y="4877"/>
                    <a:pt x="21443" y="6271"/>
                    <a:pt x="19587" y="8826"/>
                  </a:cubicBezTo>
                  <a:cubicBezTo>
                    <a:pt x="17731" y="11381"/>
                    <a:pt x="13006" y="15097"/>
                    <a:pt x="9968" y="17419"/>
                  </a:cubicBezTo>
                  <a:cubicBezTo>
                    <a:pt x="6931" y="19742"/>
                    <a:pt x="5581" y="20671"/>
                    <a:pt x="42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069714" y="1882861"/>
              <a:ext cx="139222" cy="34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39" fill="norm" stroke="1" extrusionOk="0">
                  <a:moveTo>
                    <a:pt x="2274" y="0"/>
                  </a:moveTo>
                  <a:cubicBezTo>
                    <a:pt x="1956" y="4554"/>
                    <a:pt x="1639" y="9108"/>
                    <a:pt x="1480" y="12492"/>
                  </a:cubicBezTo>
                  <a:cubicBezTo>
                    <a:pt x="1321" y="15875"/>
                    <a:pt x="1321" y="18087"/>
                    <a:pt x="1162" y="19518"/>
                  </a:cubicBezTo>
                  <a:cubicBezTo>
                    <a:pt x="1003" y="20949"/>
                    <a:pt x="686" y="21600"/>
                    <a:pt x="527" y="21405"/>
                  </a:cubicBezTo>
                  <a:cubicBezTo>
                    <a:pt x="368" y="21210"/>
                    <a:pt x="368" y="20169"/>
                    <a:pt x="1639" y="18347"/>
                  </a:cubicBezTo>
                  <a:cubicBezTo>
                    <a:pt x="2909" y="16525"/>
                    <a:pt x="5450" y="13923"/>
                    <a:pt x="7356" y="12361"/>
                  </a:cubicBezTo>
                  <a:cubicBezTo>
                    <a:pt x="9262" y="10800"/>
                    <a:pt x="10533" y="10280"/>
                    <a:pt x="11962" y="9954"/>
                  </a:cubicBezTo>
                  <a:cubicBezTo>
                    <a:pt x="13391" y="9629"/>
                    <a:pt x="14980" y="9499"/>
                    <a:pt x="16250" y="9694"/>
                  </a:cubicBezTo>
                  <a:cubicBezTo>
                    <a:pt x="17521" y="9889"/>
                    <a:pt x="18474" y="10410"/>
                    <a:pt x="19268" y="11516"/>
                  </a:cubicBezTo>
                  <a:cubicBezTo>
                    <a:pt x="20062" y="12622"/>
                    <a:pt x="20697" y="14313"/>
                    <a:pt x="20856" y="15484"/>
                  </a:cubicBezTo>
                  <a:cubicBezTo>
                    <a:pt x="21015" y="16655"/>
                    <a:pt x="20697" y="17306"/>
                    <a:pt x="19109" y="18022"/>
                  </a:cubicBezTo>
                  <a:cubicBezTo>
                    <a:pt x="17521" y="18737"/>
                    <a:pt x="14662" y="19518"/>
                    <a:pt x="11486" y="19908"/>
                  </a:cubicBezTo>
                  <a:cubicBezTo>
                    <a:pt x="8309" y="20299"/>
                    <a:pt x="4815" y="20299"/>
                    <a:pt x="2591" y="20039"/>
                  </a:cubicBezTo>
                  <a:cubicBezTo>
                    <a:pt x="368" y="19778"/>
                    <a:pt x="-585" y="19258"/>
                    <a:pt x="368" y="18412"/>
                  </a:cubicBezTo>
                  <a:cubicBezTo>
                    <a:pt x="1321" y="17566"/>
                    <a:pt x="4180" y="16395"/>
                    <a:pt x="7039" y="15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256316" y="2105111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249966" y="2000246"/>
              <a:ext cx="50801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0" y="15786"/>
                    <a:pt x="0" y="10170"/>
                    <a:pt x="450" y="6282"/>
                  </a:cubicBezTo>
                  <a:cubicBezTo>
                    <a:pt x="900" y="2394"/>
                    <a:pt x="1800" y="234"/>
                    <a:pt x="5400" y="18"/>
                  </a:cubicBezTo>
                  <a:cubicBezTo>
                    <a:pt x="9000" y="-198"/>
                    <a:pt x="15300" y="1530"/>
                    <a:pt x="21600" y="3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315583" y="2042067"/>
              <a:ext cx="143934" cy="10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15882" y="9162"/>
                  </a:moveTo>
                  <a:cubicBezTo>
                    <a:pt x="13024" y="6517"/>
                    <a:pt x="10165" y="3872"/>
                    <a:pt x="7941" y="2109"/>
                  </a:cubicBezTo>
                  <a:cubicBezTo>
                    <a:pt x="5718" y="346"/>
                    <a:pt x="4129" y="-536"/>
                    <a:pt x="2700" y="346"/>
                  </a:cubicBezTo>
                  <a:cubicBezTo>
                    <a:pt x="1271" y="1227"/>
                    <a:pt x="0" y="3872"/>
                    <a:pt x="0" y="7399"/>
                  </a:cubicBezTo>
                  <a:cubicBezTo>
                    <a:pt x="0" y="10925"/>
                    <a:pt x="1271" y="15333"/>
                    <a:pt x="2859" y="17537"/>
                  </a:cubicBezTo>
                  <a:cubicBezTo>
                    <a:pt x="4447" y="19742"/>
                    <a:pt x="6353" y="19742"/>
                    <a:pt x="7941" y="18199"/>
                  </a:cubicBezTo>
                  <a:cubicBezTo>
                    <a:pt x="9529" y="16656"/>
                    <a:pt x="10800" y="13570"/>
                    <a:pt x="11753" y="13129"/>
                  </a:cubicBezTo>
                  <a:cubicBezTo>
                    <a:pt x="12706" y="12688"/>
                    <a:pt x="13341" y="14893"/>
                    <a:pt x="14929" y="16656"/>
                  </a:cubicBezTo>
                  <a:cubicBezTo>
                    <a:pt x="16518" y="18419"/>
                    <a:pt x="19059" y="19742"/>
                    <a:pt x="21600" y="21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472216" y="1990802"/>
              <a:ext cx="76201" cy="18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21600" y="4470"/>
                  </a:moveTo>
                  <a:cubicBezTo>
                    <a:pt x="19800" y="3229"/>
                    <a:pt x="18000" y="1987"/>
                    <a:pt x="15300" y="1119"/>
                  </a:cubicBezTo>
                  <a:cubicBezTo>
                    <a:pt x="12600" y="250"/>
                    <a:pt x="9000" y="-247"/>
                    <a:pt x="7200" y="125"/>
                  </a:cubicBezTo>
                  <a:cubicBezTo>
                    <a:pt x="5400" y="498"/>
                    <a:pt x="5400" y="1739"/>
                    <a:pt x="7500" y="4346"/>
                  </a:cubicBezTo>
                  <a:cubicBezTo>
                    <a:pt x="9600" y="6953"/>
                    <a:pt x="13800" y="10925"/>
                    <a:pt x="16200" y="13532"/>
                  </a:cubicBezTo>
                  <a:cubicBezTo>
                    <a:pt x="18600" y="16139"/>
                    <a:pt x="19200" y="17381"/>
                    <a:pt x="18300" y="18374"/>
                  </a:cubicBezTo>
                  <a:cubicBezTo>
                    <a:pt x="17400" y="19367"/>
                    <a:pt x="15000" y="20112"/>
                    <a:pt x="12000" y="20608"/>
                  </a:cubicBezTo>
                  <a:cubicBezTo>
                    <a:pt x="9000" y="21105"/>
                    <a:pt x="5400" y="21353"/>
                    <a:pt x="3300" y="20856"/>
                  </a:cubicBezTo>
                  <a:cubicBezTo>
                    <a:pt x="1200" y="20360"/>
                    <a:pt x="600" y="19119"/>
                    <a:pt x="0" y="17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621159" y="1905686"/>
              <a:ext cx="130458" cy="28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21" fill="norm" stroke="1" extrusionOk="0">
                  <a:moveTo>
                    <a:pt x="21131" y="3947"/>
                  </a:moveTo>
                  <a:cubicBezTo>
                    <a:pt x="19417" y="2538"/>
                    <a:pt x="17702" y="1130"/>
                    <a:pt x="15817" y="425"/>
                  </a:cubicBezTo>
                  <a:cubicBezTo>
                    <a:pt x="13931" y="-279"/>
                    <a:pt x="11874" y="-279"/>
                    <a:pt x="9131" y="1756"/>
                  </a:cubicBezTo>
                  <a:cubicBezTo>
                    <a:pt x="6388" y="3791"/>
                    <a:pt x="2960" y="7860"/>
                    <a:pt x="1245" y="10991"/>
                  </a:cubicBezTo>
                  <a:cubicBezTo>
                    <a:pt x="-469" y="14121"/>
                    <a:pt x="-469" y="16312"/>
                    <a:pt x="1588" y="17878"/>
                  </a:cubicBezTo>
                  <a:cubicBezTo>
                    <a:pt x="3645" y="19443"/>
                    <a:pt x="7760" y="20382"/>
                    <a:pt x="11874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757339" y="1988376"/>
              <a:ext cx="146678" cy="18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735" fill="norm" stroke="1" extrusionOk="0">
                  <a:moveTo>
                    <a:pt x="20169" y="3876"/>
                  </a:moveTo>
                  <a:cubicBezTo>
                    <a:pt x="16214" y="2916"/>
                    <a:pt x="12259" y="1956"/>
                    <a:pt x="8761" y="2916"/>
                  </a:cubicBezTo>
                  <a:cubicBezTo>
                    <a:pt x="5262" y="3876"/>
                    <a:pt x="2220" y="6756"/>
                    <a:pt x="851" y="9996"/>
                  </a:cubicBezTo>
                  <a:cubicBezTo>
                    <a:pt x="-518" y="13236"/>
                    <a:pt x="-214" y="16836"/>
                    <a:pt x="1612" y="18876"/>
                  </a:cubicBezTo>
                  <a:cubicBezTo>
                    <a:pt x="3437" y="20916"/>
                    <a:pt x="6783" y="21396"/>
                    <a:pt x="10130" y="19716"/>
                  </a:cubicBezTo>
                  <a:cubicBezTo>
                    <a:pt x="13476" y="18036"/>
                    <a:pt x="16823" y="14196"/>
                    <a:pt x="18192" y="10956"/>
                  </a:cubicBezTo>
                  <a:cubicBezTo>
                    <a:pt x="19561" y="7716"/>
                    <a:pt x="18952" y="5076"/>
                    <a:pt x="17127" y="3276"/>
                  </a:cubicBezTo>
                  <a:cubicBezTo>
                    <a:pt x="15302" y="1476"/>
                    <a:pt x="12259" y="516"/>
                    <a:pt x="9978" y="156"/>
                  </a:cubicBezTo>
                  <a:cubicBezTo>
                    <a:pt x="7696" y="-204"/>
                    <a:pt x="6175" y="36"/>
                    <a:pt x="5262" y="1116"/>
                  </a:cubicBezTo>
                  <a:cubicBezTo>
                    <a:pt x="4350" y="2196"/>
                    <a:pt x="4045" y="4116"/>
                    <a:pt x="6783" y="5076"/>
                  </a:cubicBezTo>
                  <a:cubicBezTo>
                    <a:pt x="9521" y="6036"/>
                    <a:pt x="15302" y="6036"/>
                    <a:pt x="21082" y="6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827260" y="1860298"/>
              <a:ext cx="121207" cy="7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857" fill="norm" stroke="1" extrusionOk="0">
                  <a:moveTo>
                    <a:pt x="4567" y="5903"/>
                  </a:moveTo>
                  <a:cubicBezTo>
                    <a:pt x="3450" y="8119"/>
                    <a:pt x="2333" y="10334"/>
                    <a:pt x="1402" y="12826"/>
                  </a:cubicBezTo>
                  <a:cubicBezTo>
                    <a:pt x="471" y="15319"/>
                    <a:pt x="-274" y="18088"/>
                    <a:pt x="98" y="18365"/>
                  </a:cubicBezTo>
                  <a:cubicBezTo>
                    <a:pt x="471" y="18642"/>
                    <a:pt x="1960" y="16426"/>
                    <a:pt x="4009" y="12826"/>
                  </a:cubicBezTo>
                  <a:cubicBezTo>
                    <a:pt x="6057" y="9226"/>
                    <a:pt x="8664" y="4242"/>
                    <a:pt x="10898" y="1749"/>
                  </a:cubicBezTo>
                  <a:cubicBezTo>
                    <a:pt x="13133" y="-743"/>
                    <a:pt x="14995" y="-743"/>
                    <a:pt x="16671" y="2857"/>
                  </a:cubicBezTo>
                  <a:cubicBezTo>
                    <a:pt x="18347" y="6457"/>
                    <a:pt x="19836" y="13657"/>
                    <a:pt x="21326" y="20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961166" y="1901911"/>
              <a:ext cx="4329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11782" y="0"/>
                  </a:moveTo>
                  <a:cubicBezTo>
                    <a:pt x="16691" y="4619"/>
                    <a:pt x="21600" y="9238"/>
                    <a:pt x="19636" y="12838"/>
                  </a:cubicBezTo>
                  <a:cubicBezTo>
                    <a:pt x="17673" y="16438"/>
                    <a:pt x="8836" y="190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119916" y="203526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107216" y="2130511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8327249" y="1971761"/>
              <a:ext cx="160513" cy="17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235" fill="norm" stroke="1" extrusionOk="0">
                  <a:moveTo>
                    <a:pt x="17079" y="6171"/>
                  </a:moveTo>
                  <a:cubicBezTo>
                    <a:pt x="16013" y="5143"/>
                    <a:pt x="14946" y="4114"/>
                    <a:pt x="12546" y="4243"/>
                  </a:cubicBezTo>
                  <a:cubicBezTo>
                    <a:pt x="10146" y="4371"/>
                    <a:pt x="6413" y="5657"/>
                    <a:pt x="4013" y="7971"/>
                  </a:cubicBezTo>
                  <a:cubicBezTo>
                    <a:pt x="1613" y="10286"/>
                    <a:pt x="546" y="13629"/>
                    <a:pt x="146" y="16200"/>
                  </a:cubicBezTo>
                  <a:cubicBezTo>
                    <a:pt x="-254" y="18771"/>
                    <a:pt x="13" y="20571"/>
                    <a:pt x="2946" y="21086"/>
                  </a:cubicBezTo>
                  <a:cubicBezTo>
                    <a:pt x="5879" y="21600"/>
                    <a:pt x="11479" y="20829"/>
                    <a:pt x="15346" y="18129"/>
                  </a:cubicBezTo>
                  <a:cubicBezTo>
                    <a:pt x="19213" y="15429"/>
                    <a:pt x="21346" y="10800"/>
                    <a:pt x="19613" y="7457"/>
                  </a:cubicBezTo>
                  <a:cubicBezTo>
                    <a:pt x="17879" y="4114"/>
                    <a:pt x="12279" y="2057"/>
                    <a:pt x="66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07816" y="3215229"/>
              <a:ext cx="184151" cy="18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6022"/>
                  </a:moveTo>
                  <a:cubicBezTo>
                    <a:pt x="248" y="4795"/>
                    <a:pt x="497" y="3568"/>
                    <a:pt x="1738" y="2341"/>
                  </a:cubicBezTo>
                  <a:cubicBezTo>
                    <a:pt x="2979" y="1113"/>
                    <a:pt x="5214" y="-114"/>
                    <a:pt x="7697" y="9"/>
                  </a:cubicBezTo>
                  <a:cubicBezTo>
                    <a:pt x="10179" y="131"/>
                    <a:pt x="12910" y="1604"/>
                    <a:pt x="13779" y="3568"/>
                  </a:cubicBezTo>
                  <a:cubicBezTo>
                    <a:pt x="14648" y="5531"/>
                    <a:pt x="13655" y="7986"/>
                    <a:pt x="12166" y="10318"/>
                  </a:cubicBezTo>
                  <a:cubicBezTo>
                    <a:pt x="10676" y="12650"/>
                    <a:pt x="8690" y="14859"/>
                    <a:pt x="6828" y="16700"/>
                  </a:cubicBezTo>
                  <a:cubicBezTo>
                    <a:pt x="4966" y="18541"/>
                    <a:pt x="3228" y="20013"/>
                    <a:pt x="3476" y="20750"/>
                  </a:cubicBezTo>
                  <a:cubicBezTo>
                    <a:pt x="3724" y="21486"/>
                    <a:pt x="5959" y="21486"/>
                    <a:pt x="9310" y="20995"/>
                  </a:cubicBezTo>
                  <a:cubicBezTo>
                    <a:pt x="12662" y="20504"/>
                    <a:pt x="17131" y="19522"/>
                    <a:pt x="21600" y="18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70812" y="3086860"/>
              <a:ext cx="342322" cy="43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74" fill="norm" stroke="1" extrusionOk="0">
                  <a:moveTo>
                    <a:pt x="19311" y="3533"/>
                  </a:moveTo>
                  <a:cubicBezTo>
                    <a:pt x="17058" y="2292"/>
                    <a:pt x="14805" y="1052"/>
                    <a:pt x="13016" y="432"/>
                  </a:cubicBezTo>
                  <a:cubicBezTo>
                    <a:pt x="11227" y="-188"/>
                    <a:pt x="9902" y="-188"/>
                    <a:pt x="8047" y="742"/>
                  </a:cubicBezTo>
                  <a:cubicBezTo>
                    <a:pt x="6192" y="1672"/>
                    <a:pt x="3806" y="3533"/>
                    <a:pt x="2216" y="5703"/>
                  </a:cubicBezTo>
                  <a:cubicBezTo>
                    <a:pt x="626" y="7873"/>
                    <a:pt x="-169" y="10354"/>
                    <a:pt x="30" y="12989"/>
                  </a:cubicBezTo>
                  <a:cubicBezTo>
                    <a:pt x="229" y="15624"/>
                    <a:pt x="1421" y="18415"/>
                    <a:pt x="3409" y="19862"/>
                  </a:cubicBezTo>
                  <a:cubicBezTo>
                    <a:pt x="5397" y="21309"/>
                    <a:pt x="8179" y="21412"/>
                    <a:pt x="11095" y="20430"/>
                  </a:cubicBezTo>
                  <a:cubicBezTo>
                    <a:pt x="14010" y="19448"/>
                    <a:pt x="17058" y="17381"/>
                    <a:pt x="18913" y="14901"/>
                  </a:cubicBezTo>
                  <a:cubicBezTo>
                    <a:pt x="20768" y="12421"/>
                    <a:pt x="21431" y="9527"/>
                    <a:pt x="21431" y="7356"/>
                  </a:cubicBezTo>
                  <a:cubicBezTo>
                    <a:pt x="21431" y="5186"/>
                    <a:pt x="20768" y="3739"/>
                    <a:pt x="19046" y="3068"/>
                  </a:cubicBezTo>
                  <a:cubicBezTo>
                    <a:pt x="17323" y="2396"/>
                    <a:pt x="14540" y="2499"/>
                    <a:pt x="11757" y="2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972504" y="3173726"/>
              <a:ext cx="144501" cy="25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329" fill="norm" stroke="1" extrusionOk="0">
                  <a:moveTo>
                    <a:pt x="14217" y="5246"/>
                  </a:moveTo>
                  <a:cubicBezTo>
                    <a:pt x="14521" y="4346"/>
                    <a:pt x="14825" y="3446"/>
                    <a:pt x="14673" y="2546"/>
                  </a:cubicBezTo>
                  <a:cubicBezTo>
                    <a:pt x="14521" y="1646"/>
                    <a:pt x="13913" y="746"/>
                    <a:pt x="11935" y="296"/>
                  </a:cubicBezTo>
                  <a:cubicBezTo>
                    <a:pt x="9958" y="-154"/>
                    <a:pt x="6611" y="-154"/>
                    <a:pt x="4025" y="746"/>
                  </a:cubicBezTo>
                  <a:cubicBezTo>
                    <a:pt x="1439" y="1646"/>
                    <a:pt x="-386" y="3446"/>
                    <a:pt x="70" y="4886"/>
                  </a:cubicBezTo>
                  <a:cubicBezTo>
                    <a:pt x="527" y="6326"/>
                    <a:pt x="3265" y="7406"/>
                    <a:pt x="7068" y="9026"/>
                  </a:cubicBezTo>
                  <a:cubicBezTo>
                    <a:pt x="10870" y="10646"/>
                    <a:pt x="15738" y="12806"/>
                    <a:pt x="18324" y="14336"/>
                  </a:cubicBezTo>
                  <a:cubicBezTo>
                    <a:pt x="20910" y="15866"/>
                    <a:pt x="21214" y="16766"/>
                    <a:pt x="20301" y="17846"/>
                  </a:cubicBezTo>
                  <a:cubicBezTo>
                    <a:pt x="19389" y="18926"/>
                    <a:pt x="17259" y="20186"/>
                    <a:pt x="15434" y="20816"/>
                  </a:cubicBezTo>
                  <a:cubicBezTo>
                    <a:pt x="13608" y="21446"/>
                    <a:pt x="12087" y="21446"/>
                    <a:pt x="10870" y="21086"/>
                  </a:cubicBezTo>
                  <a:cubicBezTo>
                    <a:pt x="9653" y="20726"/>
                    <a:pt x="8741" y="20006"/>
                    <a:pt x="9958" y="18656"/>
                  </a:cubicBezTo>
                  <a:cubicBezTo>
                    <a:pt x="11175" y="17306"/>
                    <a:pt x="14521" y="15326"/>
                    <a:pt x="17868" y="13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171461" y="3184823"/>
              <a:ext cx="217456" cy="19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14" fill="norm" stroke="1" extrusionOk="0">
                  <a:moveTo>
                    <a:pt x="4471" y="8338"/>
                  </a:moveTo>
                  <a:cubicBezTo>
                    <a:pt x="5500" y="8338"/>
                    <a:pt x="6528" y="8338"/>
                    <a:pt x="7557" y="7757"/>
                  </a:cubicBezTo>
                  <a:cubicBezTo>
                    <a:pt x="8585" y="7177"/>
                    <a:pt x="9614" y="6015"/>
                    <a:pt x="10128" y="4622"/>
                  </a:cubicBezTo>
                  <a:cubicBezTo>
                    <a:pt x="10643" y="3228"/>
                    <a:pt x="10643" y="1602"/>
                    <a:pt x="10128" y="673"/>
                  </a:cubicBezTo>
                  <a:cubicBezTo>
                    <a:pt x="9614" y="-256"/>
                    <a:pt x="8585" y="-488"/>
                    <a:pt x="6734" y="1718"/>
                  </a:cubicBezTo>
                  <a:cubicBezTo>
                    <a:pt x="4883" y="3925"/>
                    <a:pt x="2208" y="8570"/>
                    <a:pt x="871" y="11938"/>
                  </a:cubicBezTo>
                  <a:cubicBezTo>
                    <a:pt x="-466" y="15306"/>
                    <a:pt x="-466" y="17396"/>
                    <a:pt x="2311" y="18789"/>
                  </a:cubicBezTo>
                  <a:cubicBezTo>
                    <a:pt x="5088" y="20183"/>
                    <a:pt x="10643" y="20880"/>
                    <a:pt x="14243" y="20996"/>
                  </a:cubicBezTo>
                  <a:cubicBezTo>
                    <a:pt x="17843" y="21112"/>
                    <a:pt x="19488" y="20647"/>
                    <a:pt x="21134" y="20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683854" y="2983607"/>
              <a:ext cx="164526" cy="399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58" fill="norm" stroke="1" extrusionOk="0">
                  <a:moveTo>
                    <a:pt x="20698" y="2258"/>
                  </a:moveTo>
                  <a:cubicBezTo>
                    <a:pt x="20968" y="1466"/>
                    <a:pt x="21238" y="675"/>
                    <a:pt x="20563" y="279"/>
                  </a:cubicBezTo>
                  <a:cubicBezTo>
                    <a:pt x="19888" y="-117"/>
                    <a:pt x="18268" y="-117"/>
                    <a:pt x="15838" y="448"/>
                  </a:cubicBezTo>
                  <a:cubicBezTo>
                    <a:pt x="13408" y="1014"/>
                    <a:pt x="10168" y="2145"/>
                    <a:pt x="7333" y="4011"/>
                  </a:cubicBezTo>
                  <a:cubicBezTo>
                    <a:pt x="4498" y="5877"/>
                    <a:pt x="2068" y="8478"/>
                    <a:pt x="853" y="11022"/>
                  </a:cubicBezTo>
                  <a:cubicBezTo>
                    <a:pt x="-362" y="13567"/>
                    <a:pt x="-362" y="16055"/>
                    <a:pt x="1393" y="17808"/>
                  </a:cubicBezTo>
                  <a:cubicBezTo>
                    <a:pt x="3148" y="19560"/>
                    <a:pt x="6658" y="20578"/>
                    <a:pt x="8953" y="21031"/>
                  </a:cubicBezTo>
                  <a:cubicBezTo>
                    <a:pt x="11248" y="21483"/>
                    <a:pt x="12328" y="21370"/>
                    <a:pt x="13408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859761" y="3145960"/>
              <a:ext cx="107275" cy="19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137" fill="norm" stroke="1" extrusionOk="0">
                  <a:moveTo>
                    <a:pt x="18507" y="2151"/>
                  </a:moveTo>
                  <a:cubicBezTo>
                    <a:pt x="17261" y="1222"/>
                    <a:pt x="16015" y="293"/>
                    <a:pt x="13315" y="60"/>
                  </a:cubicBezTo>
                  <a:cubicBezTo>
                    <a:pt x="10615" y="-172"/>
                    <a:pt x="6461" y="293"/>
                    <a:pt x="3761" y="989"/>
                  </a:cubicBezTo>
                  <a:cubicBezTo>
                    <a:pt x="1061" y="1686"/>
                    <a:pt x="-185" y="2615"/>
                    <a:pt x="23" y="4125"/>
                  </a:cubicBezTo>
                  <a:cubicBezTo>
                    <a:pt x="230" y="5634"/>
                    <a:pt x="1892" y="7725"/>
                    <a:pt x="5007" y="9351"/>
                  </a:cubicBezTo>
                  <a:cubicBezTo>
                    <a:pt x="8123" y="10976"/>
                    <a:pt x="12692" y="12138"/>
                    <a:pt x="16015" y="13299"/>
                  </a:cubicBezTo>
                  <a:cubicBezTo>
                    <a:pt x="19338" y="14460"/>
                    <a:pt x="21415" y="15622"/>
                    <a:pt x="21000" y="17015"/>
                  </a:cubicBezTo>
                  <a:cubicBezTo>
                    <a:pt x="20584" y="18409"/>
                    <a:pt x="17677" y="20034"/>
                    <a:pt x="15184" y="20731"/>
                  </a:cubicBezTo>
                  <a:cubicBezTo>
                    <a:pt x="12692" y="21428"/>
                    <a:pt x="10615" y="21196"/>
                    <a:pt x="9161" y="20267"/>
                  </a:cubicBezTo>
                  <a:cubicBezTo>
                    <a:pt x="7707" y="19338"/>
                    <a:pt x="6877" y="17712"/>
                    <a:pt x="6046" y="16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043524" y="2994111"/>
              <a:ext cx="94693" cy="33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82" fill="norm" stroke="1" extrusionOk="0">
                  <a:moveTo>
                    <a:pt x="7074" y="0"/>
                  </a:moveTo>
                  <a:cubicBezTo>
                    <a:pt x="5154" y="3622"/>
                    <a:pt x="3234" y="7245"/>
                    <a:pt x="2034" y="10398"/>
                  </a:cubicBezTo>
                  <a:cubicBezTo>
                    <a:pt x="834" y="13550"/>
                    <a:pt x="354" y="16234"/>
                    <a:pt x="114" y="17978"/>
                  </a:cubicBezTo>
                  <a:cubicBezTo>
                    <a:pt x="-126" y="19722"/>
                    <a:pt x="-126" y="20527"/>
                    <a:pt x="1554" y="20996"/>
                  </a:cubicBezTo>
                  <a:cubicBezTo>
                    <a:pt x="3234" y="21466"/>
                    <a:pt x="6594" y="21600"/>
                    <a:pt x="10194" y="20862"/>
                  </a:cubicBezTo>
                  <a:cubicBezTo>
                    <a:pt x="13794" y="20124"/>
                    <a:pt x="17634" y="18514"/>
                    <a:pt x="21474" y="16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998254" y="3142049"/>
              <a:ext cx="254263" cy="13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861" fill="norm" stroke="1" extrusionOk="0">
                  <a:moveTo>
                    <a:pt x="2700" y="10199"/>
                  </a:moveTo>
                  <a:cubicBezTo>
                    <a:pt x="1451" y="10517"/>
                    <a:pt x="201" y="10835"/>
                    <a:pt x="23" y="10517"/>
                  </a:cubicBezTo>
                  <a:cubicBezTo>
                    <a:pt x="-156" y="10199"/>
                    <a:pt x="737" y="9246"/>
                    <a:pt x="3057" y="8293"/>
                  </a:cubicBezTo>
                  <a:cubicBezTo>
                    <a:pt x="5378" y="7341"/>
                    <a:pt x="9127" y="6388"/>
                    <a:pt x="11537" y="5911"/>
                  </a:cubicBezTo>
                  <a:cubicBezTo>
                    <a:pt x="13946" y="5435"/>
                    <a:pt x="15018" y="5435"/>
                    <a:pt x="15999" y="5276"/>
                  </a:cubicBezTo>
                  <a:cubicBezTo>
                    <a:pt x="16981" y="5117"/>
                    <a:pt x="17874" y="4799"/>
                    <a:pt x="18052" y="3846"/>
                  </a:cubicBezTo>
                  <a:cubicBezTo>
                    <a:pt x="18231" y="2893"/>
                    <a:pt x="17695" y="1305"/>
                    <a:pt x="16892" y="511"/>
                  </a:cubicBezTo>
                  <a:cubicBezTo>
                    <a:pt x="16089" y="-283"/>
                    <a:pt x="15018" y="-283"/>
                    <a:pt x="14036" y="1464"/>
                  </a:cubicBezTo>
                  <a:cubicBezTo>
                    <a:pt x="13054" y="3211"/>
                    <a:pt x="12161" y="6705"/>
                    <a:pt x="11715" y="9405"/>
                  </a:cubicBezTo>
                  <a:cubicBezTo>
                    <a:pt x="11269" y="12105"/>
                    <a:pt x="11269" y="14011"/>
                    <a:pt x="11358" y="15758"/>
                  </a:cubicBezTo>
                  <a:cubicBezTo>
                    <a:pt x="11447" y="17505"/>
                    <a:pt x="11626" y="19093"/>
                    <a:pt x="12161" y="20046"/>
                  </a:cubicBezTo>
                  <a:cubicBezTo>
                    <a:pt x="12697" y="20999"/>
                    <a:pt x="13589" y="21317"/>
                    <a:pt x="14393" y="19888"/>
                  </a:cubicBezTo>
                  <a:cubicBezTo>
                    <a:pt x="15196" y="18458"/>
                    <a:pt x="15910" y="15282"/>
                    <a:pt x="16446" y="14646"/>
                  </a:cubicBezTo>
                  <a:cubicBezTo>
                    <a:pt x="16981" y="14011"/>
                    <a:pt x="17338" y="15917"/>
                    <a:pt x="18142" y="17188"/>
                  </a:cubicBezTo>
                  <a:cubicBezTo>
                    <a:pt x="18945" y="18458"/>
                    <a:pt x="20194" y="19093"/>
                    <a:pt x="21444" y="19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2303742" y="3178261"/>
              <a:ext cx="82125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07" fill="norm" stroke="1" extrusionOk="0">
                  <a:moveTo>
                    <a:pt x="4874" y="0"/>
                  </a:moveTo>
                  <a:cubicBezTo>
                    <a:pt x="3212" y="1662"/>
                    <a:pt x="1551" y="3323"/>
                    <a:pt x="720" y="6231"/>
                  </a:cubicBezTo>
                  <a:cubicBezTo>
                    <a:pt x="-111" y="9138"/>
                    <a:pt x="-111" y="13292"/>
                    <a:pt x="166" y="16408"/>
                  </a:cubicBezTo>
                  <a:cubicBezTo>
                    <a:pt x="443" y="19523"/>
                    <a:pt x="997" y="21600"/>
                    <a:pt x="1274" y="21392"/>
                  </a:cubicBezTo>
                  <a:cubicBezTo>
                    <a:pt x="1551" y="21185"/>
                    <a:pt x="1551" y="18692"/>
                    <a:pt x="2104" y="15369"/>
                  </a:cubicBezTo>
                  <a:cubicBezTo>
                    <a:pt x="2658" y="12046"/>
                    <a:pt x="3766" y="7892"/>
                    <a:pt x="5427" y="4985"/>
                  </a:cubicBezTo>
                  <a:cubicBezTo>
                    <a:pt x="7089" y="2077"/>
                    <a:pt x="9304" y="415"/>
                    <a:pt x="10966" y="623"/>
                  </a:cubicBezTo>
                  <a:cubicBezTo>
                    <a:pt x="12627" y="831"/>
                    <a:pt x="13735" y="2908"/>
                    <a:pt x="15397" y="6438"/>
                  </a:cubicBezTo>
                  <a:cubicBezTo>
                    <a:pt x="17058" y="9969"/>
                    <a:pt x="19274" y="14954"/>
                    <a:pt x="21489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443811" y="2948531"/>
              <a:ext cx="132556" cy="35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95" fill="norm" stroke="1" extrusionOk="0">
                  <a:moveTo>
                    <a:pt x="21471" y="17602"/>
                  </a:moveTo>
                  <a:cubicBezTo>
                    <a:pt x="19414" y="16459"/>
                    <a:pt x="17357" y="15315"/>
                    <a:pt x="15642" y="14553"/>
                  </a:cubicBezTo>
                  <a:cubicBezTo>
                    <a:pt x="13928" y="13790"/>
                    <a:pt x="12557" y="13409"/>
                    <a:pt x="10328" y="13536"/>
                  </a:cubicBezTo>
                  <a:cubicBezTo>
                    <a:pt x="8100" y="13663"/>
                    <a:pt x="5014" y="14299"/>
                    <a:pt x="3128" y="15252"/>
                  </a:cubicBezTo>
                  <a:cubicBezTo>
                    <a:pt x="1242" y="16205"/>
                    <a:pt x="557" y="17475"/>
                    <a:pt x="214" y="18492"/>
                  </a:cubicBezTo>
                  <a:cubicBezTo>
                    <a:pt x="-129" y="19508"/>
                    <a:pt x="-129" y="20270"/>
                    <a:pt x="728" y="20779"/>
                  </a:cubicBezTo>
                  <a:cubicBezTo>
                    <a:pt x="1585" y="21287"/>
                    <a:pt x="3300" y="21541"/>
                    <a:pt x="5528" y="20969"/>
                  </a:cubicBezTo>
                  <a:cubicBezTo>
                    <a:pt x="7757" y="20397"/>
                    <a:pt x="10500" y="19000"/>
                    <a:pt x="12557" y="16586"/>
                  </a:cubicBezTo>
                  <a:cubicBezTo>
                    <a:pt x="14614" y="14172"/>
                    <a:pt x="15985" y="10741"/>
                    <a:pt x="16671" y="8073"/>
                  </a:cubicBezTo>
                  <a:cubicBezTo>
                    <a:pt x="17357" y="5405"/>
                    <a:pt x="17357" y="3499"/>
                    <a:pt x="17185" y="2165"/>
                  </a:cubicBezTo>
                  <a:cubicBezTo>
                    <a:pt x="17014" y="830"/>
                    <a:pt x="16671" y="68"/>
                    <a:pt x="16157" y="5"/>
                  </a:cubicBezTo>
                  <a:cubicBezTo>
                    <a:pt x="15642" y="-59"/>
                    <a:pt x="14957" y="576"/>
                    <a:pt x="14271" y="2546"/>
                  </a:cubicBezTo>
                  <a:cubicBezTo>
                    <a:pt x="13585" y="4515"/>
                    <a:pt x="12900" y="7819"/>
                    <a:pt x="13242" y="10423"/>
                  </a:cubicBezTo>
                  <a:cubicBezTo>
                    <a:pt x="13585" y="13028"/>
                    <a:pt x="14957" y="14934"/>
                    <a:pt x="16328" y="16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583725" y="3133868"/>
              <a:ext cx="119642" cy="12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78" fill="norm" stroke="1" extrusionOk="0">
                  <a:moveTo>
                    <a:pt x="12325" y="9551"/>
                  </a:moveTo>
                  <a:cubicBezTo>
                    <a:pt x="12325" y="7780"/>
                    <a:pt x="12325" y="6010"/>
                    <a:pt x="12136" y="4239"/>
                  </a:cubicBezTo>
                  <a:cubicBezTo>
                    <a:pt x="11946" y="2469"/>
                    <a:pt x="11567" y="698"/>
                    <a:pt x="10431" y="167"/>
                  </a:cubicBezTo>
                  <a:cubicBezTo>
                    <a:pt x="9294" y="-364"/>
                    <a:pt x="7399" y="344"/>
                    <a:pt x="5504" y="2646"/>
                  </a:cubicBezTo>
                  <a:cubicBezTo>
                    <a:pt x="3609" y="4947"/>
                    <a:pt x="1715" y="8843"/>
                    <a:pt x="767" y="11675"/>
                  </a:cubicBezTo>
                  <a:cubicBezTo>
                    <a:pt x="-180" y="14508"/>
                    <a:pt x="-180" y="16279"/>
                    <a:pt x="388" y="17872"/>
                  </a:cubicBezTo>
                  <a:cubicBezTo>
                    <a:pt x="957" y="19466"/>
                    <a:pt x="2094" y="20882"/>
                    <a:pt x="3420" y="21059"/>
                  </a:cubicBezTo>
                  <a:cubicBezTo>
                    <a:pt x="4746" y="21236"/>
                    <a:pt x="6262" y="20174"/>
                    <a:pt x="7778" y="17518"/>
                  </a:cubicBezTo>
                  <a:cubicBezTo>
                    <a:pt x="9294" y="14862"/>
                    <a:pt x="10809" y="10613"/>
                    <a:pt x="11567" y="7603"/>
                  </a:cubicBezTo>
                  <a:cubicBezTo>
                    <a:pt x="12325" y="4593"/>
                    <a:pt x="12325" y="2823"/>
                    <a:pt x="12325" y="2823"/>
                  </a:cubicBezTo>
                  <a:cubicBezTo>
                    <a:pt x="12325" y="2823"/>
                    <a:pt x="12325" y="4593"/>
                    <a:pt x="13841" y="7249"/>
                  </a:cubicBezTo>
                  <a:cubicBezTo>
                    <a:pt x="15357" y="9905"/>
                    <a:pt x="18388" y="13446"/>
                    <a:pt x="21420" y="16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728766" y="3102061"/>
              <a:ext cx="101601" cy="15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6912"/>
                  </a:moveTo>
                  <a:cubicBezTo>
                    <a:pt x="2250" y="7200"/>
                    <a:pt x="4500" y="7488"/>
                    <a:pt x="6525" y="8928"/>
                  </a:cubicBezTo>
                  <a:cubicBezTo>
                    <a:pt x="8550" y="10368"/>
                    <a:pt x="10350" y="12960"/>
                    <a:pt x="10800" y="14976"/>
                  </a:cubicBezTo>
                  <a:cubicBezTo>
                    <a:pt x="11250" y="16992"/>
                    <a:pt x="10350" y="18432"/>
                    <a:pt x="8775" y="19584"/>
                  </a:cubicBezTo>
                  <a:cubicBezTo>
                    <a:pt x="7200" y="20736"/>
                    <a:pt x="4950" y="21600"/>
                    <a:pt x="4275" y="20736"/>
                  </a:cubicBezTo>
                  <a:cubicBezTo>
                    <a:pt x="3600" y="19872"/>
                    <a:pt x="4500" y="17280"/>
                    <a:pt x="6300" y="13824"/>
                  </a:cubicBezTo>
                  <a:cubicBezTo>
                    <a:pt x="8100" y="10368"/>
                    <a:pt x="10800" y="6048"/>
                    <a:pt x="13500" y="3600"/>
                  </a:cubicBezTo>
                  <a:cubicBezTo>
                    <a:pt x="16200" y="1152"/>
                    <a:pt x="18900" y="5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844077" y="2875917"/>
              <a:ext cx="157014" cy="40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69" fill="norm" stroke="1" extrusionOk="0">
                  <a:moveTo>
                    <a:pt x="16278" y="15394"/>
                  </a:moveTo>
                  <a:cubicBezTo>
                    <a:pt x="16278" y="14831"/>
                    <a:pt x="16278" y="14269"/>
                    <a:pt x="15702" y="13819"/>
                  </a:cubicBezTo>
                  <a:cubicBezTo>
                    <a:pt x="15126" y="13369"/>
                    <a:pt x="13974" y="13032"/>
                    <a:pt x="11526" y="13369"/>
                  </a:cubicBezTo>
                  <a:cubicBezTo>
                    <a:pt x="9078" y="13707"/>
                    <a:pt x="5334" y="14719"/>
                    <a:pt x="3174" y="15675"/>
                  </a:cubicBezTo>
                  <a:cubicBezTo>
                    <a:pt x="1014" y="16631"/>
                    <a:pt x="438" y="17531"/>
                    <a:pt x="150" y="18375"/>
                  </a:cubicBezTo>
                  <a:cubicBezTo>
                    <a:pt x="-138" y="19219"/>
                    <a:pt x="-138" y="20006"/>
                    <a:pt x="1302" y="20400"/>
                  </a:cubicBezTo>
                  <a:cubicBezTo>
                    <a:pt x="2742" y="20794"/>
                    <a:pt x="5622" y="20794"/>
                    <a:pt x="8646" y="19725"/>
                  </a:cubicBezTo>
                  <a:cubicBezTo>
                    <a:pt x="11670" y="18656"/>
                    <a:pt x="14838" y="16519"/>
                    <a:pt x="16998" y="13707"/>
                  </a:cubicBezTo>
                  <a:cubicBezTo>
                    <a:pt x="19158" y="10894"/>
                    <a:pt x="20310" y="7406"/>
                    <a:pt x="20886" y="5269"/>
                  </a:cubicBezTo>
                  <a:cubicBezTo>
                    <a:pt x="21462" y="3131"/>
                    <a:pt x="21462" y="2344"/>
                    <a:pt x="21174" y="1613"/>
                  </a:cubicBezTo>
                  <a:cubicBezTo>
                    <a:pt x="20886" y="881"/>
                    <a:pt x="20310" y="206"/>
                    <a:pt x="19446" y="38"/>
                  </a:cubicBezTo>
                  <a:cubicBezTo>
                    <a:pt x="18582" y="-131"/>
                    <a:pt x="17430" y="206"/>
                    <a:pt x="16422" y="2119"/>
                  </a:cubicBezTo>
                  <a:cubicBezTo>
                    <a:pt x="15414" y="4031"/>
                    <a:pt x="14550" y="7519"/>
                    <a:pt x="14550" y="11007"/>
                  </a:cubicBezTo>
                  <a:cubicBezTo>
                    <a:pt x="14550" y="14494"/>
                    <a:pt x="15414" y="17981"/>
                    <a:pt x="16278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391825" y="3114150"/>
              <a:ext cx="117992" cy="14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086" fill="norm" stroke="1" extrusionOk="0">
                  <a:moveTo>
                    <a:pt x="661" y="16286"/>
                  </a:moveTo>
                  <a:cubicBezTo>
                    <a:pt x="4450" y="14186"/>
                    <a:pt x="8240" y="12086"/>
                    <a:pt x="10513" y="10136"/>
                  </a:cubicBezTo>
                  <a:cubicBezTo>
                    <a:pt x="12787" y="8186"/>
                    <a:pt x="13545" y="6386"/>
                    <a:pt x="13924" y="4736"/>
                  </a:cubicBezTo>
                  <a:cubicBezTo>
                    <a:pt x="14303" y="3086"/>
                    <a:pt x="14303" y="1586"/>
                    <a:pt x="13356" y="686"/>
                  </a:cubicBezTo>
                  <a:cubicBezTo>
                    <a:pt x="12408" y="-214"/>
                    <a:pt x="10513" y="-514"/>
                    <a:pt x="8050" y="1586"/>
                  </a:cubicBezTo>
                  <a:cubicBezTo>
                    <a:pt x="5587" y="3686"/>
                    <a:pt x="2556" y="8186"/>
                    <a:pt x="1040" y="11636"/>
                  </a:cubicBezTo>
                  <a:cubicBezTo>
                    <a:pt x="-476" y="15086"/>
                    <a:pt x="-476" y="17486"/>
                    <a:pt x="1987" y="18986"/>
                  </a:cubicBezTo>
                  <a:cubicBezTo>
                    <a:pt x="4450" y="20486"/>
                    <a:pt x="9377" y="21086"/>
                    <a:pt x="12977" y="21086"/>
                  </a:cubicBezTo>
                  <a:cubicBezTo>
                    <a:pt x="16577" y="21086"/>
                    <a:pt x="18850" y="20486"/>
                    <a:pt x="21124" y="1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547916" y="3051261"/>
              <a:ext cx="10795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36"/>
                  </a:moveTo>
                  <a:cubicBezTo>
                    <a:pt x="3388" y="5832"/>
                    <a:pt x="6776" y="7128"/>
                    <a:pt x="9529" y="9612"/>
                  </a:cubicBezTo>
                  <a:cubicBezTo>
                    <a:pt x="12282" y="12096"/>
                    <a:pt x="14400" y="15768"/>
                    <a:pt x="15035" y="18144"/>
                  </a:cubicBezTo>
                  <a:cubicBezTo>
                    <a:pt x="15671" y="20520"/>
                    <a:pt x="14824" y="21600"/>
                    <a:pt x="13765" y="21600"/>
                  </a:cubicBezTo>
                  <a:cubicBezTo>
                    <a:pt x="12706" y="21600"/>
                    <a:pt x="11435" y="20520"/>
                    <a:pt x="12706" y="16740"/>
                  </a:cubicBezTo>
                  <a:cubicBezTo>
                    <a:pt x="13976" y="12960"/>
                    <a:pt x="17788" y="6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706666" y="3063961"/>
              <a:ext cx="95251" cy="18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0"/>
                  </a:moveTo>
                  <a:cubicBezTo>
                    <a:pt x="4800" y="4854"/>
                    <a:pt x="9600" y="9708"/>
                    <a:pt x="12000" y="12742"/>
                  </a:cubicBezTo>
                  <a:cubicBezTo>
                    <a:pt x="14400" y="15775"/>
                    <a:pt x="14400" y="16989"/>
                    <a:pt x="13200" y="18324"/>
                  </a:cubicBezTo>
                  <a:cubicBezTo>
                    <a:pt x="12000" y="19658"/>
                    <a:pt x="9600" y="21115"/>
                    <a:pt x="7680" y="21357"/>
                  </a:cubicBezTo>
                  <a:cubicBezTo>
                    <a:pt x="5760" y="21600"/>
                    <a:pt x="4320" y="20629"/>
                    <a:pt x="4320" y="17960"/>
                  </a:cubicBezTo>
                  <a:cubicBezTo>
                    <a:pt x="4320" y="15290"/>
                    <a:pt x="5760" y="10921"/>
                    <a:pt x="8880" y="7766"/>
                  </a:cubicBezTo>
                  <a:cubicBezTo>
                    <a:pt x="12000" y="4611"/>
                    <a:pt x="16800" y="2670"/>
                    <a:pt x="21600" y="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793880" y="3089361"/>
              <a:ext cx="116088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466" fill="norm" stroke="1" extrusionOk="0">
                  <a:moveTo>
                    <a:pt x="18173" y="3503"/>
                  </a:moveTo>
                  <a:cubicBezTo>
                    <a:pt x="14076" y="3211"/>
                    <a:pt x="9980" y="2919"/>
                    <a:pt x="6814" y="3941"/>
                  </a:cubicBezTo>
                  <a:cubicBezTo>
                    <a:pt x="3649" y="4962"/>
                    <a:pt x="1414" y="7297"/>
                    <a:pt x="483" y="10070"/>
                  </a:cubicBezTo>
                  <a:cubicBezTo>
                    <a:pt x="-448" y="12843"/>
                    <a:pt x="-76" y="16054"/>
                    <a:pt x="1973" y="18243"/>
                  </a:cubicBezTo>
                  <a:cubicBezTo>
                    <a:pt x="4021" y="20432"/>
                    <a:pt x="7745" y="21600"/>
                    <a:pt x="11469" y="21454"/>
                  </a:cubicBezTo>
                  <a:cubicBezTo>
                    <a:pt x="15193" y="21308"/>
                    <a:pt x="18918" y="19849"/>
                    <a:pt x="20035" y="16930"/>
                  </a:cubicBezTo>
                  <a:cubicBezTo>
                    <a:pt x="21152" y="14011"/>
                    <a:pt x="19662" y="9632"/>
                    <a:pt x="18173" y="6714"/>
                  </a:cubicBezTo>
                  <a:cubicBezTo>
                    <a:pt x="16683" y="3795"/>
                    <a:pt x="15193" y="2335"/>
                    <a:pt x="14449" y="1459"/>
                  </a:cubicBezTo>
                  <a:cubicBezTo>
                    <a:pt x="13704" y="584"/>
                    <a:pt x="13704" y="292"/>
                    <a:pt x="137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935266" y="3057611"/>
              <a:ext cx="101601" cy="18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1456"/>
                  </a:moveTo>
                  <a:cubicBezTo>
                    <a:pt x="1800" y="728"/>
                    <a:pt x="3600" y="0"/>
                    <a:pt x="5850" y="121"/>
                  </a:cubicBezTo>
                  <a:cubicBezTo>
                    <a:pt x="8100" y="243"/>
                    <a:pt x="10800" y="1213"/>
                    <a:pt x="13500" y="4126"/>
                  </a:cubicBezTo>
                  <a:cubicBezTo>
                    <a:pt x="16200" y="7038"/>
                    <a:pt x="18900" y="11892"/>
                    <a:pt x="19800" y="15047"/>
                  </a:cubicBezTo>
                  <a:cubicBezTo>
                    <a:pt x="20700" y="18202"/>
                    <a:pt x="19800" y="19658"/>
                    <a:pt x="18225" y="20508"/>
                  </a:cubicBezTo>
                  <a:cubicBezTo>
                    <a:pt x="16650" y="21357"/>
                    <a:pt x="14400" y="21600"/>
                    <a:pt x="12375" y="19780"/>
                  </a:cubicBezTo>
                  <a:cubicBezTo>
                    <a:pt x="10350" y="17960"/>
                    <a:pt x="8550" y="14076"/>
                    <a:pt x="10125" y="10436"/>
                  </a:cubicBezTo>
                  <a:cubicBezTo>
                    <a:pt x="11700" y="6796"/>
                    <a:pt x="16650" y="339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144816" y="2911561"/>
              <a:ext cx="11268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0" y="0"/>
                  </a:moveTo>
                  <a:cubicBezTo>
                    <a:pt x="2314" y="225"/>
                    <a:pt x="4629" y="450"/>
                    <a:pt x="7714" y="1800"/>
                  </a:cubicBezTo>
                  <a:cubicBezTo>
                    <a:pt x="10800" y="3150"/>
                    <a:pt x="14657" y="5625"/>
                    <a:pt x="17357" y="8381"/>
                  </a:cubicBezTo>
                  <a:cubicBezTo>
                    <a:pt x="20057" y="11138"/>
                    <a:pt x="21600" y="14175"/>
                    <a:pt x="19671" y="16425"/>
                  </a:cubicBezTo>
                  <a:cubicBezTo>
                    <a:pt x="17743" y="18675"/>
                    <a:pt x="12343" y="20138"/>
                    <a:pt x="69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260773" y="3080808"/>
              <a:ext cx="106968" cy="27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281" fill="norm" stroke="1" extrusionOk="0">
                  <a:moveTo>
                    <a:pt x="14988" y="5158"/>
                  </a:moveTo>
                  <a:cubicBezTo>
                    <a:pt x="16210" y="4327"/>
                    <a:pt x="17433" y="3496"/>
                    <a:pt x="18044" y="2666"/>
                  </a:cubicBezTo>
                  <a:cubicBezTo>
                    <a:pt x="18656" y="1835"/>
                    <a:pt x="18656" y="1004"/>
                    <a:pt x="17637" y="506"/>
                  </a:cubicBezTo>
                  <a:cubicBezTo>
                    <a:pt x="16618" y="7"/>
                    <a:pt x="14580" y="-159"/>
                    <a:pt x="11727" y="173"/>
                  </a:cubicBezTo>
                  <a:cubicBezTo>
                    <a:pt x="8875" y="506"/>
                    <a:pt x="5207" y="1336"/>
                    <a:pt x="2965" y="2250"/>
                  </a:cubicBezTo>
                  <a:cubicBezTo>
                    <a:pt x="724" y="3164"/>
                    <a:pt x="-91" y="4161"/>
                    <a:pt x="1335" y="5739"/>
                  </a:cubicBezTo>
                  <a:cubicBezTo>
                    <a:pt x="2761" y="7318"/>
                    <a:pt x="6429" y="9478"/>
                    <a:pt x="10097" y="11306"/>
                  </a:cubicBezTo>
                  <a:cubicBezTo>
                    <a:pt x="13765" y="13133"/>
                    <a:pt x="17433" y="14629"/>
                    <a:pt x="19267" y="15875"/>
                  </a:cubicBezTo>
                  <a:cubicBezTo>
                    <a:pt x="21101" y="17121"/>
                    <a:pt x="21101" y="18118"/>
                    <a:pt x="18859" y="19032"/>
                  </a:cubicBezTo>
                  <a:cubicBezTo>
                    <a:pt x="16618" y="19946"/>
                    <a:pt x="12135" y="20776"/>
                    <a:pt x="8671" y="21109"/>
                  </a:cubicBezTo>
                  <a:cubicBezTo>
                    <a:pt x="5207" y="21441"/>
                    <a:pt x="2761" y="21275"/>
                    <a:pt x="1335" y="20776"/>
                  </a:cubicBezTo>
                  <a:cubicBezTo>
                    <a:pt x="-91" y="20278"/>
                    <a:pt x="-499" y="19447"/>
                    <a:pt x="724" y="18533"/>
                  </a:cubicBezTo>
                  <a:cubicBezTo>
                    <a:pt x="1946" y="17619"/>
                    <a:pt x="4799" y="16623"/>
                    <a:pt x="7652" y="15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5427516" y="3078311"/>
              <a:ext cx="129912" cy="22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19" fill="norm" stroke="1" extrusionOk="0">
                  <a:moveTo>
                    <a:pt x="8361" y="9533"/>
                  </a:moveTo>
                  <a:cubicBezTo>
                    <a:pt x="10103" y="10138"/>
                    <a:pt x="11845" y="10744"/>
                    <a:pt x="13587" y="10643"/>
                  </a:cubicBezTo>
                  <a:cubicBezTo>
                    <a:pt x="15329" y="10542"/>
                    <a:pt x="17071" y="9735"/>
                    <a:pt x="18465" y="8322"/>
                  </a:cubicBezTo>
                  <a:cubicBezTo>
                    <a:pt x="19858" y="6908"/>
                    <a:pt x="20903" y="4890"/>
                    <a:pt x="21252" y="3376"/>
                  </a:cubicBezTo>
                  <a:cubicBezTo>
                    <a:pt x="21600" y="1862"/>
                    <a:pt x="21252" y="852"/>
                    <a:pt x="20206" y="348"/>
                  </a:cubicBezTo>
                  <a:cubicBezTo>
                    <a:pt x="19161" y="-157"/>
                    <a:pt x="17419" y="-157"/>
                    <a:pt x="14632" y="650"/>
                  </a:cubicBezTo>
                  <a:cubicBezTo>
                    <a:pt x="11845" y="1458"/>
                    <a:pt x="8013" y="3073"/>
                    <a:pt x="5052" y="5798"/>
                  </a:cubicBezTo>
                  <a:cubicBezTo>
                    <a:pt x="2090" y="8523"/>
                    <a:pt x="0" y="12359"/>
                    <a:pt x="0" y="15185"/>
                  </a:cubicBezTo>
                  <a:cubicBezTo>
                    <a:pt x="0" y="18011"/>
                    <a:pt x="2090" y="19828"/>
                    <a:pt x="5574" y="20636"/>
                  </a:cubicBezTo>
                  <a:cubicBezTo>
                    <a:pt x="9058" y="21443"/>
                    <a:pt x="13935" y="21241"/>
                    <a:pt x="18813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739720" y="3004829"/>
              <a:ext cx="157697" cy="33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56" fill="norm" stroke="1" extrusionOk="0">
                  <a:moveTo>
                    <a:pt x="21174" y="1746"/>
                  </a:moveTo>
                  <a:cubicBezTo>
                    <a:pt x="21174" y="1071"/>
                    <a:pt x="21174" y="396"/>
                    <a:pt x="20321" y="126"/>
                  </a:cubicBezTo>
                  <a:cubicBezTo>
                    <a:pt x="19469" y="-144"/>
                    <a:pt x="17763" y="-9"/>
                    <a:pt x="15063" y="801"/>
                  </a:cubicBezTo>
                  <a:cubicBezTo>
                    <a:pt x="12363" y="1611"/>
                    <a:pt x="8669" y="3096"/>
                    <a:pt x="5827" y="5323"/>
                  </a:cubicBezTo>
                  <a:cubicBezTo>
                    <a:pt x="2985" y="7551"/>
                    <a:pt x="995" y="10521"/>
                    <a:pt x="285" y="13154"/>
                  </a:cubicBezTo>
                  <a:cubicBezTo>
                    <a:pt x="-426" y="15786"/>
                    <a:pt x="142" y="18081"/>
                    <a:pt x="2558" y="19499"/>
                  </a:cubicBezTo>
                  <a:cubicBezTo>
                    <a:pt x="4974" y="20916"/>
                    <a:pt x="9237" y="21456"/>
                    <a:pt x="12506" y="21456"/>
                  </a:cubicBezTo>
                  <a:cubicBezTo>
                    <a:pt x="15774" y="21456"/>
                    <a:pt x="18048" y="20916"/>
                    <a:pt x="20321" y="20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5927449" y="3065938"/>
              <a:ext cx="243018" cy="26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03" fill="norm" stroke="1" extrusionOk="0">
                  <a:moveTo>
                    <a:pt x="17469" y="4943"/>
                  </a:moveTo>
                  <a:cubicBezTo>
                    <a:pt x="16351" y="3243"/>
                    <a:pt x="15234" y="1542"/>
                    <a:pt x="14210" y="691"/>
                  </a:cubicBezTo>
                  <a:cubicBezTo>
                    <a:pt x="13186" y="-159"/>
                    <a:pt x="12255" y="-159"/>
                    <a:pt x="10486" y="1032"/>
                  </a:cubicBezTo>
                  <a:cubicBezTo>
                    <a:pt x="8717" y="2222"/>
                    <a:pt x="6110" y="4603"/>
                    <a:pt x="4155" y="7580"/>
                  </a:cubicBezTo>
                  <a:cubicBezTo>
                    <a:pt x="2200" y="10556"/>
                    <a:pt x="896" y="14128"/>
                    <a:pt x="338" y="16424"/>
                  </a:cubicBezTo>
                  <a:cubicBezTo>
                    <a:pt x="-221" y="18720"/>
                    <a:pt x="-35" y="19740"/>
                    <a:pt x="524" y="20421"/>
                  </a:cubicBezTo>
                  <a:cubicBezTo>
                    <a:pt x="1082" y="21101"/>
                    <a:pt x="2013" y="21441"/>
                    <a:pt x="4341" y="21016"/>
                  </a:cubicBezTo>
                  <a:cubicBezTo>
                    <a:pt x="6669" y="20591"/>
                    <a:pt x="10393" y="19400"/>
                    <a:pt x="13000" y="17529"/>
                  </a:cubicBezTo>
                  <a:cubicBezTo>
                    <a:pt x="15607" y="15658"/>
                    <a:pt x="17096" y="13107"/>
                    <a:pt x="17562" y="10726"/>
                  </a:cubicBezTo>
                  <a:cubicBezTo>
                    <a:pt x="18027" y="8345"/>
                    <a:pt x="17469" y="6134"/>
                    <a:pt x="16445" y="4348"/>
                  </a:cubicBezTo>
                  <a:cubicBezTo>
                    <a:pt x="15420" y="2562"/>
                    <a:pt x="13931" y="1202"/>
                    <a:pt x="12720" y="521"/>
                  </a:cubicBezTo>
                  <a:cubicBezTo>
                    <a:pt x="11510" y="-159"/>
                    <a:pt x="10579" y="-159"/>
                    <a:pt x="9276" y="436"/>
                  </a:cubicBezTo>
                  <a:cubicBezTo>
                    <a:pt x="7972" y="1032"/>
                    <a:pt x="6296" y="2222"/>
                    <a:pt x="5365" y="3328"/>
                  </a:cubicBezTo>
                  <a:cubicBezTo>
                    <a:pt x="4434" y="4433"/>
                    <a:pt x="4248" y="5454"/>
                    <a:pt x="4434" y="6304"/>
                  </a:cubicBezTo>
                  <a:cubicBezTo>
                    <a:pt x="4620" y="7154"/>
                    <a:pt x="5179" y="7835"/>
                    <a:pt x="7320" y="8175"/>
                  </a:cubicBezTo>
                  <a:cubicBezTo>
                    <a:pt x="9462" y="8515"/>
                    <a:pt x="13186" y="8515"/>
                    <a:pt x="15793" y="7750"/>
                  </a:cubicBezTo>
                  <a:cubicBezTo>
                    <a:pt x="18400" y="6984"/>
                    <a:pt x="19889" y="5454"/>
                    <a:pt x="21379" y="3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030766" y="2915479"/>
              <a:ext cx="101601" cy="11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6750" y="443"/>
                  </a:moveTo>
                  <a:cubicBezTo>
                    <a:pt x="5400" y="4686"/>
                    <a:pt x="4050" y="8929"/>
                    <a:pt x="2700" y="12593"/>
                  </a:cubicBezTo>
                  <a:cubicBezTo>
                    <a:pt x="1350" y="16258"/>
                    <a:pt x="0" y="19343"/>
                    <a:pt x="0" y="18958"/>
                  </a:cubicBezTo>
                  <a:cubicBezTo>
                    <a:pt x="0" y="18572"/>
                    <a:pt x="1350" y="14715"/>
                    <a:pt x="2475" y="11822"/>
                  </a:cubicBezTo>
                  <a:cubicBezTo>
                    <a:pt x="3600" y="8929"/>
                    <a:pt x="4500" y="7001"/>
                    <a:pt x="5625" y="4879"/>
                  </a:cubicBezTo>
                  <a:cubicBezTo>
                    <a:pt x="6750" y="2758"/>
                    <a:pt x="8100" y="443"/>
                    <a:pt x="9450" y="58"/>
                  </a:cubicBezTo>
                  <a:cubicBezTo>
                    <a:pt x="10800" y="-328"/>
                    <a:pt x="12150" y="1215"/>
                    <a:pt x="14175" y="5072"/>
                  </a:cubicBezTo>
                  <a:cubicBezTo>
                    <a:pt x="16200" y="8929"/>
                    <a:pt x="18900" y="15101"/>
                    <a:pt x="21600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6164116" y="2936961"/>
              <a:ext cx="102707" cy="42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54" fill="norm" stroke="1" extrusionOk="0">
                  <a:moveTo>
                    <a:pt x="10580" y="0"/>
                  </a:moveTo>
                  <a:cubicBezTo>
                    <a:pt x="11902" y="1604"/>
                    <a:pt x="13224" y="3208"/>
                    <a:pt x="15649" y="5721"/>
                  </a:cubicBezTo>
                  <a:cubicBezTo>
                    <a:pt x="18073" y="8234"/>
                    <a:pt x="21600" y="11655"/>
                    <a:pt x="21380" y="14382"/>
                  </a:cubicBezTo>
                  <a:cubicBezTo>
                    <a:pt x="21159" y="17109"/>
                    <a:pt x="17192" y="19141"/>
                    <a:pt x="13886" y="20263"/>
                  </a:cubicBezTo>
                  <a:cubicBezTo>
                    <a:pt x="10580" y="21386"/>
                    <a:pt x="7935" y="21600"/>
                    <a:pt x="5731" y="21547"/>
                  </a:cubicBezTo>
                  <a:cubicBezTo>
                    <a:pt x="3527" y="21493"/>
                    <a:pt x="1763" y="21172"/>
                    <a:pt x="0" y="20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6487966" y="3171911"/>
              <a:ext cx="158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6462566" y="3286211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078516" y="2886524"/>
              <a:ext cx="1285966" cy="62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54" fill="norm" stroke="1" extrusionOk="0">
                  <a:moveTo>
                    <a:pt x="0" y="14340"/>
                  </a:moveTo>
                  <a:cubicBezTo>
                    <a:pt x="0" y="16514"/>
                    <a:pt x="0" y="18689"/>
                    <a:pt x="18" y="19957"/>
                  </a:cubicBezTo>
                  <a:cubicBezTo>
                    <a:pt x="36" y="21226"/>
                    <a:pt x="71" y="21588"/>
                    <a:pt x="124" y="21552"/>
                  </a:cubicBezTo>
                  <a:cubicBezTo>
                    <a:pt x="178" y="21516"/>
                    <a:pt x="249" y="21081"/>
                    <a:pt x="320" y="19486"/>
                  </a:cubicBezTo>
                  <a:cubicBezTo>
                    <a:pt x="391" y="17891"/>
                    <a:pt x="462" y="15137"/>
                    <a:pt x="497" y="12383"/>
                  </a:cubicBezTo>
                  <a:cubicBezTo>
                    <a:pt x="533" y="9628"/>
                    <a:pt x="533" y="6874"/>
                    <a:pt x="497" y="5316"/>
                  </a:cubicBezTo>
                  <a:cubicBezTo>
                    <a:pt x="462" y="3757"/>
                    <a:pt x="391" y="3395"/>
                    <a:pt x="320" y="3032"/>
                  </a:cubicBezTo>
                  <a:cubicBezTo>
                    <a:pt x="249" y="2670"/>
                    <a:pt x="178" y="2307"/>
                    <a:pt x="266" y="2162"/>
                  </a:cubicBezTo>
                  <a:cubicBezTo>
                    <a:pt x="355" y="2018"/>
                    <a:pt x="604" y="2090"/>
                    <a:pt x="1297" y="1981"/>
                  </a:cubicBezTo>
                  <a:cubicBezTo>
                    <a:pt x="1989" y="1873"/>
                    <a:pt x="3126" y="1583"/>
                    <a:pt x="4352" y="1365"/>
                  </a:cubicBezTo>
                  <a:cubicBezTo>
                    <a:pt x="5578" y="1148"/>
                    <a:pt x="6892" y="1003"/>
                    <a:pt x="8207" y="858"/>
                  </a:cubicBezTo>
                  <a:cubicBezTo>
                    <a:pt x="9521" y="713"/>
                    <a:pt x="10836" y="568"/>
                    <a:pt x="12132" y="423"/>
                  </a:cubicBezTo>
                  <a:cubicBezTo>
                    <a:pt x="13429" y="278"/>
                    <a:pt x="14708" y="133"/>
                    <a:pt x="16040" y="60"/>
                  </a:cubicBezTo>
                  <a:cubicBezTo>
                    <a:pt x="17372" y="-12"/>
                    <a:pt x="18758" y="-12"/>
                    <a:pt x="19628" y="24"/>
                  </a:cubicBezTo>
                  <a:cubicBezTo>
                    <a:pt x="20499" y="60"/>
                    <a:pt x="20854" y="133"/>
                    <a:pt x="21120" y="242"/>
                  </a:cubicBezTo>
                  <a:cubicBezTo>
                    <a:pt x="21387" y="350"/>
                    <a:pt x="21564" y="495"/>
                    <a:pt x="21582" y="677"/>
                  </a:cubicBezTo>
                  <a:cubicBezTo>
                    <a:pt x="21600" y="858"/>
                    <a:pt x="21458" y="1075"/>
                    <a:pt x="21280" y="1220"/>
                  </a:cubicBezTo>
                  <a:cubicBezTo>
                    <a:pt x="21103" y="1365"/>
                    <a:pt x="20889" y="1438"/>
                    <a:pt x="20676" y="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7256316" y="3089361"/>
              <a:ext cx="146051" cy="33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1610"/>
                  </a:moveTo>
                  <a:cubicBezTo>
                    <a:pt x="2504" y="5501"/>
                    <a:pt x="5009" y="9391"/>
                    <a:pt x="6730" y="12343"/>
                  </a:cubicBezTo>
                  <a:cubicBezTo>
                    <a:pt x="8452" y="15294"/>
                    <a:pt x="9391" y="17307"/>
                    <a:pt x="10174" y="18783"/>
                  </a:cubicBezTo>
                  <a:cubicBezTo>
                    <a:pt x="10957" y="20258"/>
                    <a:pt x="11583" y="21198"/>
                    <a:pt x="12365" y="21399"/>
                  </a:cubicBezTo>
                  <a:cubicBezTo>
                    <a:pt x="13148" y="21600"/>
                    <a:pt x="14087" y="21063"/>
                    <a:pt x="15339" y="18917"/>
                  </a:cubicBezTo>
                  <a:cubicBezTo>
                    <a:pt x="16591" y="16770"/>
                    <a:pt x="18157" y="13014"/>
                    <a:pt x="19252" y="9593"/>
                  </a:cubicBezTo>
                  <a:cubicBezTo>
                    <a:pt x="20348" y="6171"/>
                    <a:pt x="20974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7386231" y="3230368"/>
              <a:ext cx="124086" cy="14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797" fill="norm" stroke="1" extrusionOk="0">
                  <a:moveTo>
                    <a:pt x="17069" y="3463"/>
                  </a:moveTo>
                  <a:cubicBezTo>
                    <a:pt x="15604" y="2550"/>
                    <a:pt x="14140" y="1638"/>
                    <a:pt x="12309" y="877"/>
                  </a:cubicBezTo>
                  <a:cubicBezTo>
                    <a:pt x="10479" y="116"/>
                    <a:pt x="8282" y="-492"/>
                    <a:pt x="6269" y="573"/>
                  </a:cubicBezTo>
                  <a:cubicBezTo>
                    <a:pt x="4255" y="1638"/>
                    <a:pt x="2425" y="4376"/>
                    <a:pt x="1326" y="7418"/>
                  </a:cubicBezTo>
                  <a:cubicBezTo>
                    <a:pt x="228" y="10460"/>
                    <a:pt x="-138" y="13807"/>
                    <a:pt x="45" y="16240"/>
                  </a:cubicBezTo>
                  <a:cubicBezTo>
                    <a:pt x="228" y="18674"/>
                    <a:pt x="960" y="20195"/>
                    <a:pt x="2242" y="20652"/>
                  </a:cubicBezTo>
                  <a:cubicBezTo>
                    <a:pt x="3523" y="21108"/>
                    <a:pt x="5354" y="20500"/>
                    <a:pt x="6818" y="18674"/>
                  </a:cubicBezTo>
                  <a:cubicBezTo>
                    <a:pt x="8282" y="16849"/>
                    <a:pt x="9381" y="13807"/>
                    <a:pt x="9930" y="11525"/>
                  </a:cubicBezTo>
                  <a:cubicBezTo>
                    <a:pt x="10479" y="9243"/>
                    <a:pt x="10479" y="7722"/>
                    <a:pt x="11028" y="7874"/>
                  </a:cubicBezTo>
                  <a:cubicBezTo>
                    <a:pt x="11577" y="8026"/>
                    <a:pt x="12676" y="9852"/>
                    <a:pt x="14506" y="11677"/>
                  </a:cubicBezTo>
                  <a:cubicBezTo>
                    <a:pt x="16337" y="13502"/>
                    <a:pt x="18899" y="15328"/>
                    <a:pt x="21462" y="17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7523016" y="3159211"/>
              <a:ext cx="139701" cy="2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8602"/>
                  </a:moveTo>
                  <a:cubicBezTo>
                    <a:pt x="0" y="7646"/>
                    <a:pt x="0" y="6690"/>
                    <a:pt x="491" y="6690"/>
                  </a:cubicBezTo>
                  <a:cubicBezTo>
                    <a:pt x="982" y="6690"/>
                    <a:pt x="1964" y="7646"/>
                    <a:pt x="3600" y="9940"/>
                  </a:cubicBezTo>
                  <a:cubicBezTo>
                    <a:pt x="5236" y="12234"/>
                    <a:pt x="7527" y="15865"/>
                    <a:pt x="8345" y="18159"/>
                  </a:cubicBezTo>
                  <a:cubicBezTo>
                    <a:pt x="9164" y="20453"/>
                    <a:pt x="8509" y="21409"/>
                    <a:pt x="7527" y="21504"/>
                  </a:cubicBezTo>
                  <a:cubicBezTo>
                    <a:pt x="6545" y="21600"/>
                    <a:pt x="5236" y="20835"/>
                    <a:pt x="5236" y="18255"/>
                  </a:cubicBezTo>
                  <a:cubicBezTo>
                    <a:pt x="5236" y="15674"/>
                    <a:pt x="6545" y="11278"/>
                    <a:pt x="9491" y="7933"/>
                  </a:cubicBezTo>
                  <a:cubicBezTo>
                    <a:pt x="12436" y="4588"/>
                    <a:pt x="17018" y="22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7717094" y="3085848"/>
              <a:ext cx="161523" cy="34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08" fill="norm" stroke="1" extrusionOk="0">
                  <a:moveTo>
                    <a:pt x="20864" y="3359"/>
                  </a:moveTo>
                  <a:cubicBezTo>
                    <a:pt x="20591" y="2180"/>
                    <a:pt x="20317" y="1002"/>
                    <a:pt x="19497" y="413"/>
                  </a:cubicBezTo>
                  <a:cubicBezTo>
                    <a:pt x="18677" y="-176"/>
                    <a:pt x="17310" y="-176"/>
                    <a:pt x="15532" y="675"/>
                  </a:cubicBezTo>
                  <a:cubicBezTo>
                    <a:pt x="13755" y="1526"/>
                    <a:pt x="11568" y="3228"/>
                    <a:pt x="8970" y="5715"/>
                  </a:cubicBezTo>
                  <a:cubicBezTo>
                    <a:pt x="6373" y="8202"/>
                    <a:pt x="3365" y="11475"/>
                    <a:pt x="1588" y="13962"/>
                  </a:cubicBezTo>
                  <a:cubicBezTo>
                    <a:pt x="-189" y="16449"/>
                    <a:pt x="-736" y="18151"/>
                    <a:pt x="1315" y="19395"/>
                  </a:cubicBezTo>
                  <a:cubicBezTo>
                    <a:pt x="3365" y="20639"/>
                    <a:pt x="8013" y="21424"/>
                    <a:pt x="11568" y="21293"/>
                  </a:cubicBezTo>
                  <a:cubicBezTo>
                    <a:pt x="15122" y="21162"/>
                    <a:pt x="17583" y="20115"/>
                    <a:pt x="20044" y="19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7898989" y="3145723"/>
              <a:ext cx="214578" cy="28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84" fill="norm" stroke="1" extrusionOk="0">
                  <a:moveTo>
                    <a:pt x="17021" y="3394"/>
                  </a:moveTo>
                  <a:cubicBezTo>
                    <a:pt x="16174" y="2123"/>
                    <a:pt x="15327" y="853"/>
                    <a:pt x="14374" y="297"/>
                  </a:cubicBezTo>
                  <a:cubicBezTo>
                    <a:pt x="13421" y="-259"/>
                    <a:pt x="12362" y="-100"/>
                    <a:pt x="10456" y="1329"/>
                  </a:cubicBezTo>
                  <a:cubicBezTo>
                    <a:pt x="8550" y="2759"/>
                    <a:pt x="5797" y="5459"/>
                    <a:pt x="3892" y="8079"/>
                  </a:cubicBezTo>
                  <a:cubicBezTo>
                    <a:pt x="1986" y="10700"/>
                    <a:pt x="927" y="13241"/>
                    <a:pt x="397" y="15067"/>
                  </a:cubicBezTo>
                  <a:cubicBezTo>
                    <a:pt x="-132" y="16894"/>
                    <a:pt x="-132" y="18006"/>
                    <a:pt x="397" y="18879"/>
                  </a:cubicBezTo>
                  <a:cubicBezTo>
                    <a:pt x="927" y="19753"/>
                    <a:pt x="1986" y="20388"/>
                    <a:pt x="3680" y="20785"/>
                  </a:cubicBezTo>
                  <a:cubicBezTo>
                    <a:pt x="5374" y="21182"/>
                    <a:pt x="7703" y="21341"/>
                    <a:pt x="10244" y="20229"/>
                  </a:cubicBezTo>
                  <a:cubicBezTo>
                    <a:pt x="12786" y="19117"/>
                    <a:pt x="15539" y="16735"/>
                    <a:pt x="17127" y="14115"/>
                  </a:cubicBezTo>
                  <a:cubicBezTo>
                    <a:pt x="18715" y="11494"/>
                    <a:pt x="19139" y="8635"/>
                    <a:pt x="18609" y="6491"/>
                  </a:cubicBezTo>
                  <a:cubicBezTo>
                    <a:pt x="18080" y="4347"/>
                    <a:pt x="16597" y="2917"/>
                    <a:pt x="15221" y="2044"/>
                  </a:cubicBezTo>
                  <a:cubicBezTo>
                    <a:pt x="13844" y="1170"/>
                    <a:pt x="12574" y="853"/>
                    <a:pt x="11409" y="773"/>
                  </a:cubicBezTo>
                  <a:cubicBezTo>
                    <a:pt x="10244" y="694"/>
                    <a:pt x="9186" y="853"/>
                    <a:pt x="8233" y="1250"/>
                  </a:cubicBezTo>
                  <a:cubicBezTo>
                    <a:pt x="7280" y="1647"/>
                    <a:pt x="6433" y="2282"/>
                    <a:pt x="5903" y="3156"/>
                  </a:cubicBezTo>
                  <a:cubicBezTo>
                    <a:pt x="5374" y="4029"/>
                    <a:pt x="5162" y="5141"/>
                    <a:pt x="5586" y="5935"/>
                  </a:cubicBezTo>
                  <a:cubicBezTo>
                    <a:pt x="6009" y="6729"/>
                    <a:pt x="7068" y="7206"/>
                    <a:pt x="9821" y="7047"/>
                  </a:cubicBezTo>
                  <a:cubicBezTo>
                    <a:pt x="12574" y="6888"/>
                    <a:pt x="17021" y="6094"/>
                    <a:pt x="21468" y="5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7995816" y="3000948"/>
              <a:ext cx="79651" cy="10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58" fill="norm" stroke="1" extrusionOk="0">
                  <a:moveTo>
                    <a:pt x="2632" y="6511"/>
                  </a:moveTo>
                  <a:cubicBezTo>
                    <a:pt x="2632" y="8715"/>
                    <a:pt x="2632" y="10919"/>
                    <a:pt x="2064" y="13123"/>
                  </a:cubicBezTo>
                  <a:cubicBezTo>
                    <a:pt x="1495" y="15327"/>
                    <a:pt x="358" y="17531"/>
                    <a:pt x="74" y="17311"/>
                  </a:cubicBezTo>
                  <a:cubicBezTo>
                    <a:pt x="-210" y="17091"/>
                    <a:pt x="358" y="14446"/>
                    <a:pt x="1211" y="11801"/>
                  </a:cubicBezTo>
                  <a:cubicBezTo>
                    <a:pt x="2064" y="9156"/>
                    <a:pt x="3201" y="6511"/>
                    <a:pt x="4622" y="4087"/>
                  </a:cubicBezTo>
                  <a:cubicBezTo>
                    <a:pt x="6043" y="1662"/>
                    <a:pt x="7748" y="-542"/>
                    <a:pt x="9453" y="119"/>
                  </a:cubicBezTo>
                  <a:cubicBezTo>
                    <a:pt x="11158" y="780"/>
                    <a:pt x="12864" y="4307"/>
                    <a:pt x="14853" y="8274"/>
                  </a:cubicBezTo>
                  <a:cubicBezTo>
                    <a:pt x="16843" y="12242"/>
                    <a:pt x="19116" y="16650"/>
                    <a:pt x="21390" y="21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107216" y="3038561"/>
              <a:ext cx="8242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0" y="0"/>
                  </a:moveTo>
                  <a:cubicBezTo>
                    <a:pt x="6849" y="2364"/>
                    <a:pt x="13698" y="4728"/>
                    <a:pt x="17385" y="7361"/>
                  </a:cubicBezTo>
                  <a:cubicBezTo>
                    <a:pt x="21073" y="9994"/>
                    <a:pt x="21600" y="12896"/>
                    <a:pt x="18439" y="15313"/>
                  </a:cubicBezTo>
                  <a:cubicBezTo>
                    <a:pt x="15278" y="17731"/>
                    <a:pt x="8429" y="19666"/>
                    <a:pt x="15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9453416" y="2079711"/>
              <a:ext cx="2545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1600"/>
                    <a:pt x="16615" y="3200"/>
                    <a:pt x="19108" y="6800"/>
                  </a:cubicBezTo>
                  <a:cubicBezTo>
                    <a:pt x="21600" y="10400"/>
                    <a:pt x="18277" y="16000"/>
                    <a:pt x="14954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9466116" y="195906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528419" y="1807146"/>
              <a:ext cx="159948" cy="38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14" fill="norm" stroke="1" extrusionOk="0">
                  <a:moveTo>
                    <a:pt x="11941" y="13708"/>
                  </a:moveTo>
                  <a:cubicBezTo>
                    <a:pt x="12221" y="13004"/>
                    <a:pt x="12502" y="12299"/>
                    <a:pt x="11801" y="12065"/>
                  </a:cubicBezTo>
                  <a:cubicBezTo>
                    <a:pt x="11099" y="11830"/>
                    <a:pt x="9416" y="12065"/>
                    <a:pt x="7172" y="13356"/>
                  </a:cubicBezTo>
                  <a:cubicBezTo>
                    <a:pt x="4928" y="14647"/>
                    <a:pt x="2123" y="16995"/>
                    <a:pt x="860" y="18521"/>
                  </a:cubicBezTo>
                  <a:cubicBezTo>
                    <a:pt x="-402" y="20047"/>
                    <a:pt x="-121" y="20752"/>
                    <a:pt x="720" y="21104"/>
                  </a:cubicBezTo>
                  <a:cubicBezTo>
                    <a:pt x="1562" y="21456"/>
                    <a:pt x="2964" y="21456"/>
                    <a:pt x="5349" y="20399"/>
                  </a:cubicBezTo>
                  <a:cubicBezTo>
                    <a:pt x="7733" y="19343"/>
                    <a:pt x="11099" y="17230"/>
                    <a:pt x="13063" y="14119"/>
                  </a:cubicBezTo>
                  <a:cubicBezTo>
                    <a:pt x="15027" y="11008"/>
                    <a:pt x="15588" y="6899"/>
                    <a:pt x="15868" y="4552"/>
                  </a:cubicBezTo>
                  <a:cubicBezTo>
                    <a:pt x="16149" y="2204"/>
                    <a:pt x="16149" y="1617"/>
                    <a:pt x="16149" y="1030"/>
                  </a:cubicBezTo>
                  <a:cubicBezTo>
                    <a:pt x="16149" y="443"/>
                    <a:pt x="16149" y="-144"/>
                    <a:pt x="15868" y="32"/>
                  </a:cubicBezTo>
                  <a:cubicBezTo>
                    <a:pt x="15588" y="208"/>
                    <a:pt x="15027" y="1147"/>
                    <a:pt x="14606" y="3613"/>
                  </a:cubicBezTo>
                  <a:cubicBezTo>
                    <a:pt x="14185" y="6078"/>
                    <a:pt x="13904" y="10069"/>
                    <a:pt x="15027" y="13004"/>
                  </a:cubicBezTo>
                  <a:cubicBezTo>
                    <a:pt x="16149" y="15939"/>
                    <a:pt x="18673" y="17817"/>
                    <a:pt x="21198" y="1969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9725335" y="1715644"/>
              <a:ext cx="337682" cy="42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0" fill="norm" stroke="1" extrusionOk="0">
                  <a:moveTo>
                    <a:pt x="72" y="17663"/>
                  </a:moveTo>
                  <a:cubicBezTo>
                    <a:pt x="747" y="17557"/>
                    <a:pt x="1422" y="17450"/>
                    <a:pt x="1962" y="17131"/>
                  </a:cubicBezTo>
                  <a:cubicBezTo>
                    <a:pt x="2502" y="16812"/>
                    <a:pt x="2907" y="16280"/>
                    <a:pt x="3110" y="15695"/>
                  </a:cubicBezTo>
                  <a:cubicBezTo>
                    <a:pt x="3312" y="15109"/>
                    <a:pt x="3312" y="14471"/>
                    <a:pt x="2975" y="14258"/>
                  </a:cubicBezTo>
                  <a:cubicBezTo>
                    <a:pt x="2637" y="14045"/>
                    <a:pt x="1962" y="14258"/>
                    <a:pt x="1287" y="15056"/>
                  </a:cubicBezTo>
                  <a:cubicBezTo>
                    <a:pt x="612" y="15854"/>
                    <a:pt x="-63" y="17237"/>
                    <a:pt x="5" y="18567"/>
                  </a:cubicBezTo>
                  <a:cubicBezTo>
                    <a:pt x="72" y="19898"/>
                    <a:pt x="882" y="21174"/>
                    <a:pt x="2705" y="21387"/>
                  </a:cubicBezTo>
                  <a:cubicBezTo>
                    <a:pt x="4527" y="21600"/>
                    <a:pt x="7362" y="20749"/>
                    <a:pt x="9252" y="19738"/>
                  </a:cubicBezTo>
                  <a:cubicBezTo>
                    <a:pt x="11142" y="18727"/>
                    <a:pt x="12087" y="17557"/>
                    <a:pt x="12492" y="16705"/>
                  </a:cubicBezTo>
                  <a:cubicBezTo>
                    <a:pt x="12897" y="15854"/>
                    <a:pt x="12762" y="15322"/>
                    <a:pt x="12357" y="15109"/>
                  </a:cubicBezTo>
                  <a:cubicBezTo>
                    <a:pt x="11952" y="14897"/>
                    <a:pt x="11277" y="15003"/>
                    <a:pt x="10400" y="15482"/>
                  </a:cubicBezTo>
                  <a:cubicBezTo>
                    <a:pt x="9522" y="15961"/>
                    <a:pt x="8442" y="16812"/>
                    <a:pt x="7902" y="17503"/>
                  </a:cubicBezTo>
                  <a:cubicBezTo>
                    <a:pt x="7362" y="18195"/>
                    <a:pt x="7362" y="18727"/>
                    <a:pt x="7632" y="19153"/>
                  </a:cubicBezTo>
                  <a:cubicBezTo>
                    <a:pt x="7902" y="19578"/>
                    <a:pt x="8442" y="19898"/>
                    <a:pt x="9185" y="20004"/>
                  </a:cubicBezTo>
                  <a:cubicBezTo>
                    <a:pt x="9927" y="20110"/>
                    <a:pt x="10872" y="20004"/>
                    <a:pt x="11547" y="20164"/>
                  </a:cubicBezTo>
                  <a:cubicBezTo>
                    <a:pt x="12222" y="20323"/>
                    <a:pt x="12627" y="20749"/>
                    <a:pt x="13167" y="20908"/>
                  </a:cubicBezTo>
                  <a:cubicBezTo>
                    <a:pt x="13707" y="21068"/>
                    <a:pt x="14382" y="20962"/>
                    <a:pt x="15395" y="19844"/>
                  </a:cubicBezTo>
                  <a:cubicBezTo>
                    <a:pt x="16407" y="18727"/>
                    <a:pt x="17757" y="16599"/>
                    <a:pt x="18770" y="13779"/>
                  </a:cubicBezTo>
                  <a:cubicBezTo>
                    <a:pt x="19782" y="10960"/>
                    <a:pt x="20457" y="7448"/>
                    <a:pt x="20862" y="5214"/>
                  </a:cubicBezTo>
                  <a:cubicBezTo>
                    <a:pt x="21267" y="2979"/>
                    <a:pt x="21402" y="2022"/>
                    <a:pt x="21470" y="1277"/>
                  </a:cubicBezTo>
                  <a:cubicBezTo>
                    <a:pt x="21537" y="532"/>
                    <a:pt x="21537" y="0"/>
                    <a:pt x="21537" y="0"/>
                  </a:cubicBezTo>
                  <a:cubicBezTo>
                    <a:pt x="21537" y="0"/>
                    <a:pt x="21537" y="532"/>
                    <a:pt x="21267" y="2554"/>
                  </a:cubicBezTo>
                  <a:cubicBezTo>
                    <a:pt x="20997" y="4575"/>
                    <a:pt x="20457" y="8087"/>
                    <a:pt x="20187" y="10640"/>
                  </a:cubicBezTo>
                  <a:cubicBezTo>
                    <a:pt x="19917" y="13194"/>
                    <a:pt x="19917" y="14790"/>
                    <a:pt x="19917" y="1638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0139216" y="195906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164616" y="209241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0456716" y="1747394"/>
              <a:ext cx="157101" cy="40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0" fill="norm" stroke="1" extrusionOk="0">
                  <a:moveTo>
                    <a:pt x="0" y="1113"/>
                  </a:moveTo>
                  <a:cubicBezTo>
                    <a:pt x="576" y="557"/>
                    <a:pt x="1152" y="0"/>
                    <a:pt x="1872" y="0"/>
                  </a:cubicBezTo>
                  <a:cubicBezTo>
                    <a:pt x="2592" y="0"/>
                    <a:pt x="3456" y="557"/>
                    <a:pt x="4032" y="2394"/>
                  </a:cubicBezTo>
                  <a:cubicBezTo>
                    <a:pt x="4608" y="4231"/>
                    <a:pt x="4896" y="7348"/>
                    <a:pt x="5040" y="10299"/>
                  </a:cubicBezTo>
                  <a:cubicBezTo>
                    <a:pt x="5184" y="13249"/>
                    <a:pt x="5184" y="16033"/>
                    <a:pt x="4896" y="17981"/>
                  </a:cubicBezTo>
                  <a:cubicBezTo>
                    <a:pt x="4608" y="19930"/>
                    <a:pt x="4032" y="21043"/>
                    <a:pt x="3600" y="21322"/>
                  </a:cubicBezTo>
                  <a:cubicBezTo>
                    <a:pt x="3168" y="21600"/>
                    <a:pt x="2880" y="21043"/>
                    <a:pt x="3312" y="19373"/>
                  </a:cubicBezTo>
                  <a:cubicBezTo>
                    <a:pt x="3744" y="17703"/>
                    <a:pt x="4896" y="14920"/>
                    <a:pt x="6192" y="13305"/>
                  </a:cubicBezTo>
                  <a:cubicBezTo>
                    <a:pt x="7488" y="11691"/>
                    <a:pt x="8928" y="11245"/>
                    <a:pt x="10800" y="11023"/>
                  </a:cubicBezTo>
                  <a:cubicBezTo>
                    <a:pt x="12672" y="10800"/>
                    <a:pt x="14976" y="10800"/>
                    <a:pt x="16848" y="11301"/>
                  </a:cubicBezTo>
                  <a:cubicBezTo>
                    <a:pt x="18720" y="11802"/>
                    <a:pt x="20160" y="12804"/>
                    <a:pt x="20880" y="13918"/>
                  </a:cubicBezTo>
                  <a:cubicBezTo>
                    <a:pt x="21600" y="15031"/>
                    <a:pt x="21600" y="16256"/>
                    <a:pt x="20448" y="17202"/>
                  </a:cubicBezTo>
                  <a:cubicBezTo>
                    <a:pt x="19296" y="18148"/>
                    <a:pt x="16992" y="18816"/>
                    <a:pt x="14400" y="19095"/>
                  </a:cubicBezTo>
                  <a:cubicBezTo>
                    <a:pt x="11808" y="19373"/>
                    <a:pt x="8928" y="19262"/>
                    <a:pt x="7056" y="18984"/>
                  </a:cubicBezTo>
                  <a:cubicBezTo>
                    <a:pt x="5184" y="18705"/>
                    <a:pt x="4320" y="18260"/>
                    <a:pt x="5184" y="17480"/>
                  </a:cubicBezTo>
                  <a:cubicBezTo>
                    <a:pt x="6048" y="16701"/>
                    <a:pt x="8640" y="15588"/>
                    <a:pt x="11232" y="1447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0666266" y="1971761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0659916" y="1893444"/>
              <a:ext cx="63501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723"/>
                    <a:pt x="0" y="11845"/>
                    <a:pt x="0" y="7665"/>
                  </a:cubicBezTo>
                  <a:cubicBezTo>
                    <a:pt x="0" y="3484"/>
                    <a:pt x="0" y="0"/>
                    <a:pt x="1800" y="0"/>
                  </a:cubicBezTo>
                  <a:cubicBezTo>
                    <a:pt x="3600" y="0"/>
                    <a:pt x="7200" y="3484"/>
                    <a:pt x="10800" y="6968"/>
                  </a:cubicBezTo>
                  <a:cubicBezTo>
                    <a:pt x="14400" y="10452"/>
                    <a:pt x="18000" y="13935"/>
                    <a:pt x="21600" y="1741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0731049" y="1925194"/>
              <a:ext cx="229095" cy="17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50" fill="norm" stroke="1" extrusionOk="0">
                  <a:moveTo>
                    <a:pt x="6950" y="6429"/>
                  </a:moveTo>
                  <a:cubicBezTo>
                    <a:pt x="6361" y="5400"/>
                    <a:pt x="5772" y="4371"/>
                    <a:pt x="4986" y="4114"/>
                  </a:cubicBezTo>
                  <a:cubicBezTo>
                    <a:pt x="4201" y="3857"/>
                    <a:pt x="3219" y="4371"/>
                    <a:pt x="2336" y="5786"/>
                  </a:cubicBezTo>
                  <a:cubicBezTo>
                    <a:pt x="1452" y="7200"/>
                    <a:pt x="666" y="9514"/>
                    <a:pt x="274" y="11443"/>
                  </a:cubicBezTo>
                  <a:cubicBezTo>
                    <a:pt x="-119" y="13371"/>
                    <a:pt x="-119" y="14914"/>
                    <a:pt x="470" y="15429"/>
                  </a:cubicBezTo>
                  <a:cubicBezTo>
                    <a:pt x="1059" y="15943"/>
                    <a:pt x="2237" y="15429"/>
                    <a:pt x="3121" y="14529"/>
                  </a:cubicBezTo>
                  <a:cubicBezTo>
                    <a:pt x="4005" y="13629"/>
                    <a:pt x="4594" y="12343"/>
                    <a:pt x="5281" y="11057"/>
                  </a:cubicBezTo>
                  <a:cubicBezTo>
                    <a:pt x="5968" y="9771"/>
                    <a:pt x="6754" y="8486"/>
                    <a:pt x="7146" y="8486"/>
                  </a:cubicBezTo>
                  <a:cubicBezTo>
                    <a:pt x="7539" y="8486"/>
                    <a:pt x="7539" y="9771"/>
                    <a:pt x="7932" y="11057"/>
                  </a:cubicBezTo>
                  <a:cubicBezTo>
                    <a:pt x="8325" y="12343"/>
                    <a:pt x="9110" y="13629"/>
                    <a:pt x="10386" y="13757"/>
                  </a:cubicBezTo>
                  <a:cubicBezTo>
                    <a:pt x="11663" y="13886"/>
                    <a:pt x="13430" y="12857"/>
                    <a:pt x="14903" y="11186"/>
                  </a:cubicBezTo>
                  <a:cubicBezTo>
                    <a:pt x="16376" y="9514"/>
                    <a:pt x="17554" y="7200"/>
                    <a:pt x="18241" y="5400"/>
                  </a:cubicBezTo>
                  <a:cubicBezTo>
                    <a:pt x="18928" y="3600"/>
                    <a:pt x="19125" y="2314"/>
                    <a:pt x="18732" y="1414"/>
                  </a:cubicBezTo>
                  <a:cubicBezTo>
                    <a:pt x="18339" y="514"/>
                    <a:pt x="17357" y="0"/>
                    <a:pt x="16376" y="0"/>
                  </a:cubicBezTo>
                  <a:cubicBezTo>
                    <a:pt x="15394" y="0"/>
                    <a:pt x="14412" y="514"/>
                    <a:pt x="13823" y="1414"/>
                  </a:cubicBezTo>
                  <a:cubicBezTo>
                    <a:pt x="13234" y="2314"/>
                    <a:pt x="13037" y="3600"/>
                    <a:pt x="13528" y="4629"/>
                  </a:cubicBezTo>
                  <a:cubicBezTo>
                    <a:pt x="14019" y="5657"/>
                    <a:pt x="15197" y="6429"/>
                    <a:pt x="16572" y="7714"/>
                  </a:cubicBezTo>
                  <a:cubicBezTo>
                    <a:pt x="17946" y="9000"/>
                    <a:pt x="19517" y="10800"/>
                    <a:pt x="20401" y="12471"/>
                  </a:cubicBezTo>
                  <a:cubicBezTo>
                    <a:pt x="21285" y="14143"/>
                    <a:pt x="21481" y="15686"/>
                    <a:pt x="20990" y="17100"/>
                  </a:cubicBezTo>
                  <a:cubicBezTo>
                    <a:pt x="20499" y="18514"/>
                    <a:pt x="19321" y="19800"/>
                    <a:pt x="18241" y="20571"/>
                  </a:cubicBezTo>
                  <a:cubicBezTo>
                    <a:pt x="17161" y="21343"/>
                    <a:pt x="16179" y="21600"/>
                    <a:pt x="15983" y="20571"/>
                  </a:cubicBezTo>
                  <a:cubicBezTo>
                    <a:pt x="15786" y="19543"/>
                    <a:pt x="16376" y="17229"/>
                    <a:pt x="16965" y="1491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1018275" y="1978111"/>
              <a:ext cx="50524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2806" y="21600"/>
                  </a:moveTo>
                  <a:cubicBezTo>
                    <a:pt x="2010" y="21600"/>
                    <a:pt x="1213" y="21600"/>
                    <a:pt x="593" y="21600"/>
                  </a:cubicBezTo>
                  <a:cubicBezTo>
                    <a:pt x="-26" y="21600"/>
                    <a:pt x="-469" y="21600"/>
                    <a:pt x="903" y="20057"/>
                  </a:cubicBezTo>
                  <a:cubicBezTo>
                    <a:pt x="2275" y="18514"/>
                    <a:pt x="5462" y="15429"/>
                    <a:pt x="8561" y="12857"/>
                  </a:cubicBezTo>
                  <a:cubicBezTo>
                    <a:pt x="11659" y="10286"/>
                    <a:pt x="14669" y="8229"/>
                    <a:pt x="16749" y="6171"/>
                  </a:cubicBezTo>
                  <a:cubicBezTo>
                    <a:pt x="18829" y="4114"/>
                    <a:pt x="19980" y="2057"/>
                    <a:pt x="21131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1357286" y="1890061"/>
              <a:ext cx="140954" cy="17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497" fill="norm" stroke="1" extrusionOk="0">
                  <a:moveTo>
                    <a:pt x="3867" y="1440"/>
                  </a:moveTo>
                  <a:cubicBezTo>
                    <a:pt x="2016" y="926"/>
                    <a:pt x="165" y="411"/>
                    <a:pt x="10" y="154"/>
                  </a:cubicBezTo>
                  <a:cubicBezTo>
                    <a:pt x="-144" y="-103"/>
                    <a:pt x="1399" y="-103"/>
                    <a:pt x="4947" y="668"/>
                  </a:cubicBezTo>
                  <a:cubicBezTo>
                    <a:pt x="8496" y="1440"/>
                    <a:pt x="14050" y="2983"/>
                    <a:pt x="17290" y="4268"/>
                  </a:cubicBezTo>
                  <a:cubicBezTo>
                    <a:pt x="20530" y="5554"/>
                    <a:pt x="21456" y="6583"/>
                    <a:pt x="19605" y="9411"/>
                  </a:cubicBezTo>
                  <a:cubicBezTo>
                    <a:pt x="17753" y="12240"/>
                    <a:pt x="13125" y="16868"/>
                    <a:pt x="8496" y="2149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1723905" y="1878869"/>
              <a:ext cx="216790" cy="15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0731" fill="norm" stroke="1" extrusionOk="0">
                  <a:moveTo>
                    <a:pt x="11666" y="543"/>
                  </a:moveTo>
                  <a:cubicBezTo>
                    <a:pt x="10666" y="-33"/>
                    <a:pt x="9666" y="-609"/>
                    <a:pt x="7666" y="1407"/>
                  </a:cubicBezTo>
                  <a:cubicBezTo>
                    <a:pt x="5666" y="3423"/>
                    <a:pt x="2666" y="8031"/>
                    <a:pt x="1166" y="11055"/>
                  </a:cubicBezTo>
                  <a:cubicBezTo>
                    <a:pt x="-334" y="14079"/>
                    <a:pt x="-334" y="15519"/>
                    <a:pt x="866" y="17247"/>
                  </a:cubicBezTo>
                  <a:cubicBezTo>
                    <a:pt x="2066" y="18975"/>
                    <a:pt x="4466" y="20991"/>
                    <a:pt x="7866" y="20703"/>
                  </a:cubicBezTo>
                  <a:cubicBezTo>
                    <a:pt x="11266" y="20415"/>
                    <a:pt x="15666" y="17823"/>
                    <a:pt x="18166" y="14943"/>
                  </a:cubicBezTo>
                  <a:cubicBezTo>
                    <a:pt x="20666" y="12063"/>
                    <a:pt x="21266" y="8895"/>
                    <a:pt x="19366" y="6447"/>
                  </a:cubicBezTo>
                  <a:cubicBezTo>
                    <a:pt x="17466" y="3999"/>
                    <a:pt x="13066" y="2271"/>
                    <a:pt x="9866" y="1839"/>
                  </a:cubicBezTo>
                  <a:cubicBezTo>
                    <a:pt x="6666" y="1407"/>
                    <a:pt x="4666" y="2271"/>
                    <a:pt x="2666" y="313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930379" y="2285796"/>
              <a:ext cx="129588" cy="15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964" fill="norm" stroke="1" extrusionOk="0">
                  <a:moveTo>
                    <a:pt x="5652" y="3024"/>
                  </a:moveTo>
                  <a:cubicBezTo>
                    <a:pt x="4955" y="7571"/>
                    <a:pt x="4258" y="12118"/>
                    <a:pt x="3387" y="15387"/>
                  </a:cubicBezTo>
                  <a:cubicBezTo>
                    <a:pt x="2516" y="18655"/>
                    <a:pt x="1471" y="20645"/>
                    <a:pt x="774" y="20929"/>
                  </a:cubicBezTo>
                  <a:cubicBezTo>
                    <a:pt x="77" y="21213"/>
                    <a:pt x="-271" y="19792"/>
                    <a:pt x="252" y="16950"/>
                  </a:cubicBezTo>
                  <a:cubicBezTo>
                    <a:pt x="774" y="14108"/>
                    <a:pt x="2168" y="9845"/>
                    <a:pt x="3387" y="7002"/>
                  </a:cubicBezTo>
                  <a:cubicBezTo>
                    <a:pt x="4606" y="4160"/>
                    <a:pt x="5652" y="2739"/>
                    <a:pt x="7045" y="1602"/>
                  </a:cubicBezTo>
                  <a:cubicBezTo>
                    <a:pt x="8439" y="466"/>
                    <a:pt x="10181" y="-387"/>
                    <a:pt x="11574" y="181"/>
                  </a:cubicBezTo>
                  <a:cubicBezTo>
                    <a:pt x="12968" y="750"/>
                    <a:pt x="14013" y="2739"/>
                    <a:pt x="15581" y="6150"/>
                  </a:cubicBezTo>
                  <a:cubicBezTo>
                    <a:pt x="17148" y="9560"/>
                    <a:pt x="19239" y="14392"/>
                    <a:pt x="21329" y="1922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1110766" y="2308311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7" y="21600"/>
                  </a:moveTo>
                  <a:cubicBezTo>
                    <a:pt x="1054" y="20400"/>
                    <a:pt x="0" y="19200"/>
                    <a:pt x="0" y="18600"/>
                  </a:cubicBezTo>
                  <a:cubicBezTo>
                    <a:pt x="0" y="18000"/>
                    <a:pt x="1054" y="18000"/>
                    <a:pt x="4127" y="18000"/>
                  </a:cubicBezTo>
                  <a:cubicBezTo>
                    <a:pt x="7200" y="18000"/>
                    <a:pt x="12293" y="18000"/>
                    <a:pt x="15541" y="15000"/>
                  </a:cubicBezTo>
                  <a:cubicBezTo>
                    <a:pt x="18790" y="12000"/>
                    <a:pt x="20195" y="60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1312835" y="2273883"/>
              <a:ext cx="83682" cy="8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22" fill="norm" stroke="1" extrusionOk="0">
                  <a:moveTo>
                    <a:pt x="5149" y="2193"/>
                  </a:moveTo>
                  <a:cubicBezTo>
                    <a:pt x="2449" y="1679"/>
                    <a:pt x="-251" y="1165"/>
                    <a:pt x="19" y="651"/>
                  </a:cubicBezTo>
                  <a:cubicBezTo>
                    <a:pt x="289" y="136"/>
                    <a:pt x="3529" y="-378"/>
                    <a:pt x="7039" y="393"/>
                  </a:cubicBezTo>
                  <a:cubicBezTo>
                    <a:pt x="10549" y="1165"/>
                    <a:pt x="14329" y="3222"/>
                    <a:pt x="17029" y="5536"/>
                  </a:cubicBezTo>
                  <a:cubicBezTo>
                    <a:pt x="19729" y="7851"/>
                    <a:pt x="21349" y="10422"/>
                    <a:pt x="21349" y="12736"/>
                  </a:cubicBezTo>
                  <a:cubicBezTo>
                    <a:pt x="21349" y="15051"/>
                    <a:pt x="19729" y="17108"/>
                    <a:pt x="17569" y="18651"/>
                  </a:cubicBezTo>
                  <a:cubicBezTo>
                    <a:pt x="15409" y="20193"/>
                    <a:pt x="12709" y="21222"/>
                    <a:pt x="12169" y="21222"/>
                  </a:cubicBezTo>
                  <a:cubicBezTo>
                    <a:pt x="11629" y="21222"/>
                    <a:pt x="13249" y="20193"/>
                    <a:pt x="14869" y="1916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1484303" y="2276561"/>
              <a:ext cx="196167" cy="9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793" fill="norm" stroke="1" extrusionOk="0">
                  <a:moveTo>
                    <a:pt x="12398" y="0"/>
                  </a:moveTo>
                  <a:cubicBezTo>
                    <a:pt x="10806" y="3600"/>
                    <a:pt x="9214" y="7200"/>
                    <a:pt x="8078" y="10350"/>
                  </a:cubicBezTo>
                  <a:cubicBezTo>
                    <a:pt x="6941" y="13500"/>
                    <a:pt x="6259" y="16200"/>
                    <a:pt x="5236" y="18225"/>
                  </a:cubicBezTo>
                  <a:cubicBezTo>
                    <a:pt x="4212" y="20250"/>
                    <a:pt x="2848" y="21600"/>
                    <a:pt x="1711" y="20250"/>
                  </a:cubicBezTo>
                  <a:cubicBezTo>
                    <a:pt x="574" y="18900"/>
                    <a:pt x="-335" y="14850"/>
                    <a:pt x="120" y="11025"/>
                  </a:cubicBezTo>
                  <a:cubicBezTo>
                    <a:pt x="574" y="7200"/>
                    <a:pt x="2393" y="3600"/>
                    <a:pt x="3871" y="1800"/>
                  </a:cubicBezTo>
                  <a:cubicBezTo>
                    <a:pt x="5349" y="0"/>
                    <a:pt x="6486" y="0"/>
                    <a:pt x="8305" y="2475"/>
                  </a:cubicBezTo>
                  <a:cubicBezTo>
                    <a:pt x="10124" y="4950"/>
                    <a:pt x="12625" y="9900"/>
                    <a:pt x="14444" y="12825"/>
                  </a:cubicBezTo>
                  <a:cubicBezTo>
                    <a:pt x="16263" y="15750"/>
                    <a:pt x="17400" y="16650"/>
                    <a:pt x="18423" y="16425"/>
                  </a:cubicBezTo>
                  <a:cubicBezTo>
                    <a:pt x="19446" y="16200"/>
                    <a:pt x="20356" y="14850"/>
                    <a:pt x="20810" y="13050"/>
                  </a:cubicBezTo>
                  <a:cubicBezTo>
                    <a:pt x="21265" y="11250"/>
                    <a:pt x="21265" y="9000"/>
                    <a:pt x="19673" y="6750"/>
                  </a:cubicBezTo>
                  <a:cubicBezTo>
                    <a:pt x="18082" y="4500"/>
                    <a:pt x="14899" y="2250"/>
                    <a:pt x="12739" y="2025"/>
                  </a:cubicBezTo>
                  <a:cubicBezTo>
                    <a:pt x="10579" y="1800"/>
                    <a:pt x="9442" y="3600"/>
                    <a:pt x="8305" y="54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9199416" y="3273511"/>
              <a:ext cx="25401" cy="11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0"/>
                  </a:moveTo>
                  <a:cubicBezTo>
                    <a:pt x="18000" y="5891"/>
                    <a:pt x="14400" y="11782"/>
                    <a:pt x="12600" y="15709"/>
                  </a:cubicBezTo>
                  <a:cubicBezTo>
                    <a:pt x="10800" y="19636"/>
                    <a:pt x="10800" y="21600"/>
                    <a:pt x="9000" y="21404"/>
                  </a:cubicBezTo>
                  <a:cubicBezTo>
                    <a:pt x="7200" y="21207"/>
                    <a:pt x="3600" y="18851"/>
                    <a:pt x="0" y="1649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9184184" y="3182494"/>
              <a:ext cx="27933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600" fill="norm" stroke="1" extrusionOk="0">
                  <a:moveTo>
                    <a:pt x="1846" y="21600"/>
                  </a:moveTo>
                  <a:cubicBezTo>
                    <a:pt x="1846" y="16971"/>
                    <a:pt x="1846" y="12343"/>
                    <a:pt x="1074" y="8100"/>
                  </a:cubicBezTo>
                  <a:cubicBezTo>
                    <a:pt x="303" y="3857"/>
                    <a:pt x="-1240" y="0"/>
                    <a:pt x="1846" y="0"/>
                  </a:cubicBezTo>
                  <a:cubicBezTo>
                    <a:pt x="4931" y="0"/>
                    <a:pt x="12646" y="3857"/>
                    <a:pt x="20360" y="771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9298106" y="3043889"/>
              <a:ext cx="155311" cy="35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51" fill="norm" stroke="1" extrusionOk="0">
                  <a:moveTo>
                    <a:pt x="11786" y="12331"/>
                  </a:moveTo>
                  <a:cubicBezTo>
                    <a:pt x="10326" y="11948"/>
                    <a:pt x="8867" y="11565"/>
                    <a:pt x="7261" y="11309"/>
                  </a:cubicBezTo>
                  <a:cubicBezTo>
                    <a:pt x="5656" y="11053"/>
                    <a:pt x="3904" y="10926"/>
                    <a:pt x="2591" y="12268"/>
                  </a:cubicBezTo>
                  <a:cubicBezTo>
                    <a:pt x="1277" y="13610"/>
                    <a:pt x="402" y="16421"/>
                    <a:pt x="110" y="18147"/>
                  </a:cubicBezTo>
                  <a:cubicBezTo>
                    <a:pt x="-182" y="19872"/>
                    <a:pt x="110" y="20511"/>
                    <a:pt x="986" y="20895"/>
                  </a:cubicBezTo>
                  <a:cubicBezTo>
                    <a:pt x="1861" y="21278"/>
                    <a:pt x="3321" y="21406"/>
                    <a:pt x="5510" y="20000"/>
                  </a:cubicBezTo>
                  <a:cubicBezTo>
                    <a:pt x="7699" y="18594"/>
                    <a:pt x="10618" y="15655"/>
                    <a:pt x="12369" y="12459"/>
                  </a:cubicBezTo>
                  <a:cubicBezTo>
                    <a:pt x="14121" y="9264"/>
                    <a:pt x="14704" y="5813"/>
                    <a:pt x="14850" y="3576"/>
                  </a:cubicBezTo>
                  <a:cubicBezTo>
                    <a:pt x="14996" y="1340"/>
                    <a:pt x="14704" y="317"/>
                    <a:pt x="14121" y="62"/>
                  </a:cubicBezTo>
                  <a:cubicBezTo>
                    <a:pt x="13537" y="-194"/>
                    <a:pt x="12661" y="317"/>
                    <a:pt x="12077" y="2107"/>
                  </a:cubicBezTo>
                  <a:cubicBezTo>
                    <a:pt x="11494" y="3896"/>
                    <a:pt x="11202" y="6963"/>
                    <a:pt x="12807" y="9775"/>
                  </a:cubicBezTo>
                  <a:cubicBezTo>
                    <a:pt x="14413" y="12587"/>
                    <a:pt x="17915" y="15143"/>
                    <a:pt x="21418" y="1769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9472466" y="2993005"/>
              <a:ext cx="323851" cy="39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16949"/>
                  </a:moveTo>
                  <a:cubicBezTo>
                    <a:pt x="1412" y="16719"/>
                    <a:pt x="2824" y="16490"/>
                    <a:pt x="4024" y="15973"/>
                  </a:cubicBezTo>
                  <a:cubicBezTo>
                    <a:pt x="5224" y="15456"/>
                    <a:pt x="6212" y="14651"/>
                    <a:pt x="6635" y="13962"/>
                  </a:cubicBezTo>
                  <a:cubicBezTo>
                    <a:pt x="7059" y="13273"/>
                    <a:pt x="6918" y="12698"/>
                    <a:pt x="6424" y="12411"/>
                  </a:cubicBezTo>
                  <a:cubicBezTo>
                    <a:pt x="5929" y="12124"/>
                    <a:pt x="5082" y="12124"/>
                    <a:pt x="4165" y="12698"/>
                  </a:cubicBezTo>
                  <a:cubicBezTo>
                    <a:pt x="3247" y="13273"/>
                    <a:pt x="2259" y="14422"/>
                    <a:pt x="2118" y="15915"/>
                  </a:cubicBezTo>
                  <a:cubicBezTo>
                    <a:pt x="1976" y="17409"/>
                    <a:pt x="2682" y="19247"/>
                    <a:pt x="4165" y="20281"/>
                  </a:cubicBezTo>
                  <a:cubicBezTo>
                    <a:pt x="5647" y="21315"/>
                    <a:pt x="7906" y="21545"/>
                    <a:pt x="9741" y="20913"/>
                  </a:cubicBezTo>
                  <a:cubicBezTo>
                    <a:pt x="11576" y="20281"/>
                    <a:pt x="12988" y="18788"/>
                    <a:pt x="13624" y="17754"/>
                  </a:cubicBezTo>
                  <a:cubicBezTo>
                    <a:pt x="14259" y="16719"/>
                    <a:pt x="14118" y="16145"/>
                    <a:pt x="13694" y="15800"/>
                  </a:cubicBezTo>
                  <a:cubicBezTo>
                    <a:pt x="13271" y="15456"/>
                    <a:pt x="12565" y="15341"/>
                    <a:pt x="11859" y="15398"/>
                  </a:cubicBezTo>
                  <a:cubicBezTo>
                    <a:pt x="11153" y="15456"/>
                    <a:pt x="10447" y="15685"/>
                    <a:pt x="9882" y="16088"/>
                  </a:cubicBezTo>
                  <a:cubicBezTo>
                    <a:pt x="9318" y="16490"/>
                    <a:pt x="8894" y="17064"/>
                    <a:pt x="9035" y="17409"/>
                  </a:cubicBezTo>
                  <a:cubicBezTo>
                    <a:pt x="9176" y="17754"/>
                    <a:pt x="9882" y="17868"/>
                    <a:pt x="10941" y="17926"/>
                  </a:cubicBezTo>
                  <a:cubicBezTo>
                    <a:pt x="12000" y="17983"/>
                    <a:pt x="13412" y="17983"/>
                    <a:pt x="14471" y="18098"/>
                  </a:cubicBezTo>
                  <a:cubicBezTo>
                    <a:pt x="15529" y="18213"/>
                    <a:pt x="16235" y="18443"/>
                    <a:pt x="16800" y="18271"/>
                  </a:cubicBezTo>
                  <a:cubicBezTo>
                    <a:pt x="17365" y="18098"/>
                    <a:pt x="17788" y="17524"/>
                    <a:pt x="18424" y="15456"/>
                  </a:cubicBezTo>
                  <a:cubicBezTo>
                    <a:pt x="19059" y="13388"/>
                    <a:pt x="19906" y="9826"/>
                    <a:pt x="20400" y="7298"/>
                  </a:cubicBezTo>
                  <a:cubicBezTo>
                    <a:pt x="20894" y="4771"/>
                    <a:pt x="21035" y="3277"/>
                    <a:pt x="21176" y="2071"/>
                  </a:cubicBezTo>
                  <a:cubicBezTo>
                    <a:pt x="21318" y="864"/>
                    <a:pt x="21459" y="-55"/>
                    <a:pt x="21459" y="2"/>
                  </a:cubicBezTo>
                  <a:cubicBezTo>
                    <a:pt x="21459" y="60"/>
                    <a:pt x="21318" y="1094"/>
                    <a:pt x="21176" y="3277"/>
                  </a:cubicBezTo>
                  <a:cubicBezTo>
                    <a:pt x="21035" y="5460"/>
                    <a:pt x="20894" y="8792"/>
                    <a:pt x="20965" y="11090"/>
                  </a:cubicBezTo>
                  <a:cubicBezTo>
                    <a:pt x="21035" y="13388"/>
                    <a:pt x="21318" y="14651"/>
                    <a:pt x="21600" y="1591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898858" y="3184611"/>
              <a:ext cx="1810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600"/>
                    <a:pt x="1332" y="7200"/>
                    <a:pt x="132" y="10800"/>
                  </a:cubicBezTo>
                  <a:cubicBezTo>
                    <a:pt x="-1068" y="14400"/>
                    <a:pt x="6132" y="18000"/>
                    <a:pt x="13332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910616" y="3330661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197553" y="3157493"/>
              <a:ext cx="92110" cy="24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290" fill="norm" stroke="1" extrusionOk="0">
                  <a:moveTo>
                    <a:pt x="16641" y="5738"/>
                  </a:moveTo>
                  <a:cubicBezTo>
                    <a:pt x="16641" y="4807"/>
                    <a:pt x="16641" y="3876"/>
                    <a:pt x="16641" y="2945"/>
                  </a:cubicBezTo>
                  <a:cubicBezTo>
                    <a:pt x="16641" y="2013"/>
                    <a:pt x="16641" y="1082"/>
                    <a:pt x="15467" y="524"/>
                  </a:cubicBezTo>
                  <a:cubicBezTo>
                    <a:pt x="14293" y="-35"/>
                    <a:pt x="11945" y="-221"/>
                    <a:pt x="8658" y="338"/>
                  </a:cubicBezTo>
                  <a:cubicBezTo>
                    <a:pt x="5371" y="896"/>
                    <a:pt x="1145" y="2200"/>
                    <a:pt x="206" y="4248"/>
                  </a:cubicBezTo>
                  <a:cubicBezTo>
                    <a:pt x="-733" y="6296"/>
                    <a:pt x="1615" y="9089"/>
                    <a:pt x="5606" y="11324"/>
                  </a:cubicBezTo>
                  <a:cubicBezTo>
                    <a:pt x="9597" y="13558"/>
                    <a:pt x="15232" y="15234"/>
                    <a:pt x="18050" y="16631"/>
                  </a:cubicBezTo>
                  <a:cubicBezTo>
                    <a:pt x="20867" y="18027"/>
                    <a:pt x="20867" y="19145"/>
                    <a:pt x="19693" y="19889"/>
                  </a:cubicBezTo>
                  <a:cubicBezTo>
                    <a:pt x="18519" y="20634"/>
                    <a:pt x="16171" y="21007"/>
                    <a:pt x="13824" y="21193"/>
                  </a:cubicBezTo>
                  <a:cubicBezTo>
                    <a:pt x="11476" y="21379"/>
                    <a:pt x="9128" y="21379"/>
                    <a:pt x="7015" y="20448"/>
                  </a:cubicBezTo>
                  <a:cubicBezTo>
                    <a:pt x="4902" y="19517"/>
                    <a:pt x="3024" y="17655"/>
                    <a:pt x="1145" y="1579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0321502" y="3157285"/>
              <a:ext cx="141565" cy="18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335" fill="norm" stroke="1" extrusionOk="0">
                  <a:moveTo>
                    <a:pt x="6751" y="9686"/>
                  </a:moveTo>
                  <a:cubicBezTo>
                    <a:pt x="9220" y="7501"/>
                    <a:pt x="11688" y="5317"/>
                    <a:pt x="12923" y="3618"/>
                  </a:cubicBezTo>
                  <a:cubicBezTo>
                    <a:pt x="14157" y="1919"/>
                    <a:pt x="14157" y="706"/>
                    <a:pt x="13386" y="220"/>
                  </a:cubicBezTo>
                  <a:cubicBezTo>
                    <a:pt x="12614" y="-265"/>
                    <a:pt x="11071" y="-22"/>
                    <a:pt x="8757" y="1677"/>
                  </a:cubicBezTo>
                  <a:cubicBezTo>
                    <a:pt x="6443" y="3375"/>
                    <a:pt x="3357" y="6531"/>
                    <a:pt x="1506" y="9443"/>
                  </a:cubicBezTo>
                  <a:cubicBezTo>
                    <a:pt x="-346" y="12355"/>
                    <a:pt x="-963" y="15025"/>
                    <a:pt x="2431" y="16966"/>
                  </a:cubicBezTo>
                  <a:cubicBezTo>
                    <a:pt x="5826" y="18908"/>
                    <a:pt x="13231" y="20122"/>
                    <a:pt x="20637" y="2133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689550" y="3298911"/>
              <a:ext cx="497417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0"/>
                  </a:moveTo>
                  <a:cubicBezTo>
                    <a:pt x="1838" y="0"/>
                    <a:pt x="1379" y="0"/>
                    <a:pt x="919" y="0"/>
                  </a:cubicBezTo>
                  <a:cubicBezTo>
                    <a:pt x="460" y="0"/>
                    <a:pt x="0" y="0"/>
                    <a:pt x="0" y="0"/>
                  </a:cubicBezTo>
                  <a:cubicBezTo>
                    <a:pt x="0" y="0"/>
                    <a:pt x="460" y="0"/>
                    <a:pt x="2344" y="5400"/>
                  </a:cubicBezTo>
                  <a:cubicBezTo>
                    <a:pt x="4228" y="10800"/>
                    <a:pt x="7537" y="21600"/>
                    <a:pt x="10984" y="21600"/>
                  </a:cubicBezTo>
                  <a:cubicBezTo>
                    <a:pt x="14431" y="21600"/>
                    <a:pt x="18015" y="108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1067313" y="3178261"/>
              <a:ext cx="23447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6791" y="0"/>
                  </a:moveTo>
                  <a:cubicBezTo>
                    <a:pt x="5262" y="0"/>
                    <a:pt x="3733" y="0"/>
                    <a:pt x="2395" y="0"/>
                  </a:cubicBezTo>
                  <a:cubicBezTo>
                    <a:pt x="1057" y="0"/>
                    <a:pt x="-90" y="0"/>
                    <a:pt x="6" y="372"/>
                  </a:cubicBezTo>
                  <a:cubicBezTo>
                    <a:pt x="101" y="745"/>
                    <a:pt x="1439" y="1490"/>
                    <a:pt x="4689" y="2607"/>
                  </a:cubicBezTo>
                  <a:cubicBezTo>
                    <a:pt x="7938" y="3724"/>
                    <a:pt x="13099" y="5214"/>
                    <a:pt x="16158" y="6331"/>
                  </a:cubicBezTo>
                  <a:cubicBezTo>
                    <a:pt x="19216" y="7448"/>
                    <a:pt x="20172" y="8193"/>
                    <a:pt x="20745" y="9186"/>
                  </a:cubicBezTo>
                  <a:cubicBezTo>
                    <a:pt x="21319" y="10179"/>
                    <a:pt x="21510" y="11421"/>
                    <a:pt x="20076" y="13034"/>
                  </a:cubicBezTo>
                  <a:cubicBezTo>
                    <a:pt x="18643" y="14648"/>
                    <a:pt x="15584" y="16634"/>
                    <a:pt x="13004" y="18124"/>
                  </a:cubicBezTo>
                  <a:cubicBezTo>
                    <a:pt x="10423" y="19614"/>
                    <a:pt x="8321" y="20607"/>
                    <a:pt x="6218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1334489" y="3250227"/>
              <a:ext cx="209953" cy="15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535" fill="norm" stroke="1" extrusionOk="0">
                  <a:moveTo>
                    <a:pt x="12436" y="561"/>
                  </a:moveTo>
                  <a:cubicBezTo>
                    <a:pt x="10129" y="0"/>
                    <a:pt x="7823" y="-561"/>
                    <a:pt x="5411" y="1122"/>
                  </a:cubicBezTo>
                  <a:cubicBezTo>
                    <a:pt x="2999" y="2805"/>
                    <a:pt x="483" y="6733"/>
                    <a:pt x="63" y="10239"/>
                  </a:cubicBezTo>
                  <a:cubicBezTo>
                    <a:pt x="-356" y="13745"/>
                    <a:pt x="1322" y="16831"/>
                    <a:pt x="4258" y="18655"/>
                  </a:cubicBezTo>
                  <a:cubicBezTo>
                    <a:pt x="7194" y="20478"/>
                    <a:pt x="11388" y="21039"/>
                    <a:pt x="14533" y="20057"/>
                  </a:cubicBezTo>
                  <a:cubicBezTo>
                    <a:pt x="17679" y="19075"/>
                    <a:pt x="19776" y="16551"/>
                    <a:pt x="20510" y="13886"/>
                  </a:cubicBezTo>
                  <a:cubicBezTo>
                    <a:pt x="21244" y="11221"/>
                    <a:pt x="20615" y="8416"/>
                    <a:pt x="18308" y="7153"/>
                  </a:cubicBezTo>
                  <a:cubicBezTo>
                    <a:pt x="16001" y="5891"/>
                    <a:pt x="12017" y="6171"/>
                    <a:pt x="8032" y="645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0577792" y="3686193"/>
              <a:ext cx="139275" cy="18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00" fill="norm" stroke="1" extrusionOk="0">
                  <a:moveTo>
                    <a:pt x="916" y="4426"/>
                  </a:moveTo>
                  <a:cubicBezTo>
                    <a:pt x="589" y="8844"/>
                    <a:pt x="261" y="13262"/>
                    <a:pt x="98" y="16331"/>
                  </a:cubicBezTo>
                  <a:cubicBezTo>
                    <a:pt x="-66" y="19399"/>
                    <a:pt x="-66" y="21117"/>
                    <a:pt x="425" y="20994"/>
                  </a:cubicBezTo>
                  <a:cubicBezTo>
                    <a:pt x="916" y="20872"/>
                    <a:pt x="1898" y="18908"/>
                    <a:pt x="3043" y="15840"/>
                  </a:cubicBezTo>
                  <a:cubicBezTo>
                    <a:pt x="4189" y="12772"/>
                    <a:pt x="5498" y="8599"/>
                    <a:pt x="6479" y="5776"/>
                  </a:cubicBezTo>
                  <a:cubicBezTo>
                    <a:pt x="7461" y="2953"/>
                    <a:pt x="8116" y="1481"/>
                    <a:pt x="9261" y="622"/>
                  </a:cubicBezTo>
                  <a:cubicBezTo>
                    <a:pt x="10407" y="-238"/>
                    <a:pt x="12043" y="-483"/>
                    <a:pt x="13679" y="1726"/>
                  </a:cubicBezTo>
                  <a:cubicBezTo>
                    <a:pt x="15316" y="3935"/>
                    <a:pt x="16952" y="8599"/>
                    <a:pt x="18261" y="11790"/>
                  </a:cubicBezTo>
                  <a:cubicBezTo>
                    <a:pt x="19570" y="14981"/>
                    <a:pt x="20552" y="16699"/>
                    <a:pt x="21534" y="1841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0785785" y="3781511"/>
              <a:ext cx="312282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391" y="21600"/>
                  </a:moveTo>
                  <a:cubicBezTo>
                    <a:pt x="662" y="14400"/>
                    <a:pt x="-68" y="7200"/>
                    <a:pt x="5" y="3600"/>
                  </a:cubicBezTo>
                  <a:cubicBezTo>
                    <a:pt x="78" y="0"/>
                    <a:pt x="954" y="0"/>
                    <a:pt x="4675" y="0"/>
                  </a:cubicBezTo>
                  <a:cubicBezTo>
                    <a:pt x="8397" y="0"/>
                    <a:pt x="14964" y="0"/>
                    <a:pt x="21532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1065185" y="3711091"/>
              <a:ext cx="105727" cy="11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313" fill="norm" stroke="1" extrusionOk="0">
                  <a:moveTo>
                    <a:pt x="3885" y="2462"/>
                  </a:moveTo>
                  <a:cubicBezTo>
                    <a:pt x="1848" y="2069"/>
                    <a:pt x="-190" y="1677"/>
                    <a:pt x="14" y="1088"/>
                  </a:cubicBezTo>
                  <a:cubicBezTo>
                    <a:pt x="218" y="498"/>
                    <a:pt x="2663" y="-287"/>
                    <a:pt x="5923" y="106"/>
                  </a:cubicBezTo>
                  <a:cubicBezTo>
                    <a:pt x="9184" y="498"/>
                    <a:pt x="13259" y="2069"/>
                    <a:pt x="16316" y="4818"/>
                  </a:cubicBezTo>
                  <a:cubicBezTo>
                    <a:pt x="19372" y="7568"/>
                    <a:pt x="21410" y="11495"/>
                    <a:pt x="19780" y="14440"/>
                  </a:cubicBezTo>
                  <a:cubicBezTo>
                    <a:pt x="18150" y="17386"/>
                    <a:pt x="12852" y="19349"/>
                    <a:pt x="7553" y="2131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1314442" y="3660861"/>
              <a:ext cx="212122" cy="12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199" fill="norm" stroke="1" extrusionOk="0">
                  <a:moveTo>
                    <a:pt x="13793" y="1045"/>
                  </a:moveTo>
                  <a:cubicBezTo>
                    <a:pt x="11487" y="6271"/>
                    <a:pt x="9180" y="11497"/>
                    <a:pt x="7712" y="14806"/>
                  </a:cubicBezTo>
                  <a:cubicBezTo>
                    <a:pt x="6244" y="18116"/>
                    <a:pt x="5615" y="19510"/>
                    <a:pt x="4566" y="20381"/>
                  </a:cubicBezTo>
                  <a:cubicBezTo>
                    <a:pt x="3518" y="21252"/>
                    <a:pt x="2050" y="21600"/>
                    <a:pt x="1106" y="20555"/>
                  </a:cubicBezTo>
                  <a:cubicBezTo>
                    <a:pt x="162" y="19510"/>
                    <a:pt x="-257" y="17071"/>
                    <a:pt x="162" y="14632"/>
                  </a:cubicBezTo>
                  <a:cubicBezTo>
                    <a:pt x="582" y="12194"/>
                    <a:pt x="1840" y="9755"/>
                    <a:pt x="3727" y="10452"/>
                  </a:cubicBezTo>
                  <a:cubicBezTo>
                    <a:pt x="5615" y="11148"/>
                    <a:pt x="8131" y="14981"/>
                    <a:pt x="9914" y="17245"/>
                  </a:cubicBezTo>
                  <a:cubicBezTo>
                    <a:pt x="11696" y="19510"/>
                    <a:pt x="12745" y="20206"/>
                    <a:pt x="14527" y="18639"/>
                  </a:cubicBezTo>
                  <a:cubicBezTo>
                    <a:pt x="16310" y="17071"/>
                    <a:pt x="18826" y="13239"/>
                    <a:pt x="20085" y="10103"/>
                  </a:cubicBezTo>
                  <a:cubicBezTo>
                    <a:pt x="21343" y="6968"/>
                    <a:pt x="21343" y="4529"/>
                    <a:pt x="19980" y="2787"/>
                  </a:cubicBezTo>
                  <a:cubicBezTo>
                    <a:pt x="18617" y="1045"/>
                    <a:pt x="15891" y="0"/>
                    <a:pt x="13689" y="0"/>
                  </a:cubicBezTo>
                  <a:cubicBezTo>
                    <a:pt x="11487" y="0"/>
                    <a:pt x="9809" y="1045"/>
                    <a:pt x="8131" y="209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18916" y="4595634"/>
              <a:ext cx="130522" cy="26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182" fill="norm" stroke="1" extrusionOk="0">
                  <a:moveTo>
                    <a:pt x="0" y="5036"/>
                  </a:moveTo>
                  <a:cubicBezTo>
                    <a:pt x="337" y="4179"/>
                    <a:pt x="675" y="3322"/>
                    <a:pt x="2531" y="2464"/>
                  </a:cubicBezTo>
                  <a:cubicBezTo>
                    <a:pt x="4387" y="1607"/>
                    <a:pt x="7762" y="750"/>
                    <a:pt x="10294" y="322"/>
                  </a:cubicBezTo>
                  <a:cubicBezTo>
                    <a:pt x="12825" y="-107"/>
                    <a:pt x="14512" y="-107"/>
                    <a:pt x="15694" y="322"/>
                  </a:cubicBezTo>
                  <a:cubicBezTo>
                    <a:pt x="16875" y="750"/>
                    <a:pt x="17550" y="1607"/>
                    <a:pt x="16706" y="3150"/>
                  </a:cubicBezTo>
                  <a:cubicBezTo>
                    <a:pt x="15862" y="4693"/>
                    <a:pt x="13500" y="6922"/>
                    <a:pt x="11475" y="8379"/>
                  </a:cubicBezTo>
                  <a:cubicBezTo>
                    <a:pt x="9450" y="9836"/>
                    <a:pt x="7762" y="10522"/>
                    <a:pt x="7931" y="10693"/>
                  </a:cubicBezTo>
                  <a:cubicBezTo>
                    <a:pt x="8100" y="10864"/>
                    <a:pt x="10125" y="10522"/>
                    <a:pt x="12150" y="10350"/>
                  </a:cubicBezTo>
                  <a:cubicBezTo>
                    <a:pt x="14175" y="10179"/>
                    <a:pt x="16200" y="10179"/>
                    <a:pt x="18056" y="10864"/>
                  </a:cubicBezTo>
                  <a:cubicBezTo>
                    <a:pt x="19912" y="11550"/>
                    <a:pt x="21600" y="12922"/>
                    <a:pt x="20419" y="14807"/>
                  </a:cubicBezTo>
                  <a:cubicBezTo>
                    <a:pt x="19237" y="16693"/>
                    <a:pt x="15187" y="19093"/>
                    <a:pt x="11981" y="20293"/>
                  </a:cubicBezTo>
                  <a:cubicBezTo>
                    <a:pt x="8775" y="21493"/>
                    <a:pt x="6412" y="21493"/>
                    <a:pt x="4894" y="20207"/>
                  </a:cubicBezTo>
                  <a:cubicBezTo>
                    <a:pt x="3375" y="18922"/>
                    <a:pt x="2700" y="16350"/>
                    <a:pt x="2025" y="13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-1" y="4444803"/>
              <a:ext cx="384672" cy="57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81" fill="norm" stroke="1" extrusionOk="0">
                  <a:moveTo>
                    <a:pt x="15666" y="2249"/>
                  </a:moveTo>
                  <a:cubicBezTo>
                    <a:pt x="14148" y="1385"/>
                    <a:pt x="12630" y="521"/>
                    <a:pt x="11171" y="167"/>
                  </a:cubicBezTo>
                  <a:cubicBezTo>
                    <a:pt x="9712" y="-186"/>
                    <a:pt x="8310" y="-29"/>
                    <a:pt x="6559" y="1110"/>
                  </a:cubicBezTo>
                  <a:cubicBezTo>
                    <a:pt x="4808" y="2249"/>
                    <a:pt x="2706" y="4370"/>
                    <a:pt x="1480" y="6726"/>
                  </a:cubicBezTo>
                  <a:cubicBezTo>
                    <a:pt x="254" y="9082"/>
                    <a:pt x="-96" y="11674"/>
                    <a:pt x="21" y="13795"/>
                  </a:cubicBezTo>
                  <a:cubicBezTo>
                    <a:pt x="138" y="15916"/>
                    <a:pt x="721" y="17565"/>
                    <a:pt x="2064" y="18861"/>
                  </a:cubicBezTo>
                  <a:cubicBezTo>
                    <a:pt x="3407" y="20157"/>
                    <a:pt x="5508" y="21100"/>
                    <a:pt x="7785" y="21257"/>
                  </a:cubicBezTo>
                  <a:cubicBezTo>
                    <a:pt x="10062" y="21414"/>
                    <a:pt x="12514" y="20786"/>
                    <a:pt x="14790" y="19293"/>
                  </a:cubicBezTo>
                  <a:cubicBezTo>
                    <a:pt x="17067" y="17801"/>
                    <a:pt x="19169" y="15445"/>
                    <a:pt x="20278" y="12931"/>
                  </a:cubicBezTo>
                  <a:cubicBezTo>
                    <a:pt x="21387" y="10418"/>
                    <a:pt x="21504" y="7747"/>
                    <a:pt x="20687" y="5862"/>
                  </a:cubicBezTo>
                  <a:cubicBezTo>
                    <a:pt x="19869" y="3977"/>
                    <a:pt x="18118" y="2877"/>
                    <a:pt x="16483" y="2327"/>
                  </a:cubicBezTo>
                  <a:cubicBezTo>
                    <a:pt x="14849" y="1778"/>
                    <a:pt x="13331" y="1778"/>
                    <a:pt x="12397" y="1935"/>
                  </a:cubicBezTo>
                  <a:cubicBezTo>
                    <a:pt x="11463" y="2092"/>
                    <a:pt x="11113" y="2406"/>
                    <a:pt x="10762" y="2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45710" y="4549597"/>
              <a:ext cx="301907" cy="38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77" fill="norm" stroke="1" extrusionOk="0">
                  <a:moveTo>
                    <a:pt x="1607" y="5212"/>
                  </a:moveTo>
                  <a:cubicBezTo>
                    <a:pt x="1607" y="9371"/>
                    <a:pt x="1607" y="13529"/>
                    <a:pt x="1455" y="16012"/>
                  </a:cubicBezTo>
                  <a:cubicBezTo>
                    <a:pt x="1304" y="18496"/>
                    <a:pt x="1002" y="19304"/>
                    <a:pt x="700" y="20055"/>
                  </a:cubicBezTo>
                  <a:cubicBezTo>
                    <a:pt x="398" y="20806"/>
                    <a:pt x="96" y="21499"/>
                    <a:pt x="21" y="21210"/>
                  </a:cubicBezTo>
                  <a:cubicBezTo>
                    <a:pt x="-55" y="20921"/>
                    <a:pt x="96" y="19651"/>
                    <a:pt x="247" y="17514"/>
                  </a:cubicBezTo>
                  <a:cubicBezTo>
                    <a:pt x="398" y="15377"/>
                    <a:pt x="549" y="12374"/>
                    <a:pt x="927" y="9602"/>
                  </a:cubicBezTo>
                  <a:cubicBezTo>
                    <a:pt x="1304" y="6829"/>
                    <a:pt x="1909" y="4288"/>
                    <a:pt x="2513" y="2613"/>
                  </a:cubicBezTo>
                  <a:cubicBezTo>
                    <a:pt x="3117" y="939"/>
                    <a:pt x="3721" y="130"/>
                    <a:pt x="4325" y="15"/>
                  </a:cubicBezTo>
                  <a:cubicBezTo>
                    <a:pt x="4930" y="-101"/>
                    <a:pt x="5534" y="477"/>
                    <a:pt x="6440" y="1805"/>
                  </a:cubicBezTo>
                  <a:cubicBezTo>
                    <a:pt x="7346" y="3133"/>
                    <a:pt x="8555" y="5212"/>
                    <a:pt x="9461" y="6425"/>
                  </a:cubicBezTo>
                  <a:cubicBezTo>
                    <a:pt x="10367" y="7638"/>
                    <a:pt x="10972" y="7985"/>
                    <a:pt x="11651" y="7985"/>
                  </a:cubicBezTo>
                  <a:cubicBezTo>
                    <a:pt x="12331" y="7985"/>
                    <a:pt x="13086" y="7638"/>
                    <a:pt x="13842" y="6656"/>
                  </a:cubicBezTo>
                  <a:cubicBezTo>
                    <a:pt x="14597" y="5674"/>
                    <a:pt x="15352" y="4057"/>
                    <a:pt x="15956" y="3018"/>
                  </a:cubicBezTo>
                  <a:cubicBezTo>
                    <a:pt x="16560" y="1978"/>
                    <a:pt x="17014" y="1516"/>
                    <a:pt x="17316" y="1632"/>
                  </a:cubicBezTo>
                  <a:cubicBezTo>
                    <a:pt x="17618" y="1747"/>
                    <a:pt x="17769" y="2440"/>
                    <a:pt x="17995" y="4750"/>
                  </a:cubicBezTo>
                  <a:cubicBezTo>
                    <a:pt x="18222" y="7060"/>
                    <a:pt x="18524" y="10988"/>
                    <a:pt x="18675" y="13298"/>
                  </a:cubicBezTo>
                  <a:cubicBezTo>
                    <a:pt x="18826" y="15608"/>
                    <a:pt x="18826" y="16301"/>
                    <a:pt x="18826" y="16936"/>
                  </a:cubicBezTo>
                  <a:cubicBezTo>
                    <a:pt x="18826" y="17572"/>
                    <a:pt x="18826" y="18149"/>
                    <a:pt x="19279" y="18380"/>
                  </a:cubicBezTo>
                  <a:cubicBezTo>
                    <a:pt x="19732" y="18611"/>
                    <a:pt x="20639" y="18496"/>
                    <a:pt x="21545" y="18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264904" y="4556963"/>
              <a:ext cx="152293" cy="30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134" fill="norm" stroke="1" extrusionOk="0">
                  <a:moveTo>
                    <a:pt x="17977" y="2993"/>
                  </a:moveTo>
                  <a:cubicBezTo>
                    <a:pt x="17977" y="2268"/>
                    <a:pt x="17977" y="1544"/>
                    <a:pt x="17539" y="891"/>
                  </a:cubicBezTo>
                  <a:cubicBezTo>
                    <a:pt x="17102" y="239"/>
                    <a:pt x="16226" y="-341"/>
                    <a:pt x="13453" y="239"/>
                  </a:cubicBezTo>
                  <a:cubicBezTo>
                    <a:pt x="10680" y="819"/>
                    <a:pt x="6010" y="2558"/>
                    <a:pt x="3237" y="4153"/>
                  </a:cubicBezTo>
                  <a:cubicBezTo>
                    <a:pt x="464" y="5748"/>
                    <a:pt x="-412" y="7197"/>
                    <a:pt x="172" y="8429"/>
                  </a:cubicBezTo>
                  <a:cubicBezTo>
                    <a:pt x="756" y="9662"/>
                    <a:pt x="2799" y="10676"/>
                    <a:pt x="6156" y="11764"/>
                  </a:cubicBezTo>
                  <a:cubicBezTo>
                    <a:pt x="9512" y="12851"/>
                    <a:pt x="14183" y="14011"/>
                    <a:pt x="16956" y="14880"/>
                  </a:cubicBezTo>
                  <a:cubicBezTo>
                    <a:pt x="19729" y="15750"/>
                    <a:pt x="20604" y="16330"/>
                    <a:pt x="20896" y="16982"/>
                  </a:cubicBezTo>
                  <a:cubicBezTo>
                    <a:pt x="21188" y="17635"/>
                    <a:pt x="20896" y="18360"/>
                    <a:pt x="19729" y="19085"/>
                  </a:cubicBezTo>
                  <a:cubicBezTo>
                    <a:pt x="18561" y="19809"/>
                    <a:pt x="16518" y="20534"/>
                    <a:pt x="14329" y="20897"/>
                  </a:cubicBezTo>
                  <a:cubicBezTo>
                    <a:pt x="12139" y="21259"/>
                    <a:pt x="9804" y="21259"/>
                    <a:pt x="8637" y="20534"/>
                  </a:cubicBezTo>
                  <a:cubicBezTo>
                    <a:pt x="7469" y="19809"/>
                    <a:pt x="7469" y="18360"/>
                    <a:pt x="7469" y="16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531536" y="4541782"/>
              <a:ext cx="212981" cy="33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94" fill="norm" stroke="1" extrusionOk="0">
                  <a:moveTo>
                    <a:pt x="21519" y="110"/>
                  </a:moveTo>
                  <a:cubicBezTo>
                    <a:pt x="17669" y="-25"/>
                    <a:pt x="13820" y="-160"/>
                    <a:pt x="10933" y="515"/>
                  </a:cubicBezTo>
                  <a:cubicBezTo>
                    <a:pt x="8046" y="1190"/>
                    <a:pt x="6121" y="2675"/>
                    <a:pt x="4624" y="5038"/>
                  </a:cubicBezTo>
                  <a:cubicBezTo>
                    <a:pt x="3127" y="7400"/>
                    <a:pt x="2058" y="10640"/>
                    <a:pt x="1309" y="13137"/>
                  </a:cubicBezTo>
                  <a:cubicBezTo>
                    <a:pt x="561" y="15635"/>
                    <a:pt x="133" y="17390"/>
                    <a:pt x="26" y="18605"/>
                  </a:cubicBezTo>
                  <a:cubicBezTo>
                    <a:pt x="-81" y="19820"/>
                    <a:pt x="133" y="20495"/>
                    <a:pt x="881" y="20900"/>
                  </a:cubicBezTo>
                  <a:cubicBezTo>
                    <a:pt x="1630" y="21305"/>
                    <a:pt x="2913" y="21440"/>
                    <a:pt x="5800" y="21103"/>
                  </a:cubicBezTo>
                  <a:cubicBezTo>
                    <a:pt x="8687" y="20765"/>
                    <a:pt x="13178" y="19955"/>
                    <a:pt x="15745" y="19280"/>
                  </a:cubicBezTo>
                  <a:cubicBezTo>
                    <a:pt x="18311" y="18605"/>
                    <a:pt x="18953" y="18065"/>
                    <a:pt x="19594" y="17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541316" y="4721311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894921" y="4477247"/>
              <a:ext cx="179796" cy="38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69" fill="norm" stroke="1" extrusionOk="0">
                  <a:moveTo>
                    <a:pt x="20850" y="857"/>
                  </a:moveTo>
                  <a:cubicBezTo>
                    <a:pt x="19868" y="505"/>
                    <a:pt x="18886" y="153"/>
                    <a:pt x="17782" y="35"/>
                  </a:cubicBezTo>
                  <a:cubicBezTo>
                    <a:pt x="16677" y="-82"/>
                    <a:pt x="15450" y="35"/>
                    <a:pt x="12750" y="1209"/>
                  </a:cubicBezTo>
                  <a:cubicBezTo>
                    <a:pt x="10050" y="2383"/>
                    <a:pt x="5877" y="4614"/>
                    <a:pt x="3177" y="7372"/>
                  </a:cubicBezTo>
                  <a:cubicBezTo>
                    <a:pt x="477" y="10131"/>
                    <a:pt x="-750" y="13418"/>
                    <a:pt x="477" y="15883"/>
                  </a:cubicBezTo>
                  <a:cubicBezTo>
                    <a:pt x="1705" y="18348"/>
                    <a:pt x="5386" y="19992"/>
                    <a:pt x="8700" y="20755"/>
                  </a:cubicBezTo>
                  <a:cubicBezTo>
                    <a:pt x="12014" y="21518"/>
                    <a:pt x="14959" y="21401"/>
                    <a:pt x="17905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101921" y="4575404"/>
              <a:ext cx="233146" cy="33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952" fill="norm" stroke="1" extrusionOk="0">
                  <a:moveTo>
                    <a:pt x="9672" y="6791"/>
                  </a:moveTo>
                  <a:cubicBezTo>
                    <a:pt x="9093" y="6257"/>
                    <a:pt x="8514" y="5724"/>
                    <a:pt x="7647" y="5457"/>
                  </a:cubicBezTo>
                  <a:cubicBezTo>
                    <a:pt x="6779" y="5191"/>
                    <a:pt x="5622" y="5191"/>
                    <a:pt x="4079" y="6991"/>
                  </a:cubicBezTo>
                  <a:cubicBezTo>
                    <a:pt x="2536" y="8791"/>
                    <a:pt x="607" y="12391"/>
                    <a:pt x="125" y="15124"/>
                  </a:cubicBezTo>
                  <a:cubicBezTo>
                    <a:pt x="-357" y="17857"/>
                    <a:pt x="607" y="19724"/>
                    <a:pt x="2150" y="20524"/>
                  </a:cubicBezTo>
                  <a:cubicBezTo>
                    <a:pt x="3693" y="21324"/>
                    <a:pt x="5814" y="21057"/>
                    <a:pt x="8129" y="19257"/>
                  </a:cubicBezTo>
                  <a:cubicBezTo>
                    <a:pt x="10443" y="17457"/>
                    <a:pt x="12950" y="14124"/>
                    <a:pt x="14107" y="10791"/>
                  </a:cubicBezTo>
                  <a:cubicBezTo>
                    <a:pt x="15264" y="7457"/>
                    <a:pt x="15072" y="4124"/>
                    <a:pt x="14686" y="2191"/>
                  </a:cubicBezTo>
                  <a:cubicBezTo>
                    <a:pt x="14300" y="257"/>
                    <a:pt x="13722" y="-276"/>
                    <a:pt x="11889" y="124"/>
                  </a:cubicBezTo>
                  <a:cubicBezTo>
                    <a:pt x="10057" y="524"/>
                    <a:pt x="6972" y="1857"/>
                    <a:pt x="5429" y="3257"/>
                  </a:cubicBezTo>
                  <a:cubicBezTo>
                    <a:pt x="3886" y="4657"/>
                    <a:pt x="3886" y="6124"/>
                    <a:pt x="5525" y="7391"/>
                  </a:cubicBezTo>
                  <a:cubicBezTo>
                    <a:pt x="7164" y="8657"/>
                    <a:pt x="10443" y="9724"/>
                    <a:pt x="13336" y="9524"/>
                  </a:cubicBezTo>
                  <a:cubicBezTo>
                    <a:pt x="16229" y="9324"/>
                    <a:pt x="18736" y="7857"/>
                    <a:pt x="21243" y="6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208844" y="4441911"/>
              <a:ext cx="10717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6078" y="0"/>
                  </a:moveTo>
                  <a:cubicBezTo>
                    <a:pt x="4417" y="1800"/>
                    <a:pt x="2755" y="3600"/>
                    <a:pt x="1509" y="6000"/>
                  </a:cubicBezTo>
                  <a:cubicBezTo>
                    <a:pt x="263" y="8400"/>
                    <a:pt x="-568" y="11400"/>
                    <a:pt x="470" y="10800"/>
                  </a:cubicBezTo>
                  <a:cubicBezTo>
                    <a:pt x="1509" y="10200"/>
                    <a:pt x="4417" y="6000"/>
                    <a:pt x="6909" y="3600"/>
                  </a:cubicBezTo>
                  <a:cubicBezTo>
                    <a:pt x="9401" y="1200"/>
                    <a:pt x="11478" y="600"/>
                    <a:pt x="12724" y="1800"/>
                  </a:cubicBezTo>
                  <a:cubicBezTo>
                    <a:pt x="13970" y="3000"/>
                    <a:pt x="14386" y="6000"/>
                    <a:pt x="15217" y="9300"/>
                  </a:cubicBezTo>
                  <a:cubicBezTo>
                    <a:pt x="16047" y="12600"/>
                    <a:pt x="17294" y="16200"/>
                    <a:pt x="18332" y="18300"/>
                  </a:cubicBezTo>
                  <a:cubicBezTo>
                    <a:pt x="19370" y="20400"/>
                    <a:pt x="20201" y="21000"/>
                    <a:pt x="210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385866" y="4435561"/>
              <a:ext cx="85873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600" fill="norm" stroke="1" extrusionOk="0">
                  <a:moveTo>
                    <a:pt x="0" y="0"/>
                  </a:moveTo>
                  <a:cubicBezTo>
                    <a:pt x="7535" y="2784"/>
                    <a:pt x="15070" y="5568"/>
                    <a:pt x="18335" y="8496"/>
                  </a:cubicBezTo>
                  <a:cubicBezTo>
                    <a:pt x="21600" y="11424"/>
                    <a:pt x="20595" y="14496"/>
                    <a:pt x="17833" y="16704"/>
                  </a:cubicBezTo>
                  <a:cubicBezTo>
                    <a:pt x="15070" y="18912"/>
                    <a:pt x="10549" y="20256"/>
                    <a:pt x="60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804966" y="4676861"/>
              <a:ext cx="1714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785916" y="4822911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345628" y="4482951"/>
              <a:ext cx="284839" cy="42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11" fill="norm" stroke="1" extrusionOk="0">
                  <a:moveTo>
                    <a:pt x="19131" y="2118"/>
                  </a:moveTo>
                  <a:cubicBezTo>
                    <a:pt x="18971" y="1578"/>
                    <a:pt x="18811" y="1038"/>
                    <a:pt x="17771" y="660"/>
                  </a:cubicBezTo>
                  <a:cubicBezTo>
                    <a:pt x="16731" y="282"/>
                    <a:pt x="14811" y="66"/>
                    <a:pt x="12971" y="12"/>
                  </a:cubicBezTo>
                  <a:cubicBezTo>
                    <a:pt x="11131" y="-42"/>
                    <a:pt x="9371" y="66"/>
                    <a:pt x="7851" y="768"/>
                  </a:cubicBezTo>
                  <a:cubicBezTo>
                    <a:pt x="6331" y="1470"/>
                    <a:pt x="5051" y="2766"/>
                    <a:pt x="4011" y="4980"/>
                  </a:cubicBezTo>
                  <a:cubicBezTo>
                    <a:pt x="2971" y="7194"/>
                    <a:pt x="2171" y="10326"/>
                    <a:pt x="1531" y="12702"/>
                  </a:cubicBezTo>
                  <a:cubicBezTo>
                    <a:pt x="891" y="15078"/>
                    <a:pt x="411" y="16698"/>
                    <a:pt x="171" y="17886"/>
                  </a:cubicBezTo>
                  <a:cubicBezTo>
                    <a:pt x="-69" y="19074"/>
                    <a:pt x="-69" y="19830"/>
                    <a:pt x="251" y="20370"/>
                  </a:cubicBezTo>
                  <a:cubicBezTo>
                    <a:pt x="571" y="20910"/>
                    <a:pt x="1211" y="21234"/>
                    <a:pt x="3451" y="21396"/>
                  </a:cubicBezTo>
                  <a:cubicBezTo>
                    <a:pt x="5691" y="21558"/>
                    <a:pt x="9531" y="21558"/>
                    <a:pt x="12811" y="21342"/>
                  </a:cubicBezTo>
                  <a:cubicBezTo>
                    <a:pt x="16091" y="21126"/>
                    <a:pt x="18811" y="20694"/>
                    <a:pt x="21531" y="20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363766" y="4638761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770116" y="4414065"/>
              <a:ext cx="235001" cy="50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6" fill="norm" stroke="1" extrusionOk="0">
                  <a:moveTo>
                    <a:pt x="21412" y="639"/>
                  </a:moveTo>
                  <a:cubicBezTo>
                    <a:pt x="17169" y="282"/>
                    <a:pt x="12926" y="-75"/>
                    <a:pt x="9841" y="14"/>
                  </a:cubicBezTo>
                  <a:cubicBezTo>
                    <a:pt x="6755" y="104"/>
                    <a:pt x="4826" y="639"/>
                    <a:pt x="3766" y="1978"/>
                  </a:cubicBezTo>
                  <a:cubicBezTo>
                    <a:pt x="2705" y="3317"/>
                    <a:pt x="2512" y="5459"/>
                    <a:pt x="2319" y="8047"/>
                  </a:cubicBezTo>
                  <a:cubicBezTo>
                    <a:pt x="2126" y="10636"/>
                    <a:pt x="1933" y="13670"/>
                    <a:pt x="1644" y="15456"/>
                  </a:cubicBezTo>
                  <a:cubicBezTo>
                    <a:pt x="1355" y="17241"/>
                    <a:pt x="969" y="17776"/>
                    <a:pt x="583" y="18580"/>
                  </a:cubicBezTo>
                  <a:cubicBezTo>
                    <a:pt x="198" y="19383"/>
                    <a:pt x="-188" y="20454"/>
                    <a:pt x="101" y="20989"/>
                  </a:cubicBezTo>
                  <a:cubicBezTo>
                    <a:pt x="391" y="21525"/>
                    <a:pt x="1355" y="21525"/>
                    <a:pt x="4248" y="21168"/>
                  </a:cubicBezTo>
                  <a:cubicBezTo>
                    <a:pt x="7141" y="20811"/>
                    <a:pt x="11962" y="20097"/>
                    <a:pt x="16783" y="19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050224" y="4529752"/>
              <a:ext cx="183493" cy="38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22" fill="norm" stroke="1" extrusionOk="0">
                  <a:moveTo>
                    <a:pt x="21039" y="1840"/>
                  </a:moveTo>
                  <a:cubicBezTo>
                    <a:pt x="20311" y="1246"/>
                    <a:pt x="19583" y="653"/>
                    <a:pt x="18612" y="297"/>
                  </a:cubicBezTo>
                  <a:cubicBezTo>
                    <a:pt x="17641" y="-59"/>
                    <a:pt x="16428" y="-178"/>
                    <a:pt x="14729" y="415"/>
                  </a:cubicBezTo>
                  <a:cubicBezTo>
                    <a:pt x="13030" y="1009"/>
                    <a:pt x="10846" y="2314"/>
                    <a:pt x="8297" y="4332"/>
                  </a:cubicBezTo>
                  <a:cubicBezTo>
                    <a:pt x="5749" y="6349"/>
                    <a:pt x="2837" y="9079"/>
                    <a:pt x="1259" y="11690"/>
                  </a:cubicBezTo>
                  <a:cubicBezTo>
                    <a:pt x="-318" y="14301"/>
                    <a:pt x="-561" y="16793"/>
                    <a:pt x="1381" y="18396"/>
                  </a:cubicBezTo>
                  <a:cubicBezTo>
                    <a:pt x="3322" y="19998"/>
                    <a:pt x="7448" y="20710"/>
                    <a:pt x="11574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259741" y="4576206"/>
              <a:ext cx="234326" cy="32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30" fill="norm" stroke="1" extrusionOk="0">
                  <a:moveTo>
                    <a:pt x="11619" y="2446"/>
                  </a:moveTo>
                  <a:cubicBezTo>
                    <a:pt x="10451" y="2168"/>
                    <a:pt x="9284" y="1889"/>
                    <a:pt x="8408" y="2028"/>
                  </a:cubicBezTo>
                  <a:cubicBezTo>
                    <a:pt x="7532" y="2168"/>
                    <a:pt x="6948" y="2725"/>
                    <a:pt x="5586" y="4955"/>
                  </a:cubicBezTo>
                  <a:cubicBezTo>
                    <a:pt x="4224" y="7184"/>
                    <a:pt x="2084" y="11086"/>
                    <a:pt x="1013" y="13664"/>
                  </a:cubicBezTo>
                  <a:cubicBezTo>
                    <a:pt x="-57" y="16243"/>
                    <a:pt x="-57" y="17497"/>
                    <a:pt x="40" y="18542"/>
                  </a:cubicBezTo>
                  <a:cubicBezTo>
                    <a:pt x="138" y="19587"/>
                    <a:pt x="332" y="20423"/>
                    <a:pt x="916" y="20911"/>
                  </a:cubicBezTo>
                  <a:cubicBezTo>
                    <a:pt x="1500" y="21399"/>
                    <a:pt x="2473" y="21538"/>
                    <a:pt x="4224" y="20911"/>
                  </a:cubicBezTo>
                  <a:cubicBezTo>
                    <a:pt x="5975" y="20284"/>
                    <a:pt x="8505" y="18890"/>
                    <a:pt x="10646" y="16243"/>
                  </a:cubicBezTo>
                  <a:cubicBezTo>
                    <a:pt x="12786" y="13595"/>
                    <a:pt x="14538" y="9693"/>
                    <a:pt x="15121" y="6906"/>
                  </a:cubicBezTo>
                  <a:cubicBezTo>
                    <a:pt x="15705" y="4119"/>
                    <a:pt x="15121" y="2446"/>
                    <a:pt x="14246" y="1401"/>
                  </a:cubicBezTo>
                  <a:cubicBezTo>
                    <a:pt x="13370" y="356"/>
                    <a:pt x="12202" y="-62"/>
                    <a:pt x="10646" y="8"/>
                  </a:cubicBezTo>
                  <a:cubicBezTo>
                    <a:pt x="9089" y="77"/>
                    <a:pt x="7143" y="635"/>
                    <a:pt x="5781" y="2168"/>
                  </a:cubicBezTo>
                  <a:cubicBezTo>
                    <a:pt x="4419" y="3701"/>
                    <a:pt x="3640" y="6209"/>
                    <a:pt x="3835" y="7812"/>
                  </a:cubicBezTo>
                  <a:cubicBezTo>
                    <a:pt x="4029" y="9414"/>
                    <a:pt x="5197" y="10111"/>
                    <a:pt x="8311" y="10041"/>
                  </a:cubicBezTo>
                  <a:cubicBezTo>
                    <a:pt x="11424" y="9972"/>
                    <a:pt x="16484" y="9135"/>
                    <a:pt x="21543" y="8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760766" y="4734011"/>
              <a:ext cx="2730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1507" y="9257"/>
                    <a:pt x="3014" y="18514"/>
                    <a:pt x="6614" y="20057"/>
                  </a:cubicBezTo>
                  <a:cubicBezTo>
                    <a:pt x="10214" y="21600"/>
                    <a:pt x="15907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5224804" y="4545309"/>
              <a:ext cx="228113" cy="31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10" fill="norm" stroke="1" extrusionOk="0">
                  <a:moveTo>
                    <a:pt x="15411" y="1998"/>
                  </a:moveTo>
                  <a:cubicBezTo>
                    <a:pt x="15213" y="1292"/>
                    <a:pt x="15015" y="586"/>
                    <a:pt x="14420" y="233"/>
                  </a:cubicBezTo>
                  <a:cubicBezTo>
                    <a:pt x="13826" y="-120"/>
                    <a:pt x="12835" y="-120"/>
                    <a:pt x="10952" y="798"/>
                  </a:cubicBezTo>
                  <a:cubicBezTo>
                    <a:pt x="9070" y="1715"/>
                    <a:pt x="6295" y="3551"/>
                    <a:pt x="4116" y="6021"/>
                  </a:cubicBezTo>
                  <a:cubicBezTo>
                    <a:pt x="1936" y="8492"/>
                    <a:pt x="350" y="11598"/>
                    <a:pt x="53" y="14210"/>
                  </a:cubicBezTo>
                  <a:cubicBezTo>
                    <a:pt x="-244" y="16821"/>
                    <a:pt x="747" y="18939"/>
                    <a:pt x="1837" y="20068"/>
                  </a:cubicBezTo>
                  <a:cubicBezTo>
                    <a:pt x="2927" y="21198"/>
                    <a:pt x="4116" y="21339"/>
                    <a:pt x="5800" y="21127"/>
                  </a:cubicBezTo>
                  <a:cubicBezTo>
                    <a:pt x="7484" y="20915"/>
                    <a:pt x="9664" y="20351"/>
                    <a:pt x="12042" y="18586"/>
                  </a:cubicBezTo>
                  <a:cubicBezTo>
                    <a:pt x="14420" y="16821"/>
                    <a:pt x="16996" y="13857"/>
                    <a:pt x="18284" y="11104"/>
                  </a:cubicBezTo>
                  <a:cubicBezTo>
                    <a:pt x="19573" y="8351"/>
                    <a:pt x="19573" y="5810"/>
                    <a:pt x="18780" y="3833"/>
                  </a:cubicBezTo>
                  <a:cubicBezTo>
                    <a:pt x="17987" y="1857"/>
                    <a:pt x="16402" y="445"/>
                    <a:pt x="14123" y="92"/>
                  </a:cubicBezTo>
                  <a:cubicBezTo>
                    <a:pt x="11844" y="-261"/>
                    <a:pt x="8872" y="445"/>
                    <a:pt x="6989" y="1504"/>
                  </a:cubicBezTo>
                  <a:cubicBezTo>
                    <a:pt x="5106" y="2563"/>
                    <a:pt x="4314" y="3974"/>
                    <a:pt x="4413" y="5315"/>
                  </a:cubicBezTo>
                  <a:cubicBezTo>
                    <a:pt x="4512" y="6657"/>
                    <a:pt x="5503" y="7927"/>
                    <a:pt x="7683" y="8774"/>
                  </a:cubicBezTo>
                  <a:cubicBezTo>
                    <a:pt x="9862" y="9621"/>
                    <a:pt x="13231" y="10045"/>
                    <a:pt x="15708" y="9692"/>
                  </a:cubicBezTo>
                  <a:cubicBezTo>
                    <a:pt x="18185" y="9339"/>
                    <a:pt x="19771" y="8210"/>
                    <a:pt x="21356" y="7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318341" y="4375147"/>
              <a:ext cx="115526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23" fill="norm" stroke="1" extrusionOk="0">
                  <a:moveTo>
                    <a:pt x="1406" y="4066"/>
                  </a:moveTo>
                  <a:cubicBezTo>
                    <a:pt x="1406" y="7923"/>
                    <a:pt x="1406" y="11780"/>
                    <a:pt x="1013" y="14866"/>
                  </a:cubicBezTo>
                  <a:cubicBezTo>
                    <a:pt x="620" y="17952"/>
                    <a:pt x="-165" y="20266"/>
                    <a:pt x="31" y="20266"/>
                  </a:cubicBezTo>
                  <a:cubicBezTo>
                    <a:pt x="228" y="20266"/>
                    <a:pt x="1406" y="17952"/>
                    <a:pt x="2780" y="14673"/>
                  </a:cubicBezTo>
                  <a:cubicBezTo>
                    <a:pt x="4155" y="11394"/>
                    <a:pt x="5726" y="7152"/>
                    <a:pt x="7100" y="4259"/>
                  </a:cubicBezTo>
                  <a:cubicBezTo>
                    <a:pt x="8475" y="1366"/>
                    <a:pt x="9653" y="-177"/>
                    <a:pt x="10831" y="16"/>
                  </a:cubicBezTo>
                  <a:cubicBezTo>
                    <a:pt x="12010" y="209"/>
                    <a:pt x="13188" y="2137"/>
                    <a:pt x="14955" y="5994"/>
                  </a:cubicBezTo>
                  <a:cubicBezTo>
                    <a:pt x="16722" y="9852"/>
                    <a:pt x="19079" y="15637"/>
                    <a:pt x="21435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554516" y="4460961"/>
              <a:ext cx="87905" cy="43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81" fill="norm" stroke="1" extrusionOk="0">
                  <a:moveTo>
                    <a:pt x="1543" y="0"/>
                  </a:moveTo>
                  <a:cubicBezTo>
                    <a:pt x="5657" y="2087"/>
                    <a:pt x="9771" y="4174"/>
                    <a:pt x="13629" y="6626"/>
                  </a:cubicBezTo>
                  <a:cubicBezTo>
                    <a:pt x="17486" y="9078"/>
                    <a:pt x="21086" y="11896"/>
                    <a:pt x="21343" y="14348"/>
                  </a:cubicBezTo>
                  <a:cubicBezTo>
                    <a:pt x="21600" y="16800"/>
                    <a:pt x="18514" y="18887"/>
                    <a:pt x="15943" y="20087"/>
                  </a:cubicBezTo>
                  <a:cubicBezTo>
                    <a:pt x="13371" y="21287"/>
                    <a:pt x="11314" y="21600"/>
                    <a:pt x="8743" y="21443"/>
                  </a:cubicBezTo>
                  <a:cubicBezTo>
                    <a:pt x="6171" y="21287"/>
                    <a:pt x="3086" y="20661"/>
                    <a:pt x="0" y="20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605316" y="4387695"/>
              <a:ext cx="177801" cy="12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690"/>
                  </a:moveTo>
                  <a:cubicBezTo>
                    <a:pt x="1286" y="957"/>
                    <a:pt x="2571" y="225"/>
                    <a:pt x="4114" y="42"/>
                  </a:cubicBezTo>
                  <a:cubicBezTo>
                    <a:pt x="5657" y="-141"/>
                    <a:pt x="7457" y="225"/>
                    <a:pt x="8100" y="2239"/>
                  </a:cubicBezTo>
                  <a:cubicBezTo>
                    <a:pt x="8743" y="4252"/>
                    <a:pt x="8229" y="7913"/>
                    <a:pt x="7200" y="10659"/>
                  </a:cubicBezTo>
                  <a:cubicBezTo>
                    <a:pt x="6171" y="13405"/>
                    <a:pt x="4629" y="15235"/>
                    <a:pt x="3471" y="16883"/>
                  </a:cubicBezTo>
                  <a:cubicBezTo>
                    <a:pt x="2314" y="18530"/>
                    <a:pt x="1543" y="19995"/>
                    <a:pt x="1800" y="20727"/>
                  </a:cubicBezTo>
                  <a:cubicBezTo>
                    <a:pt x="2057" y="21459"/>
                    <a:pt x="3343" y="21459"/>
                    <a:pt x="6814" y="20178"/>
                  </a:cubicBezTo>
                  <a:cubicBezTo>
                    <a:pt x="10286" y="18896"/>
                    <a:pt x="15943" y="16334"/>
                    <a:pt x="21600" y="13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649766" y="4340816"/>
              <a:ext cx="370553" cy="64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83" fill="norm" stroke="1" extrusionOk="0">
                  <a:moveTo>
                    <a:pt x="10309" y="1480"/>
                  </a:moveTo>
                  <a:cubicBezTo>
                    <a:pt x="11905" y="1052"/>
                    <a:pt x="13500" y="625"/>
                    <a:pt x="15095" y="375"/>
                  </a:cubicBezTo>
                  <a:cubicBezTo>
                    <a:pt x="16691" y="126"/>
                    <a:pt x="18286" y="54"/>
                    <a:pt x="19391" y="19"/>
                  </a:cubicBezTo>
                  <a:cubicBezTo>
                    <a:pt x="20495" y="-17"/>
                    <a:pt x="21109" y="-17"/>
                    <a:pt x="21355" y="161"/>
                  </a:cubicBezTo>
                  <a:cubicBezTo>
                    <a:pt x="21600" y="339"/>
                    <a:pt x="21477" y="696"/>
                    <a:pt x="21170" y="1979"/>
                  </a:cubicBezTo>
                  <a:cubicBezTo>
                    <a:pt x="20864" y="3262"/>
                    <a:pt x="20373" y="5472"/>
                    <a:pt x="20127" y="8110"/>
                  </a:cubicBezTo>
                  <a:cubicBezTo>
                    <a:pt x="19882" y="10747"/>
                    <a:pt x="19882" y="13813"/>
                    <a:pt x="19882" y="15880"/>
                  </a:cubicBezTo>
                  <a:cubicBezTo>
                    <a:pt x="19882" y="17947"/>
                    <a:pt x="19882" y="19017"/>
                    <a:pt x="20005" y="19730"/>
                  </a:cubicBezTo>
                  <a:cubicBezTo>
                    <a:pt x="20127" y="20442"/>
                    <a:pt x="20373" y="20799"/>
                    <a:pt x="20066" y="21013"/>
                  </a:cubicBezTo>
                  <a:cubicBezTo>
                    <a:pt x="19759" y="21227"/>
                    <a:pt x="18900" y="21298"/>
                    <a:pt x="16261" y="21298"/>
                  </a:cubicBezTo>
                  <a:cubicBezTo>
                    <a:pt x="13623" y="21298"/>
                    <a:pt x="9205" y="21227"/>
                    <a:pt x="6198" y="21262"/>
                  </a:cubicBezTo>
                  <a:cubicBezTo>
                    <a:pt x="3191" y="21298"/>
                    <a:pt x="1595" y="21440"/>
                    <a:pt x="0" y="21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7091216" y="4841961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7072166" y="468321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7161070" y="4607011"/>
              <a:ext cx="112181" cy="3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44" fill="norm" stroke="1" extrusionOk="0">
                  <a:moveTo>
                    <a:pt x="16799" y="14779"/>
                  </a:moveTo>
                  <a:cubicBezTo>
                    <a:pt x="15999" y="14021"/>
                    <a:pt x="15199" y="13263"/>
                    <a:pt x="13799" y="12884"/>
                  </a:cubicBezTo>
                  <a:cubicBezTo>
                    <a:pt x="12399" y="12505"/>
                    <a:pt x="10399" y="12505"/>
                    <a:pt x="8199" y="13200"/>
                  </a:cubicBezTo>
                  <a:cubicBezTo>
                    <a:pt x="5999" y="13895"/>
                    <a:pt x="3599" y="15284"/>
                    <a:pt x="1999" y="16674"/>
                  </a:cubicBezTo>
                  <a:cubicBezTo>
                    <a:pt x="399" y="18063"/>
                    <a:pt x="-401" y="19453"/>
                    <a:pt x="199" y="20337"/>
                  </a:cubicBezTo>
                  <a:cubicBezTo>
                    <a:pt x="799" y="21221"/>
                    <a:pt x="2799" y="21600"/>
                    <a:pt x="4399" y="21537"/>
                  </a:cubicBezTo>
                  <a:cubicBezTo>
                    <a:pt x="5999" y="21474"/>
                    <a:pt x="7199" y="20968"/>
                    <a:pt x="9799" y="18695"/>
                  </a:cubicBezTo>
                  <a:cubicBezTo>
                    <a:pt x="12399" y="16421"/>
                    <a:pt x="16399" y="12379"/>
                    <a:pt x="18599" y="9221"/>
                  </a:cubicBezTo>
                  <a:cubicBezTo>
                    <a:pt x="20799" y="6063"/>
                    <a:pt x="21199" y="3789"/>
                    <a:pt x="21199" y="2274"/>
                  </a:cubicBezTo>
                  <a:cubicBezTo>
                    <a:pt x="21199" y="758"/>
                    <a:pt x="20799" y="0"/>
                    <a:pt x="19999" y="0"/>
                  </a:cubicBezTo>
                  <a:cubicBezTo>
                    <a:pt x="19199" y="0"/>
                    <a:pt x="17999" y="758"/>
                    <a:pt x="17599" y="3032"/>
                  </a:cubicBezTo>
                  <a:cubicBezTo>
                    <a:pt x="17199" y="5305"/>
                    <a:pt x="17599" y="9095"/>
                    <a:pt x="18199" y="11937"/>
                  </a:cubicBezTo>
                  <a:cubicBezTo>
                    <a:pt x="18799" y="14779"/>
                    <a:pt x="19599" y="16674"/>
                    <a:pt x="20399" y="18568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7345216" y="4608894"/>
              <a:ext cx="349251" cy="33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7081"/>
                  </a:moveTo>
                  <a:cubicBezTo>
                    <a:pt x="1309" y="16414"/>
                    <a:pt x="2618" y="15748"/>
                    <a:pt x="3404" y="14948"/>
                  </a:cubicBezTo>
                  <a:cubicBezTo>
                    <a:pt x="4189" y="14148"/>
                    <a:pt x="4451" y="13214"/>
                    <a:pt x="4189" y="12881"/>
                  </a:cubicBezTo>
                  <a:cubicBezTo>
                    <a:pt x="3927" y="12548"/>
                    <a:pt x="3142" y="12814"/>
                    <a:pt x="2356" y="13614"/>
                  </a:cubicBezTo>
                  <a:cubicBezTo>
                    <a:pt x="1571" y="14414"/>
                    <a:pt x="785" y="15748"/>
                    <a:pt x="458" y="17081"/>
                  </a:cubicBezTo>
                  <a:cubicBezTo>
                    <a:pt x="131" y="18414"/>
                    <a:pt x="262" y="19748"/>
                    <a:pt x="1702" y="20481"/>
                  </a:cubicBezTo>
                  <a:cubicBezTo>
                    <a:pt x="3142" y="21214"/>
                    <a:pt x="5891" y="21348"/>
                    <a:pt x="7920" y="20881"/>
                  </a:cubicBezTo>
                  <a:cubicBezTo>
                    <a:pt x="9949" y="20414"/>
                    <a:pt x="11258" y="19348"/>
                    <a:pt x="12109" y="18481"/>
                  </a:cubicBezTo>
                  <a:cubicBezTo>
                    <a:pt x="12960" y="17614"/>
                    <a:pt x="13353" y="16948"/>
                    <a:pt x="13353" y="16348"/>
                  </a:cubicBezTo>
                  <a:cubicBezTo>
                    <a:pt x="13353" y="15748"/>
                    <a:pt x="12960" y="15214"/>
                    <a:pt x="12436" y="15081"/>
                  </a:cubicBezTo>
                  <a:cubicBezTo>
                    <a:pt x="11913" y="14948"/>
                    <a:pt x="11258" y="15214"/>
                    <a:pt x="10669" y="15548"/>
                  </a:cubicBezTo>
                  <a:cubicBezTo>
                    <a:pt x="10080" y="15881"/>
                    <a:pt x="9556" y="16281"/>
                    <a:pt x="9753" y="16614"/>
                  </a:cubicBezTo>
                  <a:cubicBezTo>
                    <a:pt x="9949" y="16948"/>
                    <a:pt x="10865" y="17214"/>
                    <a:pt x="11258" y="17681"/>
                  </a:cubicBezTo>
                  <a:cubicBezTo>
                    <a:pt x="11651" y="18148"/>
                    <a:pt x="11520" y="18814"/>
                    <a:pt x="11520" y="19481"/>
                  </a:cubicBezTo>
                  <a:cubicBezTo>
                    <a:pt x="11520" y="20148"/>
                    <a:pt x="11651" y="20814"/>
                    <a:pt x="12240" y="21148"/>
                  </a:cubicBezTo>
                  <a:cubicBezTo>
                    <a:pt x="12829" y="21481"/>
                    <a:pt x="13876" y="21481"/>
                    <a:pt x="15316" y="20414"/>
                  </a:cubicBezTo>
                  <a:cubicBezTo>
                    <a:pt x="16756" y="19348"/>
                    <a:pt x="18589" y="17214"/>
                    <a:pt x="19702" y="14214"/>
                  </a:cubicBezTo>
                  <a:cubicBezTo>
                    <a:pt x="20815" y="11214"/>
                    <a:pt x="21207" y="7348"/>
                    <a:pt x="21404" y="5081"/>
                  </a:cubicBezTo>
                  <a:cubicBezTo>
                    <a:pt x="21600" y="2814"/>
                    <a:pt x="21600" y="2148"/>
                    <a:pt x="21535" y="1414"/>
                  </a:cubicBezTo>
                  <a:cubicBezTo>
                    <a:pt x="21469" y="681"/>
                    <a:pt x="21338" y="-119"/>
                    <a:pt x="21076" y="14"/>
                  </a:cubicBezTo>
                  <a:cubicBezTo>
                    <a:pt x="20815" y="148"/>
                    <a:pt x="20422" y="1214"/>
                    <a:pt x="20095" y="3881"/>
                  </a:cubicBezTo>
                  <a:cubicBezTo>
                    <a:pt x="19767" y="6548"/>
                    <a:pt x="19505" y="10814"/>
                    <a:pt x="19375" y="13348"/>
                  </a:cubicBezTo>
                  <a:cubicBezTo>
                    <a:pt x="19244" y="15881"/>
                    <a:pt x="19244" y="16681"/>
                    <a:pt x="19636" y="17548"/>
                  </a:cubicBezTo>
                  <a:cubicBezTo>
                    <a:pt x="20029" y="18414"/>
                    <a:pt x="20815" y="19348"/>
                    <a:pt x="21600" y="2028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7827816" y="4778461"/>
              <a:ext cx="1" cy="38101"/>
            </a:xfrm>
            <a:prstGeom prst="ellipse">
              <a:avLst/>
            </a:pr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7821466" y="4930861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221516" y="4654548"/>
              <a:ext cx="279401" cy="35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982" y="17143"/>
                    <a:pt x="1964" y="12746"/>
                    <a:pt x="2945" y="9318"/>
                  </a:cubicBezTo>
                  <a:cubicBezTo>
                    <a:pt x="3927" y="5891"/>
                    <a:pt x="4909" y="3433"/>
                    <a:pt x="5727" y="1946"/>
                  </a:cubicBezTo>
                  <a:cubicBezTo>
                    <a:pt x="6545" y="458"/>
                    <a:pt x="7200" y="-59"/>
                    <a:pt x="7691" y="6"/>
                  </a:cubicBezTo>
                  <a:cubicBezTo>
                    <a:pt x="8182" y="70"/>
                    <a:pt x="8509" y="717"/>
                    <a:pt x="9000" y="2140"/>
                  </a:cubicBezTo>
                  <a:cubicBezTo>
                    <a:pt x="9491" y="3563"/>
                    <a:pt x="10145" y="5761"/>
                    <a:pt x="10718" y="7184"/>
                  </a:cubicBezTo>
                  <a:cubicBezTo>
                    <a:pt x="11291" y="8607"/>
                    <a:pt x="11782" y="9254"/>
                    <a:pt x="12355" y="9771"/>
                  </a:cubicBezTo>
                  <a:cubicBezTo>
                    <a:pt x="12927" y="10288"/>
                    <a:pt x="13582" y="10676"/>
                    <a:pt x="14400" y="10676"/>
                  </a:cubicBezTo>
                  <a:cubicBezTo>
                    <a:pt x="15218" y="10676"/>
                    <a:pt x="16200" y="10288"/>
                    <a:pt x="17182" y="9318"/>
                  </a:cubicBezTo>
                  <a:cubicBezTo>
                    <a:pt x="18164" y="8348"/>
                    <a:pt x="19145" y="6796"/>
                    <a:pt x="19636" y="6667"/>
                  </a:cubicBezTo>
                  <a:cubicBezTo>
                    <a:pt x="20127" y="6537"/>
                    <a:pt x="20127" y="7831"/>
                    <a:pt x="20127" y="9900"/>
                  </a:cubicBezTo>
                  <a:cubicBezTo>
                    <a:pt x="20127" y="11970"/>
                    <a:pt x="20127" y="14815"/>
                    <a:pt x="20373" y="16497"/>
                  </a:cubicBezTo>
                  <a:cubicBezTo>
                    <a:pt x="20618" y="18178"/>
                    <a:pt x="21109" y="18695"/>
                    <a:pt x="21600" y="1921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631916" y="4727661"/>
              <a:ext cx="103951" cy="24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65" fill="norm" stroke="1" extrusionOk="0">
                  <a:moveTo>
                    <a:pt x="21216" y="3844"/>
                  </a:moveTo>
                  <a:cubicBezTo>
                    <a:pt x="21216" y="2929"/>
                    <a:pt x="21216" y="2014"/>
                    <a:pt x="18408" y="1281"/>
                  </a:cubicBezTo>
                  <a:cubicBezTo>
                    <a:pt x="15600" y="549"/>
                    <a:pt x="9984" y="0"/>
                    <a:pt x="6312" y="0"/>
                  </a:cubicBezTo>
                  <a:cubicBezTo>
                    <a:pt x="2640" y="0"/>
                    <a:pt x="912" y="549"/>
                    <a:pt x="264" y="1922"/>
                  </a:cubicBezTo>
                  <a:cubicBezTo>
                    <a:pt x="-384" y="3295"/>
                    <a:pt x="48" y="5492"/>
                    <a:pt x="2856" y="7871"/>
                  </a:cubicBezTo>
                  <a:cubicBezTo>
                    <a:pt x="5664" y="10251"/>
                    <a:pt x="10848" y="12814"/>
                    <a:pt x="13440" y="14644"/>
                  </a:cubicBezTo>
                  <a:cubicBezTo>
                    <a:pt x="16032" y="16475"/>
                    <a:pt x="16032" y="17573"/>
                    <a:pt x="14952" y="18488"/>
                  </a:cubicBezTo>
                  <a:cubicBezTo>
                    <a:pt x="13872" y="19403"/>
                    <a:pt x="11712" y="20136"/>
                    <a:pt x="9552" y="20685"/>
                  </a:cubicBezTo>
                  <a:cubicBezTo>
                    <a:pt x="7392" y="21234"/>
                    <a:pt x="5232" y="21600"/>
                    <a:pt x="3504" y="21417"/>
                  </a:cubicBezTo>
                  <a:cubicBezTo>
                    <a:pt x="1776" y="21234"/>
                    <a:pt x="480" y="20502"/>
                    <a:pt x="912" y="19586"/>
                  </a:cubicBezTo>
                  <a:cubicBezTo>
                    <a:pt x="1344" y="18671"/>
                    <a:pt x="3504" y="17573"/>
                    <a:pt x="5664" y="1647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802453" y="4697984"/>
              <a:ext cx="149314" cy="27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03" fill="norm" stroke="1" extrusionOk="0">
                  <a:moveTo>
                    <a:pt x="17810" y="4785"/>
                  </a:moveTo>
                  <a:cubicBezTo>
                    <a:pt x="18723" y="3960"/>
                    <a:pt x="19636" y="3136"/>
                    <a:pt x="20092" y="2311"/>
                  </a:cubicBezTo>
                  <a:cubicBezTo>
                    <a:pt x="20548" y="1487"/>
                    <a:pt x="20548" y="662"/>
                    <a:pt x="19331" y="250"/>
                  </a:cubicBezTo>
                  <a:cubicBezTo>
                    <a:pt x="18115" y="-162"/>
                    <a:pt x="15681" y="-162"/>
                    <a:pt x="12791" y="992"/>
                  </a:cubicBezTo>
                  <a:cubicBezTo>
                    <a:pt x="9900" y="2146"/>
                    <a:pt x="6554" y="4455"/>
                    <a:pt x="4120" y="7258"/>
                  </a:cubicBezTo>
                  <a:cubicBezTo>
                    <a:pt x="1686" y="10061"/>
                    <a:pt x="165" y="13359"/>
                    <a:pt x="13" y="15749"/>
                  </a:cubicBezTo>
                  <a:cubicBezTo>
                    <a:pt x="-139" y="18140"/>
                    <a:pt x="1078" y="19624"/>
                    <a:pt x="3664" y="20449"/>
                  </a:cubicBezTo>
                  <a:cubicBezTo>
                    <a:pt x="6250" y="21273"/>
                    <a:pt x="10205" y="21438"/>
                    <a:pt x="13399" y="20861"/>
                  </a:cubicBezTo>
                  <a:cubicBezTo>
                    <a:pt x="16593" y="20284"/>
                    <a:pt x="19027" y="18965"/>
                    <a:pt x="21461" y="1764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8835152" y="4841961"/>
              <a:ext cx="19916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4341" y="21600"/>
                  </a:moveTo>
                  <a:cubicBezTo>
                    <a:pt x="2295" y="18900"/>
                    <a:pt x="249" y="16200"/>
                    <a:pt x="21" y="13950"/>
                  </a:cubicBezTo>
                  <a:cubicBezTo>
                    <a:pt x="-206" y="11700"/>
                    <a:pt x="1386" y="9900"/>
                    <a:pt x="5251" y="7650"/>
                  </a:cubicBezTo>
                  <a:cubicBezTo>
                    <a:pt x="9116" y="5400"/>
                    <a:pt x="15255" y="2700"/>
                    <a:pt x="21394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9144759" y="4791161"/>
              <a:ext cx="53090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407" y="21600"/>
                  </a:moveTo>
                  <a:cubicBezTo>
                    <a:pt x="-15" y="21600"/>
                    <a:pt x="-437" y="21600"/>
                    <a:pt x="955" y="20700"/>
                  </a:cubicBezTo>
                  <a:cubicBezTo>
                    <a:pt x="2347" y="19800"/>
                    <a:pt x="5554" y="18000"/>
                    <a:pt x="8929" y="16200"/>
                  </a:cubicBezTo>
                  <a:cubicBezTo>
                    <a:pt x="12304" y="14400"/>
                    <a:pt x="15847" y="12600"/>
                    <a:pt x="17915" y="9900"/>
                  </a:cubicBezTo>
                  <a:cubicBezTo>
                    <a:pt x="19982" y="7200"/>
                    <a:pt x="20572" y="3600"/>
                    <a:pt x="21163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9542316" y="4772111"/>
              <a:ext cx="91836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83" fill="norm" stroke="1" extrusionOk="0">
                  <a:moveTo>
                    <a:pt x="0" y="0"/>
                  </a:moveTo>
                  <a:cubicBezTo>
                    <a:pt x="5280" y="592"/>
                    <a:pt x="10560" y="1184"/>
                    <a:pt x="14640" y="1923"/>
                  </a:cubicBezTo>
                  <a:cubicBezTo>
                    <a:pt x="18720" y="2663"/>
                    <a:pt x="21600" y="3551"/>
                    <a:pt x="20640" y="6362"/>
                  </a:cubicBezTo>
                  <a:cubicBezTo>
                    <a:pt x="19680" y="9173"/>
                    <a:pt x="14880" y="13907"/>
                    <a:pt x="11280" y="16866"/>
                  </a:cubicBezTo>
                  <a:cubicBezTo>
                    <a:pt x="7680" y="19825"/>
                    <a:pt x="5280" y="21008"/>
                    <a:pt x="5760" y="21304"/>
                  </a:cubicBezTo>
                  <a:cubicBezTo>
                    <a:pt x="6240" y="21600"/>
                    <a:pt x="9600" y="21008"/>
                    <a:pt x="12960" y="2041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9761755" y="4721644"/>
              <a:ext cx="121741" cy="18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0706" fill="norm" stroke="1" extrusionOk="0">
                  <a:moveTo>
                    <a:pt x="19592" y="1402"/>
                  </a:moveTo>
                  <a:cubicBezTo>
                    <a:pt x="18175" y="442"/>
                    <a:pt x="16759" y="-518"/>
                    <a:pt x="13395" y="322"/>
                  </a:cubicBezTo>
                  <a:cubicBezTo>
                    <a:pt x="10031" y="1162"/>
                    <a:pt x="4719" y="3802"/>
                    <a:pt x="2064" y="7162"/>
                  </a:cubicBezTo>
                  <a:cubicBezTo>
                    <a:pt x="-592" y="10522"/>
                    <a:pt x="-592" y="14602"/>
                    <a:pt x="1533" y="17242"/>
                  </a:cubicBezTo>
                  <a:cubicBezTo>
                    <a:pt x="3657" y="19882"/>
                    <a:pt x="7906" y="21082"/>
                    <a:pt x="11624" y="20602"/>
                  </a:cubicBezTo>
                  <a:cubicBezTo>
                    <a:pt x="15342" y="20122"/>
                    <a:pt x="18529" y="17962"/>
                    <a:pt x="19769" y="15562"/>
                  </a:cubicBezTo>
                  <a:cubicBezTo>
                    <a:pt x="21008" y="13162"/>
                    <a:pt x="20300" y="10522"/>
                    <a:pt x="17821" y="8602"/>
                  </a:cubicBezTo>
                  <a:cubicBezTo>
                    <a:pt x="15342" y="6682"/>
                    <a:pt x="11093" y="5482"/>
                    <a:pt x="6844" y="428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7" name="Drawing"/>
          <p:cNvGrpSpPr/>
          <p:nvPr/>
        </p:nvGrpSpPr>
        <p:grpSpPr>
          <a:xfrm>
            <a:off x="939892" y="1933387"/>
            <a:ext cx="10909208" cy="2625384"/>
            <a:chOff x="0" y="0"/>
            <a:chExt cx="10909207" cy="2625383"/>
          </a:xfrm>
        </p:grpSpPr>
        <p:sp>
          <p:nvSpPr>
            <p:cNvPr id="2166" name="Line"/>
            <p:cNvSpPr/>
            <p:nvPr/>
          </p:nvSpPr>
          <p:spPr>
            <a:xfrm>
              <a:off x="0" y="81679"/>
              <a:ext cx="228508" cy="38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71" fill="norm" stroke="1" extrusionOk="0">
                  <a:moveTo>
                    <a:pt x="21393" y="2700"/>
                  </a:moveTo>
                  <a:cubicBezTo>
                    <a:pt x="21393" y="2113"/>
                    <a:pt x="21393" y="1526"/>
                    <a:pt x="20898" y="998"/>
                  </a:cubicBezTo>
                  <a:cubicBezTo>
                    <a:pt x="20402" y="470"/>
                    <a:pt x="19411" y="0"/>
                    <a:pt x="17430" y="0"/>
                  </a:cubicBezTo>
                  <a:cubicBezTo>
                    <a:pt x="15448" y="0"/>
                    <a:pt x="12476" y="470"/>
                    <a:pt x="9503" y="2113"/>
                  </a:cubicBezTo>
                  <a:cubicBezTo>
                    <a:pt x="6531" y="3757"/>
                    <a:pt x="3558" y="6574"/>
                    <a:pt x="1874" y="9509"/>
                  </a:cubicBezTo>
                  <a:cubicBezTo>
                    <a:pt x="189" y="12443"/>
                    <a:pt x="-207" y="15496"/>
                    <a:pt x="90" y="17609"/>
                  </a:cubicBezTo>
                  <a:cubicBezTo>
                    <a:pt x="387" y="19722"/>
                    <a:pt x="1378" y="20896"/>
                    <a:pt x="4450" y="21248"/>
                  </a:cubicBezTo>
                  <a:cubicBezTo>
                    <a:pt x="7521" y="21600"/>
                    <a:pt x="12674" y="21130"/>
                    <a:pt x="17826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242153" y="290082"/>
              <a:ext cx="119700" cy="18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752" fill="norm" stroke="1" extrusionOk="0">
                  <a:moveTo>
                    <a:pt x="14358" y="3529"/>
                  </a:moveTo>
                  <a:cubicBezTo>
                    <a:pt x="12124" y="2558"/>
                    <a:pt x="9889" y="1588"/>
                    <a:pt x="8027" y="1709"/>
                  </a:cubicBezTo>
                  <a:cubicBezTo>
                    <a:pt x="6165" y="1830"/>
                    <a:pt x="4675" y="3044"/>
                    <a:pt x="3186" y="5349"/>
                  </a:cubicBezTo>
                  <a:cubicBezTo>
                    <a:pt x="1696" y="7655"/>
                    <a:pt x="206" y="11053"/>
                    <a:pt x="20" y="13965"/>
                  </a:cubicBezTo>
                  <a:cubicBezTo>
                    <a:pt x="-166" y="16877"/>
                    <a:pt x="951" y="19304"/>
                    <a:pt x="3931" y="20275"/>
                  </a:cubicBezTo>
                  <a:cubicBezTo>
                    <a:pt x="6910" y="21246"/>
                    <a:pt x="11751" y="20761"/>
                    <a:pt x="15103" y="18576"/>
                  </a:cubicBezTo>
                  <a:cubicBezTo>
                    <a:pt x="18455" y="16392"/>
                    <a:pt x="20317" y="12509"/>
                    <a:pt x="20875" y="9233"/>
                  </a:cubicBezTo>
                  <a:cubicBezTo>
                    <a:pt x="21434" y="5956"/>
                    <a:pt x="20689" y="3286"/>
                    <a:pt x="19200" y="1709"/>
                  </a:cubicBezTo>
                  <a:cubicBezTo>
                    <a:pt x="17710" y="131"/>
                    <a:pt x="15475" y="-354"/>
                    <a:pt x="14544" y="253"/>
                  </a:cubicBezTo>
                  <a:cubicBezTo>
                    <a:pt x="13613" y="859"/>
                    <a:pt x="13986" y="2558"/>
                    <a:pt x="14358" y="4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38057" y="285806"/>
              <a:ext cx="127001" cy="17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4971"/>
                  </a:moveTo>
                  <a:cubicBezTo>
                    <a:pt x="360" y="9546"/>
                    <a:pt x="720" y="14120"/>
                    <a:pt x="900" y="17042"/>
                  </a:cubicBezTo>
                  <a:cubicBezTo>
                    <a:pt x="1080" y="19964"/>
                    <a:pt x="1080" y="21235"/>
                    <a:pt x="1080" y="21235"/>
                  </a:cubicBezTo>
                  <a:cubicBezTo>
                    <a:pt x="1080" y="21235"/>
                    <a:pt x="1080" y="19964"/>
                    <a:pt x="1620" y="16915"/>
                  </a:cubicBezTo>
                  <a:cubicBezTo>
                    <a:pt x="2160" y="13866"/>
                    <a:pt x="3240" y="9037"/>
                    <a:pt x="4320" y="5734"/>
                  </a:cubicBezTo>
                  <a:cubicBezTo>
                    <a:pt x="5400" y="2430"/>
                    <a:pt x="6480" y="651"/>
                    <a:pt x="8820" y="143"/>
                  </a:cubicBezTo>
                  <a:cubicBezTo>
                    <a:pt x="11160" y="-365"/>
                    <a:pt x="14760" y="397"/>
                    <a:pt x="17100" y="3828"/>
                  </a:cubicBezTo>
                  <a:cubicBezTo>
                    <a:pt x="19440" y="7259"/>
                    <a:pt x="20520" y="13357"/>
                    <a:pt x="21600" y="19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32790" y="263149"/>
              <a:ext cx="84668" cy="19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21600" y="742"/>
                  </a:moveTo>
                  <a:cubicBezTo>
                    <a:pt x="16200" y="288"/>
                    <a:pt x="10800" y="-167"/>
                    <a:pt x="6750" y="60"/>
                  </a:cubicBezTo>
                  <a:cubicBezTo>
                    <a:pt x="2700" y="288"/>
                    <a:pt x="0" y="1197"/>
                    <a:pt x="0" y="3130"/>
                  </a:cubicBezTo>
                  <a:cubicBezTo>
                    <a:pt x="0" y="5062"/>
                    <a:pt x="2700" y="8018"/>
                    <a:pt x="5670" y="10519"/>
                  </a:cubicBezTo>
                  <a:cubicBezTo>
                    <a:pt x="8640" y="13020"/>
                    <a:pt x="11880" y="15067"/>
                    <a:pt x="12960" y="16658"/>
                  </a:cubicBezTo>
                  <a:cubicBezTo>
                    <a:pt x="14040" y="18250"/>
                    <a:pt x="12960" y="19387"/>
                    <a:pt x="11070" y="20182"/>
                  </a:cubicBezTo>
                  <a:cubicBezTo>
                    <a:pt x="9180" y="20978"/>
                    <a:pt x="6480" y="21433"/>
                    <a:pt x="4860" y="21092"/>
                  </a:cubicBezTo>
                  <a:cubicBezTo>
                    <a:pt x="3240" y="20751"/>
                    <a:pt x="2700" y="19614"/>
                    <a:pt x="2160" y="18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55557" y="308162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80957" y="194858"/>
              <a:ext cx="3175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0" y="10842"/>
                    <a:pt x="0" y="762"/>
                    <a:pt x="3600" y="42"/>
                  </a:cubicBezTo>
                  <a:cubicBezTo>
                    <a:pt x="7200" y="-678"/>
                    <a:pt x="14400" y="7962"/>
                    <a:pt x="21600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85493" y="251447"/>
              <a:ext cx="90198" cy="19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045" fill="norm" stroke="1" extrusionOk="0">
                  <a:moveTo>
                    <a:pt x="18464" y="4133"/>
                  </a:moveTo>
                  <a:cubicBezTo>
                    <a:pt x="17483" y="2972"/>
                    <a:pt x="16501" y="1810"/>
                    <a:pt x="14783" y="997"/>
                  </a:cubicBezTo>
                  <a:cubicBezTo>
                    <a:pt x="13064" y="185"/>
                    <a:pt x="10610" y="-280"/>
                    <a:pt x="7664" y="185"/>
                  </a:cubicBezTo>
                  <a:cubicBezTo>
                    <a:pt x="4719" y="649"/>
                    <a:pt x="1283" y="2043"/>
                    <a:pt x="301" y="4017"/>
                  </a:cubicBezTo>
                  <a:cubicBezTo>
                    <a:pt x="-681" y="5991"/>
                    <a:pt x="792" y="8546"/>
                    <a:pt x="3983" y="10520"/>
                  </a:cubicBezTo>
                  <a:cubicBezTo>
                    <a:pt x="7174" y="12494"/>
                    <a:pt x="12083" y="13888"/>
                    <a:pt x="15519" y="15165"/>
                  </a:cubicBezTo>
                  <a:cubicBezTo>
                    <a:pt x="18955" y="16443"/>
                    <a:pt x="20919" y="17604"/>
                    <a:pt x="20919" y="18533"/>
                  </a:cubicBezTo>
                  <a:cubicBezTo>
                    <a:pt x="20919" y="19462"/>
                    <a:pt x="18955" y="20159"/>
                    <a:pt x="16501" y="20623"/>
                  </a:cubicBezTo>
                  <a:cubicBezTo>
                    <a:pt x="14046" y="21088"/>
                    <a:pt x="11101" y="21320"/>
                    <a:pt x="8892" y="20507"/>
                  </a:cubicBezTo>
                  <a:cubicBezTo>
                    <a:pt x="6683" y="19694"/>
                    <a:pt x="5210" y="17836"/>
                    <a:pt x="3737" y="15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059822" y="85912"/>
              <a:ext cx="89436" cy="36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87" fill="norm" stroke="1" extrusionOk="0">
                  <a:moveTo>
                    <a:pt x="19717" y="0"/>
                  </a:moveTo>
                  <a:cubicBezTo>
                    <a:pt x="14694" y="2607"/>
                    <a:pt x="9671" y="5214"/>
                    <a:pt x="6154" y="8441"/>
                  </a:cubicBezTo>
                  <a:cubicBezTo>
                    <a:pt x="2638" y="11669"/>
                    <a:pt x="629" y="15517"/>
                    <a:pt x="126" y="17814"/>
                  </a:cubicBezTo>
                  <a:cubicBezTo>
                    <a:pt x="-376" y="20110"/>
                    <a:pt x="629" y="20855"/>
                    <a:pt x="2889" y="21228"/>
                  </a:cubicBezTo>
                  <a:cubicBezTo>
                    <a:pt x="5150" y="21600"/>
                    <a:pt x="8666" y="21600"/>
                    <a:pt x="11931" y="21041"/>
                  </a:cubicBezTo>
                  <a:cubicBezTo>
                    <a:pt x="15196" y="20483"/>
                    <a:pt x="18210" y="19366"/>
                    <a:pt x="21224" y="18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060357" y="289112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158380" y="243215"/>
              <a:ext cx="100834" cy="19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124" fill="norm" stroke="1" extrusionOk="0">
                  <a:moveTo>
                    <a:pt x="8506" y="7126"/>
                  </a:moveTo>
                  <a:cubicBezTo>
                    <a:pt x="10666" y="7359"/>
                    <a:pt x="12826" y="7591"/>
                    <a:pt x="14770" y="7010"/>
                  </a:cubicBezTo>
                  <a:cubicBezTo>
                    <a:pt x="16714" y="6429"/>
                    <a:pt x="18442" y="5036"/>
                    <a:pt x="19522" y="3642"/>
                  </a:cubicBezTo>
                  <a:cubicBezTo>
                    <a:pt x="20602" y="2249"/>
                    <a:pt x="21034" y="855"/>
                    <a:pt x="19954" y="275"/>
                  </a:cubicBezTo>
                  <a:cubicBezTo>
                    <a:pt x="18874" y="-306"/>
                    <a:pt x="16282" y="-74"/>
                    <a:pt x="12610" y="2017"/>
                  </a:cubicBezTo>
                  <a:cubicBezTo>
                    <a:pt x="8938" y="4107"/>
                    <a:pt x="4186" y="8055"/>
                    <a:pt x="1810" y="11191"/>
                  </a:cubicBezTo>
                  <a:cubicBezTo>
                    <a:pt x="-566" y="14326"/>
                    <a:pt x="-566" y="16649"/>
                    <a:pt x="1594" y="18275"/>
                  </a:cubicBezTo>
                  <a:cubicBezTo>
                    <a:pt x="3754" y="19900"/>
                    <a:pt x="8074" y="20829"/>
                    <a:pt x="11530" y="21062"/>
                  </a:cubicBezTo>
                  <a:cubicBezTo>
                    <a:pt x="14986" y="21294"/>
                    <a:pt x="17578" y="20829"/>
                    <a:pt x="20170" y="20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289552" y="238988"/>
              <a:ext cx="98112" cy="17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958" fill="norm" stroke="1" extrusionOk="0">
                  <a:moveTo>
                    <a:pt x="5386" y="6702"/>
                  </a:moveTo>
                  <a:cubicBezTo>
                    <a:pt x="4007" y="10720"/>
                    <a:pt x="2628" y="14739"/>
                    <a:pt x="1709" y="17376"/>
                  </a:cubicBezTo>
                  <a:cubicBezTo>
                    <a:pt x="790" y="20013"/>
                    <a:pt x="331" y="21269"/>
                    <a:pt x="101" y="20892"/>
                  </a:cubicBezTo>
                  <a:cubicBezTo>
                    <a:pt x="-129" y="20516"/>
                    <a:pt x="-129" y="18506"/>
                    <a:pt x="1939" y="14864"/>
                  </a:cubicBezTo>
                  <a:cubicBezTo>
                    <a:pt x="4007" y="11222"/>
                    <a:pt x="8143" y="5948"/>
                    <a:pt x="11360" y="3060"/>
                  </a:cubicBezTo>
                  <a:cubicBezTo>
                    <a:pt x="14577" y="171"/>
                    <a:pt x="16875" y="-331"/>
                    <a:pt x="18484" y="171"/>
                  </a:cubicBezTo>
                  <a:cubicBezTo>
                    <a:pt x="20092" y="674"/>
                    <a:pt x="21011" y="2181"/>
                    <a:pt x="21241" y="5446"/>
                  </a:cubicBezTo>
                  <a:cubicBezTo>
                    <a:pt x="21471" y="8711"/>
                    <a:pt x="21011" y="13734"/>
                    <a:pt x="20552" y="18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451225" y="249880"/>
              <a:ext cx="265076" cy="42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78" fill="norm" stroke="1" extrusionOk="0">
                  <a:moveTo>
                    <a:pt x="8901" y="378"/>
                  </a:moveTo>
                  <a:cubicBezTo>
                    <a:pt x="7881" y="164"/>
                    <a:pt x="6860" y="-50"/>
                    <a:pt x="5415" y="485"/>
                  </a:cubicBezTo>
                  <a:cubicBezTo>
                    <a:pt x="3969" y="1019"/>
                    <a:pt x="2098" y="2302"/>
                    <a:pt x="1078" y="3639"/>
                  </a:cubicBezTo>
                  <a:cubicBezTo>
                    <a:pt x="57" y="4976"/>
                    <a:pt x="-113" y="6366"/>
                    <a:pt x="57" y="7328"/>
                  </a:cubicBezTo>
                  <a:cubicBezTo>
                    <a:pt x="227" y="8291"/>
                    <a:pt x="737" y="8825"/>
                    <a:pt x="2268" y="8558"/>
                  </a:cubicBezTo>
                  <a:cubicBezTo>
                    <a:pt x="3799" y="8291"/>
                    <a:pt x="6350" y="7221"/>
                    <a:pt x="8136" y="5885"/>
                  </a:cubicBezTo>
                  <a:cubicBezTo>
                    <a:pt x="9922" y="4548"/>
                    <a:pt x="10942" y="2944"/>
                    <a:pt x="11537" y="1821"/>
                  </a:cubicBezTo>
                  <a:cubicBezTo>
                    <a:pt x="12133" y="699"/>
                    <a:pt x="12303" y="57"/>
                    <a:pt x="12218" y="3"/>
                  </a:cubicBezTo>
                  <a:cubicBezTo>
                    <a:pt x="12133" y="-50"/>
                    <a:pt x="11793" y="485"/>
                    <a:pt x="11622" y="1073"/>
                  </a:cubicBezTo>
                  <a:cubicBezTo>
                    <a:pt x="11452" y="1661"/>
                    <a:pt x="11452" y="2302"/>
                    <a:pt x="11452" y="2998"/>
                  </a:cubicBezTo>
                  <a:cubicBezTo>
                    <a:pt x="11452" y="3693"/>
                    <a:pt x="11452" y="4441"/>
                    <a:pt x="11878" y="4815"/>
                  </a:cubicBezTo>
                  <a:cubicBezTo>
                    <a:pt x="12303" y="5190"/>
                    <a:pt x="13153" y="5190"/>
                    <a:pt x="14344" y="4655"/>
                  </a:cubicBezTo>
                  <a:cubicBezTo>
                    <a:pt x="15534" y="4120"/>
                    <a:pt x="17065" y="3051"/>
                    <a:pt x="18000" y="2249"/>
                  </a:cubicBezTo>
                  <a:cubicBezTo>
                    <a:pt x="18936" y="1447"/>
                    <a:pt x="19276" y="912"/>
                    <a:pt x="19616" y="912"/>
                  </a:cubicBezTo>
                  <a:cubicBezTo>
                    <a:pt x="19956" y="912"/>
                    <a:pt x="20296" y="1447"/>
                    <a:pt x="20552" y="3211"/>
                  </a:cubicBezTo>
                  <a:cubicBezTo>
                    <a:pt x="20807" y="4976"/>
                    <a:pt x="20977" y="7970"/>
                    <a:pt x="21147" y="10750"/>
                  </a:cubicBezTo>
                  <a:cubicBezTo>
                    <a:pt x="21317" y="13530"/>
                    <a:pt x="21487" y="16097"/>
                    <a:pt x="20807" y="17861"/>
                  </a:cubicBezTo>
                  <a:cubicBezTo>
                    <a:pt x="20126" y="19625"/>
                    <a:pt x="18596" y="20588"/>
                    <a:pt x="17320" y="21069"/>
                  </a:cubicBezTo>
                  <a:cubicBezTo>
                    <a:pt x="16044" y="21550"/>
                    <a:pt x="15024" y="21550"/>
                    <a:pt x="14259" y="20481"/>
                  </a:cubicBezTo>
                  <a:cubicBezTo>
                    <a:pt x="13493" y="19411"/>
                    <a:pt x="12983" y="17273"/>
                    <a:pt x="13493" y="15883"/>
                  </a:cubicBezTo>
                  <a:cubicBezTo>
                    <a:pt x="14004" y="14493"/>
                    <a:pt x="15534" y="13851"/>
                    <a:pt x="17065" y="13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5307" y="549462"/>
              <a:ext cx="151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0" y="19636"/>
                    <a:pt x="2299" y="17673"/>
                    <a:pt x="3509" y="15382"/>
                  </a:cubicBezTo>
                  <a:cubicBezTo>
                    <a:pt x="4719" y="13091"/>
                    <a:pt x="5990" y="10473"/>
                    <a:pt x="7261" y="8509"/>
                  </a:cubicBezTo>
                  <a:cubicBezTo>
                    <a:pt x="8531" y="6545"/>
                    <a:pt x="9802" y="5236"/>
                    <a:pt x="11057" y="4255"/>
                  </a:cubicBezTo>
                  <a:cubicBezTo>
                    <a:pt x="12313" y="3273"/>
                    <a:pt x="13553" y="2618"/>
                    <a:pt x="14808" y="1964"/>
                  </a:cubicBezTo>
                  <a:cubicBezTo>
                    <a:pt x="16064" y="1309"/>
                    <a:pt x="17334" y="655"/>
                    <a:pt x="18469" y="327"/>
                  </a:cubicBezTo>
                  <a:cubicBezTo>
                    <a:pt x="19603" y="0"/>
                    <a:pt x="2060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2457" y="562162"/>
              <a:ext cx="1651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3" y="21600"/>
                    <a:pt x="1606" y="21600"/>
                    <a:pt x="2589" y="20653"/>
                  </a:cubicBezTo>
                  <a:cubicBezTo>
                    <a:pt x="3572" y="19705"/>
                    <a:pt x="4735" y="17811"/>
                    <a:pt x="5788" y="16105"/>
                  </a:cubicBezTo>
                  <a:cubicBezTo>
                    <a:pt x="6840" y="14400"/>
                    <a:pt x="7782" y="12884"/>
                    <a:pt x="8778" y="11558"/>
                  </a:cubicBezTo>
                  <a:cubicBezTo>
                    <a:pt x="9775" y="10232"/>
                    <a:pt x="10828" y="9095"/>
                    <a:pt x="11852" y="8147"/>
                  </a:cubicBezTo>
                  <a:cubicBezTo>
                    <a:pt x="12877" y="7200"/>
                    <a:pt x="13874" y="6442"/>
                    <a:pt x="14885" y="5684"/>
                  </a:cubicBezTo>
                  <a:cubicBezTo>
                    <a:pt x="15895" y="4926"/>
                    <a:pt x="16920" y="4168"/>
                    <a:pt x="17862" y="3789"/>
                  </a:cubicBezTo>
                  <a:cubicBezTo>
                    <a:pt x="18803" y="3411"/>
                    <a:pt x="19662" y="3411"/>
                    <a:pt x="20271" y="2842"/>
                  </a:cubicBezTo>
                  <a:cubicBezTo>
                    <a:pt x="20880" y="2274"/>
                    <a:pt x="21240" y="11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936657" y="276412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917607" y="42246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561884" y="53910"/>
              <a:ext cx="168524" cy="5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32" fill="norm" stroke="1" extrusionOk="0">
                  <a:moveTo>
                    <a:pt x="14207" y="9694"/>
                  </a:moveTo>
                  <a:cubicBezTo>
                    <a:pt x="14207" y="9310"/>
                    <a:pt x="14207" y="8926"/>
                    <a:pt x="14207" y="8426"/>
                  </a:cubicBezTo>
                  <a:cubicBezTo>
                    <a:pt x="14207" y="7926"/>
                    <a:pt x="14207" y="7311"/>
                    <a:pt x="14342" y="7196"/>
                  </a:cubicBezTo>
                  <a:cubicBezTo>
                    <a:pt x="14477" y="7081"/>
                    <a:pt x="14747" y="7465"/>
                    <a:pt x="13532" y="8849"/>
                  </a:cubicBezTo>
                  <a:cubicBezTo>
                    <a:pt x="12317" y="10232"/>
                    <a:pt x="9617" y="12615"/>
                    <a:pt x="7322" y="14768"/>
                  </a:cubicBezTo>
                  <a:cubicBezTo>
                    <a:pt x="5027" y="16920"/>
                    <a:pt x="3137" y="18842"/>
                    <a:pt x="1922" y="19995"/>
                  </a:cubicBezTo>
                  <a:cubicBezTo>
                    <a:pt x="707" y="21148"/>
                    <a:pt x="167" y="21532"/>
                    <a:pt x="32" y="21532"/>
                  </a:cubicBezTo>
                  <a:cubicBezTo>
                    <a:pt x="-103" y="21532"/>
                    <a:pt x="167" y="21148"/>
                    <a:pt x="1382" y="19418"/>
                  </a:cubicBezTo>
                  <a:cubicBezTo>
                    <a:pt x="2597" y="17689"/>
                    <a:pt x="4757" y="14614"/>
                    <a:pt x="6782" y="11654"/>
                  </a:cubicBezTo>
                  <a:cubicBezTo>
                    <a:pt x="8807" y="8695"/>
                    <a:pt x="10697" y="5851"/>
                    <a:pt x="11777" y="4121"/>
                  </a:cubicBezTo>
                  <a:cubicBezTo>
                    <a:pt x="12857" y="2392"/>
                    <a:pt x="13127" y="1777"/>
                    <a:pt x="13802" y="1200"/>
                  </a:cubicBezTo>
                  <a:cubicBezTo>
                    <a:pt x="14477" y="624"/>
                    <a:pt x="15557" y="86"/>
                    <a:pt x="16367" y="9"/>
                  </a:cubicBezTo>
                  <a:cubicBezTo>
                    <a:pt x="17177" y="-68"/>
                    <a:pt x="17717" y="316"/>
                    <a:pt x="18257" y="2046"/>
                  </a:cubicBezTo>
                  <a:cubicBezTo>
                    <a:pt x="18797" y="3775"/>
                    <a:pt x="19337" y="6850"/>
                    <a:pt x="19607" y="9617"/>
                  </a:cubicBezTo>
                  <a:cubicBezTo>
                    <a:pt x="19877" y="12385"/>
                    <a:pt x="19877" y="14844"/>
                    <a:pt x="19742" y="16420"/>
                  </a:cubicBezTo>
                  <a:cubicBezTo>
                    <a:pt x="19607" y="17996"/>
                    <a:pt x="19337" y="18688"/>
                    <a:pt x="19337" y="19226"/>
                  </a:cubicBezTo>
                  <a:cubicBezTo>
                    <a:pt x="19337" y="19764"/>
                    <a:pt x="19607" y="20148"/>
                    <a:pt x="20012" y="20110"/>
                  </a:cubicBezTo>
                  <a:cubicBezTo>
                    <a:pt x="20417" y="20072"/>
                    <a:pt x="20957" y="19610"/>
                    <a:pt x="21497" y="19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616107" y="416112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829890" y="352486"/>
              <a:ext cx="127464" cy="23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229" fill="norm" stroke="1" extrusionOk="0">
                  <a:moveTo>
                    <a:pt x="1394" y="4599"/>
                  </a:moveTo>
                  <a:cubicBezTo>
                    <a:pt x="697" y="8995"/>
                    <a:pt x="0" y="13392"/>
                    <a:pt x="0" y="13010"/>
                  </a:cubicBezTo>
                  <a:cubicBezTo>
                    <a:pt x="0" y="12627"/>
                    <a:pt x="697" y="7466"/>
                    <a:pt x="1742" y="4503"/>
                  </a:cubicBezTo>
                  <a:cubicBezTo>
                    <a:pt x="2787" y="1541"/>
                    <a:pt x="4181" y="776"/>
                    <a:pt x="5748" y="298"/>
                  </a:cubicBezTo>
                  <a:cubicBezTo>
                    <a:pt x="7316" y="-180"/>
                    <a:pt x="9058" y="-371"/>
                    <a:pt x="11845" y="2018"/>
                  </a:cubicBezTo>
                  <a:cubicBezTo>
                    <a:pt x="14632" y="4408"/>
                    <a:pt x="18465" y="9378"/>
                    <a:pt x="20032" y="13010"/>
                  </a:cubicBezTo>
                  <a:cubicBezTo>
                    <a:pt x="21600" y="16641"/>
                    <a:pt x="20903" y="18935"/>
                    <a:pt x="20206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701957" y="376436"/>
              <a:ext cx="196851" cy="15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fill="norm" stroke="1" extrusionOk="0">
                  <a:moveTo>
                    <a:pt x="0" y="6766"/>
                  </a:moveTo>
                  <a:cubicBezTo>
                    <a:pt x="697" y="8133"/>
                    <a:pt x="1394" y="9500"/>
                    <a:pt x="2323" y="10184"/>
                  </a:cubicBezTo>
                  <a:cubicBezTo>
                    <a:pt x="3252" y="10867"/>
                    <a:pt x="4413" y="10867"/>
                    <a:pt x="6271" y="10047"/>
                  </a:cubicBezTo>
                  <a:cubicBezTo>
                    <a:pt x="8129" y="9227"/>
                    <a:pt x="10684" y="7586"/>
                    <a:pt x="12194" y="5809"/>
                  </a:cubicBezTo>
                  <a:cubicBezTo>
                    <a:pt x="13703" y="4032"/>
                    <a:pt x="14168" y="2118"/>
                    <a:pt x="13819" y="1024"/>
                  </a:cubicBezTo>
                  <a:cubicBezTo>
                    <a:pt x="13471" y="-70"/>
                    <a:pt x="12310" y="-343"/>
                    <a:pt x="10684" y="477"/>
                  </a:cubicBezTo>
                  <a:cubicBezTo>
                    <a:pt x="9058" y="1298"/>
                    <a:pt x="6968" y="3211"/>
                    <a:pt x="5574" y="5535"/>
                  </a:cubicBezTo>
                  <a:cubicBezTo>
                    <a:pt x="4181" y="7860"/>
                    <a:pt x="3484" y="10594"/>
                    <a:pt x="3600" y="13465"/>
                  </a:cubicBezTo>
                  <a:cubicBezTo>
                    <a:pt x="3716" y="16335"/>
                    <a:pt x="4645" y="19343"/>
                    <a:pt x="7781" y="20300"/>
                  </a:cubicBezTo>
                  <a:cubicBezTo>
                    <a:pt x="10916" y="21257"/>
                    <a:pt x="16258" y="20163"/>
                    <a:pt x="21600" y="19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956444" y="374593"/>
              <a:ext cx="88414" cy="19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12" fill="norm" stroke="1" extrusionOk="0">
                  <a:moveTo>
                    <a:pt x="20982" y="4556"/>
                  </a:moveTo>
                  <a:cubicBezTo>
                    <a:pt x="20982" y="3395"/>
                    <a:pt x="20982" y="2234"/>
                    <a:pt x="19726" y="1421"/>
                  </a:cubicBezTo>
                  <a:cubicBezTo>
                    <a:pt x="18470" y="608"/>
                    <a:pt x="15959" y="143"/>
                    <a:pt x="13196" y="27"/>
                  </a:cubicBezTo>
                  <a:cubicBezTo>
                    <a:pt x="10433" y="-89"/>
                    <a:pt x="7419" y="143"/>
                    <a:pt x="4656" y="1305"/>
                  </a:cubicBezTo>
                  <a:cubicBezTo>
                    <a:pt x="1894" y="2466"/>
                    <a:pt x="-618" y="4556"/>
                    <a:pt x="135" y="6414"/>
                  </a:cubicBezTo>
                  <a:cubicBezTo>
                    <a:pt x="889" y="8272"/>
                    <a:pt x="4908" y="9898"/>
                    <a:pt x="8926" y="11524"/>
                  </a:cubicBezTo>
                  <a:cubicBezTo>
                    <a:pt x="12945" y="13150"/>
                    <a:pt x="16963" y="14776"/>
                    <a:pt x="18973" y="16169"/>
                  </a:cubicBezTo>
                  <a:cubicBezTo>
                    <a:pt x="20982" y="17563"/>
                    <a:pt x="20982" y="18724"/>
                    <a:pt x="19977" y="19653"/>
                  </a:cubicBezTo>
                  <a:cubicBezTo>
                    <a:pt x="18973" y="20582"/>
                    <a:pt x="16963" y="21279"/>
                    <a:pt x="14703" y="21395"/>
                  </a:cubicBezTo>
                  <a:cubicBezTo>
                    <a:pt x="12442" y="21511"/>
                    <a:pt x="9931" y="21046"/>
                    <a:pt x="8173" y="20001"/>
                  </a:cubicBezTo>
                  <a:cubicBezTo>
                    <a:pt x="6415" y="18956"/>
                    <a:pt x="5410" y="17330"/>
                    <a:pt x="4405" y="15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134936" y="206562"/>
              <a:ext cx="106772" cy="33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17" fill="norm" stroke="1" extrusionOk="0">
                  <a:moveTo>
                    <a:pt x="12470" y="0"/>
                  </a:moveTo>
                  <a:cubicBezTo>
                    <a:pt x="9929" y="4025"/>
                    <a:pt x="7388" y="8050"/>
                    <a:pt x="5270" y="11270"/>
                  </a:cubicBezTo>
                  <a:cubicBezTo>
                    <a:pt x="3152" y="14489"/>
                    <a:pt x="1458" y="16904"/>
                    <a:pt x="611" y="18447"/>
                  </a:cubicBezTo>
                  <a:cubicBezTo>
                    <a:pt x="-236" y="19990"/>
                    <a:pt x="-236" y="20661"/>
                    <a:pt x="823" y="21063"/>
                  </a:cubicBezTo>
                  <a:cubicBezTo>
                    <a:pt x="1882" y="21466"/>
                    <a:pt x="3999" y="21600"/>
                    <a:pt x="7599" y="21063"/>
                  </a:cubicBezTo>
                  <a:cubicBezTo>
                    <a:pt x="11199" y="20527"/>
                    <a:pt x="16282" y="19319"/>
                    <a:pt x="21364" y="18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125290" y="384362"/>
              <a:ext cx="12276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21600"/>
                  </a:moveTo>
                  <a:cubicBezTo>
                    <a:pt x="1862" y="20700"/>
                    <a:pt x="0" y="19800"/>
                    <a:pt x="0" y="17550"/>
                  </a:cubicBezTo>
                  <a:cubicBezTo>
                    <a:pt x="0" y="15300"/>
                    <a:pt x="1862" y="11700"/>
                    <a:pt x="5772" y="8550"/>
                  </a:cubicBezTo>
                  <a:cubicBezTo>
                    <a:pt x="9683" y="5400"/>
                    <a:pt x="15641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4286157" y="39071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4317907" y="31451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4376146" y="365405"/>
              <a:ext cx="221162" cy="21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77" fill="norm" stroke="1" extrusionOk="0">
                  <a:moveTo>
                    <a:pt x="2980" y="632"/>
                  </a:moveTo>
                  <a:cubicBezTo>
                    <a:pt x="2363" y="1488"/>
                    <a:pt x="1745" y="2343"/>
                    <a:pt x="1540" y="5337"/>
                  </a:cubicBezTo>
                  <a:cubicBezTo>
                    <a:pt x="1334" y="8331"/>
                    <a:pt x="1540" y="13464"/>
                    <a:pt x="1334" y="16672"/>
                  </a:cubicBezTo>
                  <a:cubicBezTo>
                    <a:pt x="1128" y="19880"/>
                    <a:pt x="511" y="21163"/>
                    <a:pt x="203" y="21270"/>
                  </a:cubicBezTo>
                  <a:cubicBezTo>
                    <a:pt x="-106" y="21377"/>
                    <a:pt x="-106" y="20308"/>
                    <a:pt x="511" y="17421"/>
                  </a:cubicBezTo>
                  <a:cubicBezTo>
                    <a:pt x="1128" y="14533"/>
                    <a:pt x="2363" y="9828"/>
                    <a:pt x="3288" y="6834"/>
                  </a:cubicBezTo>
                  <a:cubicBezTo>
                    <a:pt x="4214" y="3840"/>
                    <a:pt x="4831" y="2557"/>
                    <a:pt x="5551" y="1595"/>
                  </a:cubicBezTo>
                  <a:cubicBezTo>
                    <a:pt x="6271" y="632"/>
                    <a:pt x="7094" y="-9"/>
                    <a:pt x="7814" y="98"/>
                  </a:cubicBezTo>
                  <a:cubicBezTo>
                    <a:pt x="8534" y="205"/>
                    <a:pt x="9151" y="1060"/>
                    <a:pt x="9563" y="2557"/>
                  </a:cubicBezTo>
                  <a:cubicBezTo>
                    <a:pt x="9974" y="4054"/>
                    <a:pt x="10180" y="6193"/>
                    <a:pt x="10283" y="8225"/>
                  </a:cubicBezTo>
                  <a:cubicBezTo>
                    <a:pt x="10385" y="10256"/>
                    <a:pt x="10385" y="12181"/>
                    <a:pt x="10385" y="12502"/>
                  </a:cubicBezTo>
                  <a:cubicBezTo>
                    <a:pt x="10385" y="12823"/>
                    <a:pt x="10385" y="11539"/>
                    <a:pt x="11311" y="9294"/>
                  </a:cubicBezTo>
                  <a:cubicBezTo>
                    <a:pt x="12237" y="7048"/>
                    <a:pt x="14088" y="3840"/>
                    <a:pt x="15631" y="2023"/>
                  </a:cubicBezTo>
                  <a:cubicBezTo>
                    <a:pt x="17174" y="205"/>
                    <a:pt x="18408" y="-223"/>
                    <a:pt x="19231" y="98"/>
                  </a:cubicBezTo>
                  <a:cubicBezTo>
                    <a:pt x="20054" y="419"/>
                    <a:pt x="20465" y="1488"/>
                    <a:pt x="20568" y="4054"/>
                  </a:cubicBezTo>
                  <a:cubicBezTo>
                    <a:pt x="20671" y="6621"/>
                    <a:pt x="20465" y="10684"/>
                    <a:pt x="20568" y="13250"/>
                  </a:cubicBezTo>
                  <a:cubicBezTo>
                    <a:pt x="20671" y="15817"/>
                    <a:pt x="21083" y="16886"/>
                    <a:pt x="21494" y="17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4615002" y="154631"/>
              <a:ext cx="333758" cy="37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40" fill="norm" stroke="1" extrusionOk="0">
                  <a:moveTo>
                    <a:pt x="8996" y="16174"/>
                  </a:moveTo>
                  <a:cubicBezTo>
                    <a:pt x="9131" y="15563"/>
                    <a:pt x="9266" y="14953"/>
                    <a:pt x="9199" y="14343"/>
                  </a:cubicBezTo>
                  <a:cubicBezTo>
                    <a:pt x="9131" y="13733"/>
                    <a:pt x="8861" y="13123"/>
                    <a:pt x="7781" y="13001"/>
                  </a:cubicBezTo>
                  <a:cubicBezTo>
                    <a:pt x="6701" y="12879"/>
                    <a:pt x="4811" y="13245"/>
                    <a:pt x="3326" y="14404"/>
                  </a:cubicBezTo>
                  <a:cubicBezTo>
                    <a:pt x="1841" y="15563"/>
                    <a:pt x="761" y="17516"/>
                    <a:pt x="289" y="18797"/>
                  </a:cubicBezTo>
                  <a:cubicBezTo>
                    <a:pt x="-184" y="20079"/>
                    <a:pt x="-49" y="20689"/>
                    <a:pt x="491" y="21055"/>
                  </a:cubicBezTo>
                  <a:cubicBezTo>
                    <a:pt x="1031" y="21421"/>
                    <a:pt x="1976" y="21543"/>
                    <a:pt x="3259" y="20750"/>
                  </a:cubicBezTo>
                  <a:cubicBezTo>
                    <a:pt x="4541" y="19957"/>
                    <a:pt x="6161" y="18248"/>
                    <a:pt x="7106" y="17089"/>
                  </a:cubicBezTo>
                  <a:cubicBezTo>
                    <a:pt x="8051" y="15929"/>
                    <a:pt x="8321" y="15319"/>
                    <a:pt x="8389" y="15319"/>
                  </a:cubicBezTo>
                  <a:cubicBezTo>
                    <a:pt x="8456" y="15319"/>
                    <a:pt x="8321" y="15929"/>
                    <a:pt x="8186" y="16845"/>
                  </a:cubicBezTo>
                  <a:cubicBezTo>
                    <a:pt x="8051" y="17760"/>
                    <a:pt x="7916" y="18980"/>
                    <a:pt x="8186" y="19590"/>
                  </a:cubicBezTo>
                  <a:cubicBezTo>
                    <a:pt x="8456" y="20201"/>
                    <a:pt x="9131" y="20201"/>
                    <a:pt x="10076" y="19590"/>
                  </a:cubicBezTo>
                  <a:cubicBezTo>
                    <a:pt x="11021" y="18980"/>
                    <a:pt x="12236" y="17760"/>
                    <a:pt x="13789" y="15441"/>
                  </a:cubicBezTo>
                  <a:cubicBezTo>
                    <a:pt x="15341" y="13123"/>
                    <a:pt x="17231" y="9706"/>
                    <a:pt x="18514" y="7143"/>
                  </a:cubicBezTo>
                  <a:cubicBezTo>
                    <a:pt x="19796" y="4580"/>
                    <a:pt x="20471" y="2872"/>
                    <a:pt x="20876" y="1712"/>
                  </a:cubicBezTo>
                  <a:cubicBezTo>
                    <a:pt x="21281" y="553"/>
                    <a:pt x="21416" y="-57"/>
                    <a:pt x="21146" y="4"/>
                  </a:cubicBezTo>
                  <a:cubicBezTo>
                    <a:pt x="20876" y="65"/>
                    <a:pt x="20201" y="797"/>
                    <a:pt x="19121" y="3055"/>
                  </a:cubicBezTo>
                  <a:cubicBezTo>
                    <a:pt x="18041" y="5312"/>
                    <a:pt x="16556" y="9096"/>
                    <a:pt x="15679" y="12146"/>
                  </a:cubicBezTo>
                  <a:cubicBezTo>
                    <a:pt x="14801" y="15197"/>
                    <a:pt x="14531" y="17516"/>
                    <a:pt x="14666" y="18919"/>
                  </a:cubicBezTo>
                  <a:cubicBezTo>
                    <a:pt x="14801" y="20323"/>
                    <a:pt x="15341" y="20811"/>
                    <a:pt x="15948" y="20994"/>
                  </a:cubicBezTo>
                  <a:cubicBezTo>
                    <a:pt x="16556" y="21177"/>
                    <a:pt x="17231" y="21055"/>
                    <a:pt x="17973" y="19835"/>
                  </a:cubicBezTo>
                  <a:cubicBezTo>
                    <a:pt x="18716" y="18614"/>
                    <a:pt x="19526" y="16296"/>
                    <a:pt x="20336" y="13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836490" y="307611"/>
              <a:ext cx="414868" cy="20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1763" y="4066"/>
                  </a:moveTo>
                  <a:cubicBezTo>
                    <a:pt x="882" y="3843"/>
                    <a:pt x="0" y="3621"/>
                    <a:pt x="0" y="3509"/>
                  </a:cubicBezTo>
                  <a:cubicBezTo>
                    <a:pt x="0" y="3398"/>
                    <a:pt x="882" y="3398"/>
                    <a:pt x="2700" y="3175"/>
                  </a:cubicBezTo>
                  <a:cubicBezTo>
                    <a:pt x="4518" y="2953"/>
                    <a:pt x="7273" y="2507"/>
                    <a:pt x="8927" y="1950"/>
                  </a:cubicBezTo>
                  <a:cubicBezTo>
                    <a:pt x="10580" y="1394"/>
                    <a:pt x="11131" y="726"/>
                    <a:pt x="11020" y="726"/>
                  </a:cubicBezTo>
                  <a:cubicBezTo>
                    <a:pt x="10910" y="726"/>
                    <a:pt x="10139" y="1394"/>
                    <a:pt x="9202" y="3509"/>
                  </a:cubicBezTo>
                  <a:cubicBezTo>
                    <a:pt x="8265" y="5625"/>
                    <a:pt x="7163" y="9188"/>
                    <a:pt x="6612" y="12082"/>
                  </a:cubicBezTo>
                  <a:cubicBezTo>
                    <a:pt x="6061" y="14977"/>
                    <a:pt x="6061" y="17204"/>
                    <a:pt x="6392" y="18429"/>
                  </a:cubicBezTo>
                  <a:cubicBezTo>
                    <a:pt x="6722" y="19654"/>
                    <a:pt x="7384" y="19876"/>
                    <a:pt x="8210" y="18874"/>
                  </a:cubicBezTo>
                  <a:cubicBezTo>
                    <a:pt x="9037" y="17872"/>
                    <a:pt x="10029" y="15645"/>
                    <a:pt x="10580" y="12862"/>
                  </a:cubicBezTo>
                  <a:cubicBezTo>
                    <a:pt x="11131" y="10078"/>
                    <a:pt x="11241" y="6738"/>
                    <a:pt x="11461" y="4623"/>
                  </a:cubicBezTo>
                  <a:cubicBezTo>
                    <a:pt x="11682" y="2507"/>
                    <a:pt x="12012" y="1616"/>
                    <a:pt x="12453" y="948"/>
                  </a:cubicBezTo>
                  <a:cubicBezTo>
                    <a:pt x="12894" y="280"/>
                    <a:pt x="13445" y="-165"/>
                    <a:pt x="13941" y="58"/>
                  </a:cubicBezTo>
                  <a:cubicBezTo>
                    <a:pt x="14437" y="280"/>
                    <a:pt x="14878" y="1171"/>
                    <a:pt x="15373" y="4066"/>
                  </a:cubicBezTo>
                  <a:cubicBezTo>
                    <a:pt x="15869" y="6961"/>
                    <a:pt x="16420" y="11860"/>
                    <a:pt x="16586" y="14866"/>
                  </a:cubicBezTo>
                  <a:cubicBezTo>
                    <a:pt x="16751" y="17872"/>
                    <a:pt x="16531" y="18986"/>
                    <a:pt x="16200" y="19876"/>
                  </a:cubicBezTo>
                  <a:cubicBezTo>
                    <a:pt x="15869" y="20767"/>
                    <a:pt x="15429" y="21435"/>
                    <a:pt x="15153" y="20878"/>
                  </a:cubicBezTo>
                  <a:cubicBezTo>
                    <a:pt x="14878" y="20322"/>
                    <a:pt x="14767" y="18540"/>
                    <a:pt x="15263" y="15757"/>
                  </a:cubicBezTo>
                  <a:cubicBezTo>
                    <a:pt x="15759" y="12973"/>
                    <a:pt x="16861" y="9188"/>
                    <a:pt x="18018" y="6738"/>
                  </a:cubicBezTo>
                  <a:cubicBezTo>
                    <a:pt x="19176" y="4289"/>
                    <a:pt x="20388" y="3175"/>
                    <a:pt x="21600" y="2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5833145" y="181679"/>
              <a:ext cx="231013" cy="33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21" fill="norm" stroke="1" extrusionOk="0">
                  <a:moveTo>
                    <a:pt x="14362" y="3207"/>
                  </a:moveTo>
                  <a:cubicBezTo>
                    <a:pt x="14166" y="2127"/>
                    <a:pt x="13969" y="1047"/>
                    <a:pt x="13282" y="507"/>
                  </a:cubicBezTo>
                  <a:cubicBezTo>
                    <a:pt x="12595" y="-33"/>
                    <a:pt x="11416" y="-33"/>
                    <a:pt x="9453" y="1452"/>
                  </a:cubicBezTo>
                  <a:cubicBezTo>
                    <a:pt x="7489" y="2937"/>
                    <a:pt x="4740" y="5907"/>
                    <a:pt x="2973" y="8810"/>
                  </a:cubicBezTo>
                  <a:cubicBezTo>
                    <a:pt x="1206" y="11712"/>
                    <a:pt x="420" y="14547"/>
                    <a:pt x="126" y="16370"/>
                  </a:cubicBezTo>
                  <a:cubicBezTo>
                    <a:pt x="-169" y="18192"/>
                    <a:pt x="27" y="19002"/>
                    <a:pt x="1009" y="19744"/>
                  </a:cubicBezTo>
                  <a:cubicBezTo>
                    <a:pt x="1991" y="20487"/>
                    <a:pt x="3758" y="21162"/>
                    <a:pt x="5722" y="21297"/>
                  </a:cubicBezTo>
                  <a:cubicBezTo>
                    <a:pt x="7686" y="21432"/>
                    <a:pt x="9846" y="21027"/>
                    <a:pt x="12104" y="19137"/>
                  </a:cubicBezTo>
                  <a:cubicBezTo>
                    <a:pt x="14362" y="17247"/>
                    <a:pt x="16718" y="13872"/>
                    <a:pt x="17700" y="10632"/>
                  </a:cubicBezTo>
                  <a:cubicBezTo>
                    <a:pt x="18682" y="7392"/>
                    <a:pt x="18289" y="4287"/>
                    <a:pt x="17111" y="2397"/>
                  </a:cubicBezTo>
                  <a:cubicBezTo>
                    <a:pt x="15933" y="507"/>
                    <a:pt x="13969" y="-168"/>
                    <a:pt x="11809" y="34"/>
                  </a:cubicBezTo>
                  <a:cubicBezTo>
                    <a:pt x="9649" y="237"/>
                    <a:pt x="7293" y="1317"/>
                    <a:pt x="5820" y="2195"/>
                  </a:cubicBezTo>
                  <a:cubicBezTo>
                    <a:pt x="4347" y="3072"/>
                    <a:pt x="3758" y="3747"/>
                    <a:pt x="3366" y="4557"/>
                  </a:cubicBezTo>
                  <a:cubicBezTo>
                    <a:pt x="2973" y="5367"/>
                    <a:pt x="2776" y="6312"/>
                    <a:pt x="3758" y="7055"/>
                  </a:cubicBezTo>
                  <a:cubicBezTo>
                    <a:pt x="4740" y="7797"/>
                    <a:pt x="6900" y="8337"/>
                    <a:pt x="10042" y="8134"/>
                  </a:cubicBezTo>
                  <a:cubicBezTo>
                    <a:pt x="13184" y="7932"/>
                    <a:pt x="17307" y="6987"/>
                    <a:pt x="21431" y="6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5887207" y="-1"/>
              <a:ext cx="138851" cy="13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828" fill="norm" stroke="1" extrusionOk="0">
                  <a:moveTo>
                    <a:pt x="2813" y="4586"/>
                  </a:moveTo>
                  <a:cubicBezTo>
                    <a:pt x="2486" y="8299"/>
                    <a:pt x="2159" y="12012"/>
                    <a:pt x="1668" y="15049"/>
                  </a:cubicBezTo>
                  <a:cubicBezTo>
                    <a:pt x="1177" y="18087"/>
                    <a:pt x="523" y="20449"/>
                    <a:pt x="195" y="20786"/>
                  </a:cubicBezTo>
                  <a:cubicBezTo>
                    <a:pt x="-132" y="21124"/>
                    <a:pt x="-132" y="19437"/>
                    <a:pt x="850" y="15893"/>
                  </a:cubicBezTo>
                  <a:cubicBezTo>
                    <a:pt x="1832" y="12349"/>
                    <a:pt x="3795" y="6949"/>
                    <a:pt x="5432" y="3743"/>
                  </a:cubicBezTo>
                  <a:cubicBezTo>
                    <a:pt x="7068" y="536"/>
                    <a:pt x="8377" y="-476"/>
                    <a:pt x="10504" y="199"/>
                  </a:cubicBezTo>
                  <a:cubicBezTo>
                    <a:pt x="12632" y="874"/>
                    <a:pt x="15577" y="3236"/>
                    <a:pt x="17541" y="5936"/>
                  </a:cubicBezTo>
                  <a:cubicBezTo>
                    <a:pt x="19504" y="8636"/>
                    <a:pt x="20486" y="11674"/>
                    <a:pt x="21468" y="14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6532130" y="100352"/>
              <a:ext cx="370228" cy="63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02" fill="norm" stroke="1" extrusionOk="0">
                  <a:moveTo>
                    <a:pt x="8580" y="8015"/>
                  </a:moveTo>
                  <a:cubicBezTo>
                    <a:pt x="8702" y="7591"/>
                    <a:pt x="8825" y="7166"/>
                    <a:pt x="8580" y="6953"/>
                  </a:cubicBezTo>
                  <a:cubicBezTo>
                    <a:pt x="8334" y="6741"/>
                    <a:pt x="7721" y="6741"/>
                    <a:pt x="6493" y="7307"/>
                  </a:cubicBezTo>
                  <a:cubicBezTo>
                    <a:pt x="5266" y="7874"/>
                    <a:pt x="3425" y="9007"/>
                    <a:pt x="2198" y="9963"/>
                  </a:cubicBezTo>
                  <a:cubicBezTo>
                    <a:pt x="971" y="10919"/>
                    <a:pt x="357" y="11698"/>
                    <a:pt x="111" y="12265"/>
                  </a:cubicBezTo>
                  <a:cubicBezTo>
                    <a:pt x="-134" y="12831"/>
                    <a:pt x="-11" y="13185"/>
                    <a:pt x="848" y="13256"/>
                  </a:cubicBezTo>
                  <a:cubicBezTo>
                    <a:pt x="1707" y="13327"/>
                    <a:pt x="3302" y="13114"/>
                    <a:pt x="4591" y="12335"/>
                  </a:cubicBezTo>
                  <a:cubicBezTo>
                    <a:pt x="5880" y="11556"/>
                    <a:pt x="6861" y="10211"/>
                    <a:pt x="7230" y="9184"/>
                  </a:cubicBezTo>
                  <a:cubicBezTo>
                    <a:pt x="7598" y="8157"/>
                    <a:pt x="7352" y="7449"/>
                    <a:pt x="6800" y="6918"/>
                  </a:cubicBezTo>
                  <a:cubicBezTo>
                    <a:pt x="6248" y="6387"/>
                    <a:pt x="5389" y="6032"/>
                    <a:pt x="5205" y="5749"/>
                  </a:cubicBezTo>
                  <a:cubicBezTo>
                    <a:pt x="5021" y="5466"/>
                    <a:pt x="5511" y="5253"/>
                    <a:pt x="7230" y="4368"/>
                  </a:cubicBezTo>
                  <a:cubicBezTo>
                    <a:pt x="8948" y="3483"/>
                    <a:pt x="11893" y="1925"/>
                    <a:pt x="13673" y="1040"/>
                  </a:cubicBezTo>
                  <a:cubicBezTo>
                    <a:pt x="15452" y="154"/>
                    <a:pt x="16066" y="-58"/>
                    <a:pt x="16373" y="13"/>
                  </a:cubicBezTo>
                  <a:cubicBezTo>
                    <a:pt x="16680" y="84"/>
                    <a:pt x="16680" y="438"/>
                    <a:pt x="16189" y="1500"/>
                  </a:cubicBezTo>
                  <a:cubicBezTo>
                    <a:pt x="15698" y="2562"/>
                    <a:pt x="14716" y="4333"/>
                    <a:pt x="13427" y="6422"/>
                  </a:cubicBezTo>
                  <a:cubicBezTo>
                    <a:pt x="12139" y="8511"/>
                    <a:pt x="10543" y="10919"/>
                    <a:pt x="9316" y="13256"/>
                  </a:cubicBezTo>
                  <a:cubicBezTo>
                    <a:pt x="8089" y="15593"/>
                    <a:pt x="7230" y="17859"/>
                    <a:pt x="6800" y="19205"/>
                  </a:cubicBezTo>
                  <a:cubicBezTo>
                    <a:pt x="6371" y="20551"/>
                    <a:pt x="6371" y="20975"/>
                    <a:pt x="6677" y="21223"/>
                  </a:cubicBezTo>
                  <a:cubicBezTo>
                    <a:pt x="6984" y="21471"/>
                    <a:pt x="7598" y="21542"/>
                    <a:pt x="8702" y="20905"/>
                  </a:cubicBezTo>
                  <a:cubicBezTo>
                    <a:pt x="9807" y="20267"/>
                    <a:pt x="11402" y="18922"/>
                    <a:pt x="12323" y="17824"/>
                  </a:cubicBezTo>
                  <a:cubicBezTo>
                    <a:pt x="13243" y="16726"/>
                    <a:pt x="13489" y="15876"/>
                    <a:pt x="13611" y="15168"/>
                  </a:cubicBezTo>
                  <a:cubicBezTo>
                    <a:pt x="13734" y="14460"/>
                    <a:pt x="13734" y="13893"/>
                    <a:pt x="13366" y="13539"/>
                  </a:cubicBezTo>
                  <a:cubicBezTo>
                    <a:pt x="12998" y="13185"/>
                    <a:pt x="12261" y="13044"/>
                    <a:pt x="12323" y="12902"/>
                  </a:cubicBezTo>
                  <a:cubicBezTo>
                    <a:pt x="12384" y="12760"/>
                    <a:pt x="13243" y="12619"/>
                    <a:pt x="14900" y="12229"/>
                  </a:cubicBezTo>
                  <a:cubicBezTo>
                    <a:pt x="16557" y="11840"/>
                    <a:pt x="19011" y="11202"/>
                    <a:pt x="21466" y="10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7411578" y="195816"/>
              <a:ext cx="290880" cy="37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77" fill="norm" stroke="1" extrusionOk="0">
                  <a:moveTo>
                    <a:pt x="9771" y="6405"/>
                  </a:moveTo>
                  <a:cubicBezTo>
                    <a:pt x="10240" y="4836"/>
                    <a:pt x="10710" y="3268"/>
                    <a:pt x="10867" y="2182"/>
                  </a:cubicBezTo>
                  <a:cubicBezTo>
                    <a:pt x="11023" y="1096"/>
                    <a:pt x="10867" y="492"/>
                    <a:pt x="10397" y="191"/>
                  </a:cubicBezTo>
                  <a:cubicBezTo>
                    <a:pt x="9927" y="-111"/>
                    <a:pt x="9145" y="-111"/>
                    <a:pt x="7971" y="613"/>
                  </a:cubicBezTo>
                  <a:cubicBezTo>
                    <a:pt x="6797" y="1337"/>
                    <a:pt x="5232" y="2785"/>
                    <a:pt x="3823" y="5440"/>
                  </a:cubicBezTo>
                  <a:cubicBezTo>
                    <a:pt x="2414" y="8095"/>
                    <a:pt x="1162" y="11956"/>
                    <a:pt x="536" y="14490"/>
                  </a:cubicBezTo>
                  <a:cubicBezTo>
                    <a:pt x="-90" y="17024"/>
                    <a:pt x="-90" y="18231"/>
                    <a:pt x="145" y="19136"/>
                  </a:cubicBezTo>
                  <a:cubicBezTo>
                    <a:pt x="380" y="20041"/>
                    <a:pt x="849" y="20644"/>
                    <a:pt x="1475" y="21006"/>
                  </a:cubicBezTo>
                  <a:cubicBezTo>
                    <a:pt x="2101" y="21368"/>
                    <a:pt x="2884" y="21489"/>
                    <a:pt x="4371" y="20584"/>
                  </a:cubicBezTo>
                  <a:cubicBezTo>
                    <a:pt x="5858" y="19679"/>
                    <a:pt x="8049" y="17748"/>
                    <a:pt x="9536" y="15033"/>
                  </a:cubicBezTo>
                  <a:cubicBezTo>
                    <a:pt x="11023" y="12318"/>
                    <a:pt x="11806" y="8819"/>
                    <a:pt x="11884" y="6405"/>
                  </a:cubicBezTo>
                  <a:cubicBezTo>
                    <a:pt x="11962" y="3992"/>
                    <a:pt x="11336" y="2664"/>
                    <a:pt x="10240" y="1880"/>
                  </a:cubicBezTo>
                  <a:cubicBezTo>
                    <a:pt x="9145" y="1096"/>
                    <a:pt x="7580" y="854"/>
                    <a:pt x="6406" y="854"/>
                  </a:cubicBezTo>
                  <a:cubicBezTo>
                    <a:pt x="5232" y="854"/>
                    <a:pt x="4449" y="1096"/>
                    <a:pt x="3901" y="1578"/>
                  </a:cubicBezTo>
                  <a:cubicBezTo>
                    <a:pt x="3353" y="2061"/>
                    <a:pt x="3040" y="2785"/>
                    <a:pt x="3040" y="3569"/>
                  </a:cubicBezTo>
                  <a:cubicBezTo>
                    <a:pt x="3040" y="4354"/>
                    <a:pt x="3353" y="5198"/>
                    <a:pt x="5153" y="5923"/>
                  </a:cubicBezTo>
                  <a:cubicBezTo>
                    <a:pt x="6953" y="6647"/>
                    <a:pt x="10240" y="7250"/>
                    <a:pt x="13214" y="7371"/>
                  </a:cubicBezTo>
                  <a:cubicBezTo>
                    <a:pt x="16188" y="7491"/>
                    <a:pt x="18849" y="7129"/>
                    <a:pt x="21510" y="6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324757" y="378012"/>
              <a:ext cx="1" cy="152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362857" y="27641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432707" y="303929"/>
              <a:ext cx="107951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15"/>
                  </a:moveTo>
                  <a:cubicBezTo>
                    <a:pt x="15671" y="807"/>
                    <a:pt x="9741" y="0"/>
                    <a:pt x="5929" y="0"/>
                  </a:cubicBezTo>
                  <a:cubicBezTo>
                    <a:pt x="2118" y="0"/>
                    <a:pt x="424" y="807"/>
                    <a:pt x="847" y="2422"/>
                  </a:cubicBezTo>
                  <a:cubicBezTo>
                    <a:pt x="1271" y="4037"/>
                    <a:pt x="3812" y="6460"/>
                    <a:pt x="7624" y="9084"/>
                  </a:cubicBezTo>
                  <a:cubicBezTo>
                    <a:pt x="11435" y="11708"/>
                    <a:pt x="16518" y="14535"/>
                    <a:pt x="19059" y="16452"/>
                  </a:cubicBezTo>
                  <a:cubicBezTo>
                    <a:pt x="21600" y="18370"/>
                    <a:pt x="21600" y="19379"/>
                    <a:pt x="19906" y="20187"/>
                  </a:cubicBezTo>
                  <a:cubicBezTo>
                    <a:pt x="18212" y="20994"/>
                    <a:pt x="14824" y="21600"/>
                    <a:pt x="11224" y="21600"/>
                  </a:cubicBezTo>
                  <a:cubicBezTo>
                    <a:pt x="7624" y="21600"/>
                    <a:pt x="3812" y="20994"/>
                    <a:pt x="0" y="20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912480" y="370530"/>
              <a:ext cx="239789" cy="20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43" fill="norm" stroke="1" extrusionOk="0">
                  <a:moveTo>
                    <a:pt x="12538" y="2059"/>
                  </a:moveTo>
                  <a:cubicBezTo>
                    <a:pt x="11793" y="979"/>
                    <a:pt x="11049" y="-101"/>
                    <a:pt x="9559" y="7"/>
                  </a:cubicBezTo>
                  <a:cubicBezTo>
                    <a:pt x="8069" y="115"/>
                    <a:pt x="5835" y="1411"/>
                    <a:pt x="3973" y="4219"/>
                  </a:cubicBezTo>
                  <a:cubicBezTo>
                    <a:pt x="2111" y="7027"/>
                    <a:pt x="621" y="11347"/>
                    <a:pt x="156" y="14587"/>
                  </a:cubicBezTo>
                  <a:cubicBezTo>
                    <a:pt x="-310" y="17827"/>
                    <a:pt x="249" y="19987"/>
                    <a:pt x="2111" y="20743"/>
                  </a:cubicBezTo>
                  <a:cubicBezTo>
                    <a:pt x="3973" y="21499"/>
                    <a:pt x="7138" y="20851"/>
                    <a:pt x="10397" y="18475"/>
                  </a:cubicBezTo>
                  <a:cubicBezTo>
                    <a:pt x="13656" y="16099"/>
                    <a:pt x="17007" y="11995"/>
                    <a:pt x="18776" y="9187"/>
                  </a:cubicBezTo>
                  <a:cubicBezTo>
                    <a:pt x="20545" y="6379"/>
                    <a:pt x="20731" y="4867"/>
                    <a:pt x="20173" y="4003"/>
                  </a:cubicBezTo>
                  <a:cubicBezTo>
                    <a:pt x="19614" y="3139"/>
                    <a:pt x="18311" y="2923"/>
                    <a:pt x="17007" y="3787"/>
                  </a:cubicBezTo>
                  <a:cubicBezTo>
                    <a:pt x="15704" y="4651"/>
                    <a:pt x="14400" y="6595"/>
                    <a:pt x="13656" y="8971"/>
                  </a:cubicBezTo>
                  <a:cubicBezTo>
                    <a:pt x="12911" y="11347"/>
                    <a:pt x="12724" y="14155"/>
                    <a:pt x="13097" y="15991"/>
                  </a:cubicBezTo>
                  <a:cubicBezTo>
                    <a:pt x="13469" y="17827"/>
                    <a:pt x="14400" y="18691"/>
                    <a:pt x="15797" y="18907"/>
                  </a:cubicBezTo>
                  <a:cubicBezTo>
                    <a:pt x="17193" y="19123"/>
                    <a:pt x="19056" y="18691"/>
                    <a:pt x="20080" y="16423"/>
                  </a:cubicBezTo>
                  <a:cubicBezTo>
                    <a:pt x="21104" y="14155"/>
                    <a:pt x="21290" y="10051"/>
                    <a:pt x="20918" y="7783"/>
                  </a:cubicBezTo>
                  <a:cubicBezTo>
                    <a:pt x="20545" y="5515"/>
                    <a:pt x="19614" y="5083"/>
                    <a:pt x="18683" y="4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179456" y="359849"/>
              <a:ext cx="116852" cy="17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84" fill="norm" stroke="1" extrusionOk="0">
                  <a:moveTo>
                    <a:pt x="7407" y="5854"/>
                  </a:moveTo>
                  <a:cubicBezTo>
                    <a:pt x="6636" y="9827"/>
                    <a:pt x="5864" y="13799"/>
                    <a:pt x="4707" y="16530"/>
                  </a:cubicBezTo>
                  <a:cubicBezTo>
                    <a:pt x="3550" y="19261"/>
                    <a:pt x="2007" y="20751"/>
                    <a:pt x="1043" y="20875"/>
                  </a:cubicBezTo>
                  <a:cubicBezTo>
                    <a:pt x="79" y="20999"/>
                    <a:pt x="-307" y="19758"/>
                    <a:pt x="272" y="17027"/>
                  </a:cubicBezTo>
                  <a:cubicBezTo>
                    <a:pt x="850" y="14296"/>
                    <a:pt x="2393" y="10075"/>
                    <a:pt x="4514" y="6971"/>
                  </a:cubicBezTo>
                  <a:cubicBezTo>
                    <a:pt x="6636" y="3868"/>
                    <a:pt x="9336" y="1882"/>
                    <a:pt x="11650" y="765"/>
                  </a:cubicBezTo>
                  <a:cubicBezTo>
                    <a:pt x="13964" y="-353"/>
                    <a:pt x="15893" y="-601"/>
                    <a:pt x="17436" y="2502"/>
                  </a:cubicBezTo>
                  <a:cubicBezTo>
                    <a:pt x="18979" y="5606"/>
                    <a:pt x="20136" y="12061"/>
                    <a:pt x="20714" y="15661"/>
                  </a:cubicBezTo>
                  <a:cubicBezTo>
                    <a:pt x="21293" y="19261"/>
                    <a:pt x="21293" y="20006"/>
                    <a:pt x="21293" y="20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327886" y="368398"/>
              <a:ext cx="95956" cy="18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239" fill="norm" stroke="1" extrusionOk="0">
                  <a:moveTo>
                    <a:pt x="16236" y="6341"/>
                  </a:moveTo>
                  <a:cubicBezTo>
                    <a:pt x="16686" y="5100"/>
                    <a:pt x="17136" y="3858"/>
                    <a:pt x="16686" y="2617"/>
                  </a:cubicBezTo>
                  <a:cubicBezTo>
                    <a:pt x="16236" y="1376"/>
                    <a:pt x="14886" y="134"/>
                    <a:pt x="11961" y="10"/>
                  </a:cubicBezTo>
                  <a:cubicBezTo>
                    <a:pt x="9036" y="-114"/>
                    <a:pt x="4536" y="879"/>
                    <a:pt x="2061" y="2245"/>
                  </a:cubicBezTo>
                  <a:cubicBezTo>
                    <a:pt x="-414" y="3610"/>
                    <a:pt x="-864" y="5348"/>
                    <a:pt x="1836" y="7334"/>
                  </a:cubicBezTo>
                  <a:cubicBezTo>
                    <a:pt x="4536" y="9320"/>
                    <a:pt x="10386" y="11555"/>
                    <a:pt x="14211" y="13169"/>
                  </a:cubicBezTo>
                  <a:cubicBezTo>
                    <a:pt x="18036" y="14783"/>
                    <a:pt x="19836" y="15776"/>
                    <a:pt x="20286" y="16893"/>
                  </a:cubicBezTo>
                  <a:cubicBezTo>
                    <a:pt x="20736" y="18010"/>
                    <a:pt x="19836" y="19252"/>
                    <a:pt x="17811" y="20120"/>
                  </a:cubicBezTo>
                  <a:cubicBezTo>
                    <a:pt x="15786" y="20989"/>
                    <a:pt x="12636" y="21486"/>
                    <a:pt x="10836" y="21114"/>
                  </a:cubicBezTo>
                  <a:cubicBezTo>
                    <a:pt x="9036" y="20741"/>
                    <a:pt x="8586" y="19500"/>
                    <a:pt x="8136" y="18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480457" y="371662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505857" y="257362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9575707" y="309322"/>
              <a:ext cx="120651" cy="21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21600" y="4331"/>
                  </a:moveTo>
                  <a:cubicBezTo>
                    <a:pt x="18189" y="2849"/>
                    <a:pt x="14779" y="1366"/>
                    <a:pt x="11747" y="625"/>
                  </a:cubicBezTo>
                  <a:cubicBezTo>
                    <a:pt x="8716" y="-116"/>
                    <a:pt x="6063" y="-116"/>
                    <a:pt x="3979" y="202"/>
                  </a:cubicBezTo>
                  <a:cubicBezTo>
                    <a:pt x="1895" y="519"/>
                    <a:pt x="379" y="1155"/>
                    <a:pt x="947" y="2637"/>
                  </a:cubicBezTo>
                  <a:cubicBezTo>
                    <a:pt x="1516" y="4119"/>
                    <a:pt x="4168" y="6449"/>
                    <a:pt x="6821" y="9096"/>
                  </a:cubicBezTo>
                  <a:cubicBezTo>
                    <a:pt x="9474" y="11743"/>
                    <a:pt x="12126" y="14708"/>
                    <a:pt x="13263" y="16825"/>
                  </a:cubicBezTo>
                  <a:cubicBezTo>
                    <a:pt x="14400" y="18943"/>
                    <a:pt x="14021" y="20213"/>
                    <a:pt x="12505" y="20849"/>
                  </a:cubicBezTo>
                  <a:cubicBezTo>
                    <a:pt x="10989" y="21484"/>
                    <a:pt x="8337" y="21484"/>
                    <a:pt x="6063" y="19790"/>
                  </a:cubicBezTo>
                  <a:cubicBezTo>
                    <a:pt x="3789" y="18096"/>
                    <a:pt x="1895" y="14708"/>
                    <a:pt x="0" y="1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9735636" y="187512"/>
              <a:ext cx="94072" cy="32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98" fill="norm" stroke="1" extrusionOk="0">
                  <a:moveTo>
                    <a:pt x="21333" y="0"/>
                  </a:moveTo>
                  <a:cubicBezTo>
                    <a:pt x="16053" y="3671"/>
                    <a:pt x="10773" y="7341"/>
                    <a:pt x="7173" y="10306"/>
                  </a:cubicBezTo>
                  <a:cubicBezTo>
                    <a:pt x="3573" y="13271"/>
                    <a:pt x="1653" y="15529"/>
                    <a:pt x="693" y="17294"/>
                  </a:cubicBezTo>
                  <a:cubicBezTo>
                    <a:pt x="-267" y="19059"/>
                    <a:pt x="-267" y="20329"/>
                    <a:pt x="933" y="20965"/>
                  </a:cubicBezTo>
                  <a:cubicBezTo>
                    <a:pt x="2133" y="21600"/>
                    <a:pt x="4533" y="21600"/>
                    <a:pt x="6453" y="21318"/>
                  </a:cubicBezTo>
                  <a:cubicBezTo>
                    <a:pt x="8373" y="21035"/>
                    <a:pt x="9813" y="20471"/>
                    <a:pt x="11253" y="19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9703703" y="314686"/>
              <a:ext cx="350457" cy="19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54" fill="norm" stroke="1" extrusionOk="0">
                  <a:moveTo>
                    <a:pt x="1491" y="6802"/>
                  </a:moveTo>
                  <a:cubicBezTo>
                    <a:pt x="715" y="6802"/>
                    <a:pt x="-61" y="6802"/>
                    <a:pt x="4" y="7257"/>
                  </a:cubicBezTo>
                  <a:cubicBezTo>
                    <a:pt x="68" y="7712"/>
                    <a:pt x="974" y="8621"/>
                    <a:pt x="2785" y="8849"/>
                  </a:cubicBezTo>
                  <a:cubicBezTo>
                    <a:pt x="4595" y="9076"/>
                    <a:pt x="7311" y="8621"/>
                    <a:pt x="8993" y="8053"/>
                  </a:cubicBezTo>
                  <a:cubicBezTo>
                    <a:pt x="10674" y="7485"/>
                    <a:pt x="11321" y="6802"/>
                    <a:pt x="11903" y="6007"/>
                  </a:cubicBezTo>
                  <a:cubicBezTo>
                    <a:pt x="12485" y="5211"/>
                    <a:pt x="13002" y="4301"/>
                    <a:pt x="12873" y="3619"/>
                  </a:cubicBezTo>
                  <a:cubicBezTo>
                    <a:pt x="12744" y="2937"/>
                    <a:pt x="11968" y="2482"/>
                    <a:pt x="10674" y="3619"/>
                  </a:cubicBezTo>
                  <a:cubicBezTo>
                    <a:pt x="9381" y="4756"/>
                    <a:pt x="7570" y="7485"/>
                    <a:pt x="6600" y="9417"/>
                  </a:cubicBezTo>
                  <a:cubicBezTo>
                    <a:pt x="5630" y="11350"/>
                    <a:pt x="5501" y="12487"/>
                    <a:pt x="5759" y="14078"/>
                  </a:cubicBezTo>
                  <a:cubicBezTo>
                    <a:pt x="6018" y="15670"/>
                    <a:pt x="6665" y="17716"/>
                    <a:pt x="7635" y="18171"/>
                  </a:cubicBezTo>
                  <a:cubicBezTo>
                    <a:pt x="8605" y="18626"/>
                    <a:pt x="9898" y="17489"/>
                    <a:pt x="11062" y="16125"/>
                  </a:cubicBezTo>
                  <a:cubicBezTo>
                    <a:pt x="12226" y="14760"/>
                    <a:pt x="13261" y="13169"/>
                    <a:pt x="13973" y="11918"/>
                  </a:cubicBezTo>
                  <a:cubicBezTo>
                    <a:pt x="14684" y="10668"/>
                    <a:pt x="15072" y="9758"/>
                    <a:pt x="15007" y="9986"/>
                  </a:cubicBezTo>
                  <a:cubicBezTo>
                    <a:pt x="14943" y="10213"/>
                    <a:pt x="14425" y="11577"/>
                    <a:pt x="13843" y="13282"/>
                  </a:cubicBezTo>
                  <a:cubicBezTo>
                    <a:pt x="13261" y="14988"/>
                    <a:pt x="12614" y="17034"/>
                    <a:pt x="12162" y="18626"/>
                  </a:cubicBezTo>
                  <a:cubicBezTo>
                    <a:pt x="11709" y="20217"/>
                    <a:pt x="11450" y="21354"/>
                    <a:pt x="11515" y="21354"/>
                  </a:cubicBezTo>
                  <a:cubicBezTo>
                    <a:pt x="11580" y="21354"/>
                    <a:pt x="11968" y="20217"/>
                    <a:pt x="13326" y="16579"/>
                  </a:cubicBezTo>
                  <a:cubicBezTo>
                    <a:pt x="14684" y="12941"/>
                    <a:pt x="17012" y="6802"/>
                    <a:pt x="18499" y="3506"/>
                  </a:cubicBezTo>
                  <a:cubicBezTo>
                    <a:pt x="19987" y="209"/>
                    <a:pt x="20634" y="-246"/>
                    <a:pt x="21022" y="95"/>
                  </a:cubicBezTo>
                  <a:cubicBezTo>
                    <a:pt x="21410" y="436"/>
                    <a:pt x="21539" y="1573"/>
                    <a:pt x="21280" y="4642"/>
                  </a:cubicBezTo>
                  <a:cubicBezTo>
                    <a:pt x="21022" y="7712"/>
                    <a:pt x="20375" y="12714"/>
                    <a:pt x="19858" y="15783"/>
                  </a:cubicBezTo>
                  <a:cubicBezTo>
                    <a:pt x="19340" y="18853"/>
                    <a:pt x="18952" y="19990"/>
                    <a:pt x="18952" y="19876"/>
                  </a:cubicBezTo>
                  <a:cubicBezTo>
                    <a:pt x="18952" y="19762"/>
                    <a:pt x="19340" y="18398"/>
                    <a:pt x="19728" y="17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0085807" y="111312"/>
              <a:ext cx="156651" cy="38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57" fill="norm" stroke="1" extrusionOk="0">
                  <a:moveTo>
                    <a:pt x="20450" y="0"/>
                  </a:moveTo>
                  <a:cubicBezTo>
                    <a:pt x="16706" y="3541"/>
                    <a:pt x="12962" y="7082"/>
                    <a:pt x="9506" y="10210"/>
                  </a:cubicBezTo>
                  <a:cubicBezTo>
                    <a:pt x="6050" y="13338"/>
                    <a:pt x="2882" y="16052"/>
                    <a:pt x="1298" y="17882"/>
                  </a:cubicBezTo>
                  <a:cubicBezTo>
                    <a:pt x="-286" y="19711"/>
                    <a:pt x="-286" y="20656"/>
                    <a:pt x="578" y="21128"/>
                  </a:cubicBezTo>
                  <a:cubicBezTo>
                    <a:pt x="1442" y="21600"/>
                    <a:pt x="3170" y="21600"/>
                    <a:pt x="5330" y="20892"/>
                  </a:cubicBezTo>
                  <a:cubicBezTo>
                    <a:pt x="7490" y="20184"/>
                    <a:pt x="10082" y="18767"/>
                    <a:pt x="11522" y="17705"/>
                  </a:cubicBezTo>
                  <a:cubicBezTo>
                    <a:pt x="12962" y="16643"/>
                    <a:pt x="13250" y="15934"/>
                    <a:pt x="12242" y="15167"/>
                  </a:cubicBezTo>
                  <a:cubicBezTo>
                    <a:pt x="11234" y="14400"/>
                    <a:pt x="8930" y="13574"/>
                    <a:pt x="6482" y="13043"/>
                  </a:cubicBezTo>
                  <a:cubicBezTo>
                    <a:pt x="4034" y="12511"/>
                    <a:pt x="1442" y="12275"/>
                    <a:pt x="1010" y="12039"/>
                  </a:cubicBezTo>
                  <a:cubicBezTo>
                    <a:pt x="578" y="11803"/>
                    <a:pt x="2306" y="11567"/>
                    <a:pt x="6050" y="11095"/>
                  </a:cubicBezTo>
                  <a:cubicBezTo>
                    <a:pt x="9794" y="10623"/>
                    <a:pt x="15554" y="9915"/>
                    <a:pt x="21314" y="9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623457" y="371662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0686957" y="25101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0744107" y="84339"/>
              <a:ext cx="165101" cy="41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4357"/>
                  </a:moveTo>
                  <a:cubicBezTo>
                    <a:pt x="21600" y="3480"/>
                    <a:pt x="21600" y="2603"/>
                    <a:pt x="21185" y="1836"/>
                  </a:cubicBezTo>
                  <a:cubicBezTo>
                    <a:pt x="20769" y="1068"/>
                    <a:pt x="19938" y="410"/>
                    <a:pt x="18831" y="136"/>
                  </a:cubicBezTo>
                  <a:cubicBezTo>
                    <a:pt x="17723" y="-138"/>
                    <a:pt x="16338" y="-28"/>
                    <a:pt x="14677" y="739"/>
                  </a:cubicBezTo>
                  <a:cubicBezTo>
                    <a:pt x="13015" y="1507"/>
                    <a:pt x="11077" y="2932"/>
                    <a:pt x="9277" y="5289"/>
                  </a:cubicBezTo>
                  <a:cubicBezTo>
                    <a:pt x="7477" y="7647"/>
                    <a:pt x="5815" y="10936"/>
                    <a:pt x="4292" y="13787"/>
                  </a:cubicBezTo>
                  <a:cubicBezTo>
                    <a:pt x="2769" y="16638"/>
                    <a:pt x="1385" y="19050"/>
                    <a:pt x="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0661557" y="333562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0800"/>
                    <a:pt x="5538" y="0"/>
                    <a:pt x="9138" y="0"/>
                  </a:cubicBezTo>
                  <a:cubicBezTo>
                    <a:pt x="12738" y="0"/>
                    <a:pt x="1716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671770" y="1623106"/>
              <a:ext cx="277838" cy="41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06" fill="norm" stroke="1" extrusionOk="0">
                  <a:moveTo>
                    <a:pt x="11086" y="4229"/>
                  </a:moveTo>
                  <a:cubicBezTo>
                    <a:pt x="11574" y="2701"/>
                    <a:pt x="12061" y="1174"/>
                    <a:pt x="11898" y="465"/>
                  </a:cubicBezTo>
                  <a:cubicBezTo>
                    <a:pt x="11736" y="-244"/>
                    <a:pt x="10924" y="-135"/>
                    <a:pt x="9462" y="738"/>
                  </a:cubicBezTo>
                  <a:cubicBezTo>
                    <a:pt x="8001" y="1611"/>
                    <a:pt x="5889" y="3247"/>
                    <a:pt x="4103" y="5211"/>
                  </a:cubicBezTo>
                  <a:cubicBezTo>
                    <a:pt x="2316" y="7174"/>
                    <a:pt x="855" y="9465"/>
                    <a:pt x="286" y="11974"/>
                  </a:cubicBezTo>
                  <a:cubicBezTo>
                    <a:pt x="-282" y="14483"/>
                    <a:pt x="43" y="17211"/>
                    <a:pt x="855" y="18901"/>
                  </a:cubicBezTo>
                  <a:cubicBezTo>
                    <a:pt x="1667" y="20592"/>
                    <a:pt x="2966" y="21247"/>
                    <a:pt x="4590" y="21301"/>
                  </a:cubicBezTo>
                  <a:cubicBezTo>
                    <a:pt x="6214" y="21356"/>
                    <a:pt x="8163" y="20811"/>
                    <a:pt x="10274" y="19338"/>
                  </a:cubicBezTo>
                  <a:cubicBezTo>
                    <a:pt x="12386" y="17865"/>
                    <a:pt x="14659" y="15465"/>
                    <a:pt x="15796" y="12792"/>
                  </a:cubicBezTo>
                  <a:cubicBezTo>
                    <a:pt x="16933" y="10120"/>
                    <a:pt x="16933" y="7174"/>
                    <a:pt x="16202" y="4992"/>
                  </a:cubicBezTo>
                  <a:cubicBezTo>
                    <a:pt x="15471" y="2811"/>
                    <a:pt x="14010" y="1392"/>
                    <a:pt x="12061" y="792"/>
                  </a:cubicBezTo>
                  <a:cubicBezTo>
                    <a:pt x="10112" y="192"/>
                    <a:pt x="7676" y="411"/>
                    <a:pt x="5727" y="1065"/>
                  </a:cubicBezTo>
                  <a:cubicBezTo>
                    <a:pt x="3778" y="1720"/>
                    <a:pt x="2316" y="2811"/>
                    <a:pt x="1586" y="3792"/>
                  </a:cubicBezTo>
                  <a:cubicBezTo>
                    <a:pt x="855" y="4774"/>
                    <a:pt x="855" y="5647"/>
                    <a:pt x="1261" y="6192"/>
                  </a:cubicBezTo>
                  <a:cubicBezTo>
                    <a:pt x="1667" y="6738"/>
                    <a:pt x="2479" y="6956"/>
                    <a:pt x="4915" y="6901"/>
                  </a:cubicBezTo>
                  <a:cubicBezTo>
                    <a:pt x="7351" y="6847"/>
                    <a:pt x="11411" y="6520"/>
                    <a:pt x="14416" y="6083"/>
                  </a:cubicBezTo>
                  <a:cubicBezTo>
                    <a:pt x="17420" y="5647"/>
                    <a:pt x="19369" y="5101"/>
                    <a:pt x="21318" y="4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730885" y="1356909"/>
              <a:ext cx="129823" cy="18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87" fill="norm" stroke="1" extrusionOk="0">
                  <a:moveTo>
                    <a:pt x="9871" y="4207"/>
                  </a:moveTo>
                  <a:cubicBezTo>
                    <a:pt x="7433" y="9007"/>
                    <a:pt x="4994" y="13807"/>
                    <a:pt x="3252" y="16687"/>
                  </a:cubicBezTo>
                  <a:cubicBezTo>
                    <a:pt x="1510" y="19567"/>
                    <a:pt x="465" y="20527"/>
                    <a:pt x="116" y="20407"/>
                  </a:cubicBezTo>
                  <a:cubicBezTo>
                    <a:pt x="-232" y="20287"/>
                    <a:pt x="116" y="19087"/>
                    <a:pt x="2381" y="15967"/>
                  </a:cubicBezTo>
                  <a:cubicBezTo>
                    <a:pt x="4645" y="12847"/>
                    <a:pt x="8826" y="7807"/>
                    <a:pt x="11787" y="4567"/>
                  </a:cubicBezTo>
                  <a:cubicBezTo>
                    <a:pt x="14749" y="1327"/>
                    <a:pt x="16491" y="-113"/>
                    <a:pt x="17362" y="7"/>
                  </a:cubicBezTo>
                  <a:cubicBezTo>
                    <a:pt x="18233" y="127"/>
                    <a:pt x="18233" y="1807"/>
                    <a:pt x="18755" y="5647"/>
                  </a:cubicBezTo>
                  <a:cubicBezTo>
                    <a:pt x="19278" y="9487"/>
                    <a:pt x="20323" y="15487"/>
                    <a:pt x="21368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197257" y="1838512"/>
              <a:ext cx="603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6" y="21600"/>
                    <a:pt x="4093" y="21600"/>
                    <a:pt x="6518" y="20618"/>
                  </a:cubicBezTo>
                  <a:cubicBezTo>
                    <a:pt x="8943" y="19636"/>
                    <a:pt x="11747" y="17673"/>
                    <a:pt x="14211" y="15709"/>
                  </a:cubicBezTo>
                  <a:cubicBezTo>
                    <a:pt x="16674" y="13745"/>
                    <a:pt x="18796" y="11782"/>
                    <a:pt x="19971" y="9164"/>
                  </a:cubicBezTo>
                  <a:cubicBezTo>
                    <a:pt x="21145" y="6545"/>
                    <a:pt x="21373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659675" y="1761089"/>
              <a:ext cx="167927" cy="20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06" fill="norm" stroke="1" extrusionOk="0">
                  <a:moveTo>
                    <a:pt x="7343" y="2133"/>
                  </a:moveTo>
                  <a:cubicBezTo>
                    <a:pt x="5743" y="1687"/>
                    <a:pt x="4143" y="1242"/>
                    <a:pt x="2676" y="797"/>
                  </a:cubicBezTo>
                  <a:cubicBezTo>
                    <a:pt x="1209" y="351"/>
                    <a:pt x="-124" y="-94"/>
                    <a:pt x="9" y="17"/>
                  </a:cubicBezTo>
                  <a:cubicBezTo>
                    <a:pt x="143" y="129"/>
                    <a:pt x="1743" y="797"/>
                    <a:pt x="5209" y="2244"/>
                  </a:cubicBezTo>
                  <a:cubicBezTo>
                    <a:pt x="8676" y="3692"/>
                    <a:pt x="14009" y="5918"/>
                    <a:pt x="17209" y="7700"/>
                  </a:cubicBezTo>
                  <a:cubicBezTo>
                    <a:pt x="20409" y="9481"/>
                    <a:pt x="21476" y="10817"/>
                    <a:pt x="21076" y="12265"/>
                  </a:cubicBezTo>
                  <a:cubicBezTo>
                    <a:pt x="20676" y="13712"/>
                    <a:pt x="18809" y="15271"/>
                    <a:pt x="16143" y="16830"/>
                  </a:cubicBezTo>
                  <a:cubicBezTo>
                    <a:pt x="13476" y="18388"/>
                    <a:pt x="10009" y="19947"/>
                    <a:pt x="6543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152781" y="1671717"/>
              <a:ext cx="314477" cy="33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72" fill="norm" stroke="1" extrusionOk="0">
                  <a:moveTo>
                    <a:pt x="9298" y="5851"/>
                  </a:moveTo>
                  <a:cubicBezTo>
                    <a:pt x="9730" y="5168"/>
                    <a:pt x="10162" y="4484"/>
                    <a:pt x="10594" y="3801"/>
                  </a:cubicBezTo>
                  <a:cubicBezTo>
                    <a:pt x="11026" y="3117"/>
                    <a:pt x="11458" y="2433"/>
                    <a:pt x="11314" y="2228"/>
                  </a:cubicBezTo>
                  <a:cubicBezTo>
                    <a:pt x="11170" y="2023"/>
                    <a:pt x="10450" y="2297"/>
                    <a:pt x="8578" y="3937"/>
                  </a:cubicBezTo>
                  <a:cubicBezTo>
                    <a:pt x="6706" y="5578"/>
                    <a:pt x="3682" y="8585"/>
                    <a:pt x="1954" y="11388"/>
                  </a:cubicBezTo>
                  <a:cubicBezTo>
                    <a:pt x="226" y="14190"/>
                    <a:pt x="-206" y="16788"/>
                    <a:pt x="82" y="18565"/>
                  </a:cubicBezTo>
                  <a:cubicBezTo>
                    <a:pt x="370" y="20342"/>
                    <a:pt x="1378" y="21299"/>
                    <a:pt x="3178" y="21368"/>
                  </a:cubicBezTo>
                  <a:cubicBezTo>
                    <a:pt x="4978" y="21436"/>
                    <a:pt x="7570" y="20616"/>
                    <a:pt x="9946" y="18428"/>
                  </a:cubicBezTo>
                  <a:cubicBezTo>
                    <a:pt x="12322" y="16241"/>
                    <a:pt x="14482" y="12687"/>
                    <a:pt x="15346" y="9542"/>
                  </a:cubicBezTo>
                  <a:cubicBezTo>
                    <a:pt x="16210" y="6398"/>
                    <a:pt x="15778" y="3664"/>
                    <a:pt x="14410" y="2023"/>
                  </a:cubicBezTo>
                  <a:cubicBezTo>
                    <a:pt x="13042" y="383"/>
                    <a:pt x="10738" y="-164"/>
                    <a:pt x="8866" y="41"/>
                  </a:cubicBezTo>
                  <a:cubicBezTo>
                    <a:pt x="6994" y="246"/>
                    <a:pt x="5554" y="1203"/>
                    <a:pt x="4762" y="2023"/>
                  </a:cubicBezTo>
                  <a:cubicBezTo>
                    <a:pt x="3970" y="2844"/>
                    <a:pt x="3826" y="3527"/>
                    <a:pt x="3754" y="4279"/>
                  </a:cubicBezTo>
                  <a:cubicBezTo>
                    <a:pt x="3682" y="5031"/>
                    <a:pt x="3682" y="5851"/>
                    <a:pt x="4978" y="6603"/>
                  </a:cubicBezTo>
                  <a:cubicBezTo>
                    <a:pt x="6274" y="7355"/>
                    <a:pt x="8866" y="8039"/>
                    <a:pt x="11818" y="7765"/>
                  </a:cubicBezTo>
                  <a:cubicBezTo>
                    <a:pt x="14770" y="7492"/>
                    <a:pt x="18082" y="6261"/>
                    <a:pt x="21394" y="5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178471" y="1451660"/>
              <a:ext cx="101337" cy="17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75" fill="norm" stroke="1" extrusionOk="0">
                  <a:moveTo>
                    <a:pt x="1294" y="6260"/>
                  </a:moveTo>
                  <a:cubicBezTo>
                    <a:pt x="844" y="10212"/>
                    <a:pt x="394" y="14163"/>
                    <a:pt x="169" y="16929"/>
                  </a:cubicBezTo>
                  <a:cubicBezTo>
                    <a:pt x="-56" y="19695"/>
                    <a:pt x="-56" y="21275"/>
                    <a:pt x="169" y="21275"/>
                  </a:cubicBezTo>
                  <a:cubicBezTo>
                    <a:pt x="394" y="21275"/>
                    <a:pt x="844" y="19695"/>
                    <a:pt x="1969" y="16665"/>
                  </a:cubicBezTo>
                  <a:cubicBezTo>
                    <a:pt x="3094" y="13636"/>
                    <a:pt x="4894" y="9158"/>
                    <a:pt x="6694" y="5865"/>
                  </a:cubicBezTo>
                  <a:cubicBezTo>
                    <a:pt x="8494" y="2573"/>
                    <a:pt x="10294" y="465"/>
                    <a:pt x="11419" y="70"/>
                  </a:cubicBezTo>
                  <a:cubicBezTo>
                    <a:pt x="12544" y="-325"/>
                    <a:pt x="12994" y="992"/>
                    <a:pt x="13894" y="3231"/>
                  </a:cubicBezTo>
                  <a:cubicBezTo>
                    <a:pt x="14794" y="5470"/>
                    <a:pt x="16144" y="8631"/>
                    <a:pt x="17494" y="11134"/>
                  </a:cubicBezTo>
                  <a:cubicBezTo>
                    <a:pt x="18844" y="13636"/>
                    <a:pt x="20194" y="15480"/>
                    <a:pt x="21544" y="17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381407" y="1476562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7486"/>
                    <a:pt x="1394" y="13371"/>
                    <a:pt x="4994" y="9771"/>
                  </a:cubicBezTo>
                  <a:cubicBezTo>
                    <a:pt x="8594" y="6171"/>
                    <a:pt x="15097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571907" y="1400362"/>
              <a:ext cx="79067" cy="11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56" fill="norm" stroke="1" extrusionOk="0">
                  <a:moveTo>
                    <a:pt x="0" y="0"/>
                  </a:moveTo>
                  <a:cubicBezTo>
                    <a:pt x="5684" y="1630"/>
                    <a:pt x="11368" y="3260"/>
                    <a:pt x="15063" y="4891"/>
                  </a:cubicBezTo>
                  <a:cubicBezTo>
                    <a:pt x="18758" y="6521"/>
                    <a:pt x="20463" y="8151"/>
                    <a:pt x="21032" y="9985"/>
                  </a:cubicBezTo>
                  <a:cubicBezTo>
                    <a:pt x="21600" y="11819"/>
                    <a:pt x="21032" y="13857"/>
                    <a:pt x="18474" y="16098"/>
                  </a:cubicBezTo>
                  <a:cubicBezTo>
                    <a:pt x="15916" y="18340"/>
                    <a:pt x="11368" y="20785"/>
                    <a:pt x="10232" y="21192"/>
                  </a:cubicBezTo>
                  <a:cubicBezTo>
                    <a:pt x="9095" y="21600"/>
                    <a:pt x="11368" y="19970"/>
                    <a:pt x="13642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694009" y="1337896"/>
              <a:ext cx="174631" cy="1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05" fill="norm" stroke="1" extrusionOk="0">
                  <a:moveTo>
                    <a:pt x="12938" y="6816"/>
                  </a:moveTo>
                  <a:cubicBezTo>
                    <a:pt x="11910" y="10471"/>
                    <a:pt x="10881" y="14127"/>
                    <a:pt x="9724" y="16785"/>
                  </a:cubicBezTo>
                  <a:cubicBezTo>
                    <a:pt x="8567" y="19443"/>
                    <a:pt x="7281" y="21105"/>
                    <a:pt x="5610" y="21105"/>
                  </a:cubicBezTo>
                  <a:cubicBezTo>
                    <a:pt x="3938" y="21105"/>
                    <a:pt x="1881" y="19443"/>
                    <a:pt x="853" y="17782"/>
                  </a:cubicBezTo>
                  <a:cubicBezTo>
                    <a:pt x="-176" y="16120"/>
                    <a:pt x="-176" y="14459"/>
                    <a:pt x="338" y="12963"/>
                  </a:cubicBezTo>
                  <a:cubicBezTo>
                    <a:pt x="853" y="11468"/>
                    <a:pt x="1881" y="10139"/>
                    <a:pt x="3424" y="10637"/>
                  </a:cubicBezTo>
                  <a:cubicBezTo>
                    <a:pt x="4967" y="11136"/>
                    <a:pt x="7024" y="13462"/>
                    <a:pt x="8567" y="15123"/>
                  </a:cubicBezTo>
                  <a:cubicBezTo>
                    <a:pt x="10110" y="16785"/>
                    <a:pt x="11138" y="17782"/>
                    <a:pt x="12938" y="17616"/>
                  </a:cubicBezTo>
                  <a:cubicBezTo>
                    <a:pt x="14738" y="17450"/>
                    <a:pt x="17310" y="16120"/>
                    <a:pt x="18981" y="13130"/>
                  </a:cubicBezTo>
                  <a:cubicBezTo>
                    <a:pt x="20653" y="10139"/>
                    <a:pt x="21424" y="5487"/>
                    <a:pt x="21167" y="2828"/>
                  </a:cubicBezTo>
                  <a:cubicBezTo>
                    <a:pt x="20910" y="170"/>
                    <a:pt x="19624" y="-495"/>
                    <a:pt x="16795" y="336"/>
                  </a:cubicBezTo>
                  <a:cubicBezTo>
                    <a:pt x="13967" y="1167"/>
                    <a:pt x="9595" y="3493"/>
                    <a:pt x="5224" y="5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495707" y="145116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800"/>
                    <a:pt x="11631" y="12000"/>
                    <a:pt x="15231" y="8400"/>
                  </a:cubicBezTo>
                  <a:cubicBezTo>
                    <a:pt x="18831" y="4800"/>
                    <a:pt x="2021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986523" y="987612"/>
              <a:ext cx="50511" cy="157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14688" y="0"/>
                  </a:moveTo>
                  <a:cubicBezTo>
                    <a:pt x="14688" y="639"/>
                    <a:pt x="14688" y="1277"/>
                    <a:pt x="12528" y="2148"/>
                  </a:cubicBezTo>
                  <a:cubicBezTo>
                    <a:pt x="10368" y="3019"/>
                    <a:pt x="6048" y="4123"/>
                    <a:pt x="3456" y="5284"/>
                  </a:cubicBezTo>
                  <a:cubicBezTo>
                    <a:pt x="864" y="6445"/>
                    <a:pt x="0" y="7665"/>
                    <a:pt x="0" y="8826"/>
                  </a:cubicBezTo>
                  <a:cubicBezTo>
                    <a:pt x="0" y="9987"/>
                    <a:pt x="864" y="11090"/>
                    <a:pt x="4320" y="12208"/>
                  </a:cubicBezTo>
                  <a:cubicBezTo>
                    <a:pt x="7776" y="13326"/>
                    <a:pt x="13824" y="14458"/>
                    <a:pt x="17280" y="15605"/>
                  </a:cubicBezTo>
                  <a:cubicBezTo>
                    <a:pt x="20736" y="16752"/>
                    <a:pt x="21600" y="17913"/>
                    <a:pt x="19440" y="18915"/>
                  </a:cubicBezTo>
                  <a:cubicBezTo>
                    <a:pt x="17280" y="19916"/>
                    <a:pt x="12096" y="20758"/>
                    <a:pt x="6912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279557" y="899075"/>
              <a:ext cx="3811084" cy="172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9" fill="norm" stroke="1" extrusionOk="0">
                  <a:moveTo>
                    <a:pt x="3416" y="2536"/>
                  </a:moveTo>
                  <a:cubicBezTo>
                    <a:pt x="3656" y="2324"/>
                    <a:pt x="3896" y="2113"/>
                    <a:pt x="4255" y="1888"/>
                  </a:cubicBezTo>
                  <a:cubicBezTo>
                    <a:pt x="4615" y="1663"/>
                    <a:pt x="5094" y="1424"/>
                    <a:pt x="5544" y="1226"/>
                  </a:cubicBezTo>
                  <a:cubicBezTo>
                    <a:pt x="5993" y="1027"/>
                    <a:pt x="6413" y="869"/>
                    <a:pt x="6880" y="723"/>
                  </a:cubicBezTo>
                  <a:cubicBezTo>
                    <a:pt x="7348" y="577"/>
                    <a:pt x="7863" y="445"/>
                    <a:pt x="8337" y="339"/>
                  </a:cubicBezTo>
                  <a:cubicBezTo>
                    <a:pt x="8810" y="233"/>
                    <a:pt x="9242" y="154"/>
                    <a:pt x="9667" y="101"/>
                  </a:cubicBezTo>
                  <a:cubicBezTo>
                    <a:pt x="10093" y="48"/>
                    <a:pt x="10512" y="21"/>
                    <a:pt x="10956" y="8"/>
                  </a:cubicBezTo>
                  <a:cubicBezTo>
                    <a:pt x="11399" y="-5"/>
                    <a:pt x="11867" y="-5"/>
                    <a:pt x="12316" y="21"/>
                  </a:cubicBezTo>
                  <a:cubicBezTo>
                    <a:pt x="12766" y="48"/>
                    <a:pt x="13197" y="101"/>
                    <a:pt x="13701" y="194"/>
                  </a:cubicBezTo>
                  <a:cubicBezTo>
                    <a:pt x="14204" y="286"/>
                    <a:pt x="14780" y="419"/>
                    <a:pt x="15307" y="577"/>
                  </a:cubicBezTo>
                  <a:cubicBezTo>
                    <a:pt x="15834" y="736"/>
                    <a:pt x="16314" y="921"/>
                    <a:pt x="16805" y="1080"/>
                  </a:cubicBezTo>
                  <a:cubicBezTo>
                    <a:pt x="17297" y="1239"/>
                    <a:pt x="17800" y="1371"/>
                    <a:pt x="18298" y="1464"/>
                  </a:cubicBezTo>
                  <a:cubicBezTo>
                    <a:pt x="18795" y="1557"/>
                    <a:pt x="19287" y="1610"/>
                    <a:pt x="19742" y="1649"/>
                  </a:cubicBezTo>
                  <a:cubicBezTo>
                    <a:pt x="20198" y="1689"/>
                    <a:pt x="20617" y="1716"/>
                    <a:pt x="20881" y="1742"/>
                  </a:cubicBezTo>
                  <a:cubicBezTo>
                    <a:pt x="21145" y="1769"/>
                    <a:pt x="21252" y="1795"/>
                    <a:pt x="21342" y="1835"/>
                  </a:cubicBezTo>
                  <a:cubicBezTo>
                    <a:pt x="21432" y="1874"/>
                    <a:pt x="21504" y="1927"/>
                    <a:pt x="21546" y="2033"/>
                  </a:cubicBezTo>
                  <a:cubicBezTo>
                    <a:pt x="21588" y="2139"/>
                    <a:pt x="21600" y="2298"/>
                    <a:pt x="21546" y="2695"/>
                  </a:cubicBezTo>
                  <a:cubicBezTo>
                    <a:pt x="21492" y="3092"/>
                    <a:pt x="21372" y="3727"/>
                    <a:pt x="21300" y="4574"/>
                  </a:cubicBezTo>
                  <a:cubicBezTo>
                    <a:pt x="21228" y="5421"/>
                    <a:pt x="21204" y="6480"/>
                    <a:pt x="21192" y="7513"/>
                  </a:cubicBezTo>
                  <a:cubicBezTo>
                    <a:pt x="21180" y="8545"/>
                    <a:pt x="21180" y="9551"/>
                    <a:pt x="21204" y="10610"/>
                  </a:cubicBezTo>
                  <a:cubicBezTo>
                    <a:pt x="21228" y="11669"/>
                    <a:pt x="21276" y="12780"/>
                    <a:pt x="21318" y="13813"/>
                  </a:cubicBezTo>
                  <a:cubicBezTo>
                    <a:pt x="21360" y="14845"/>
                    <a:pt x="21396" y="15798"/>
                    <a:pt x="21372" y="16685"/>
                  </a:cubicBezTo>
                  <a:cubicBezTo>
                    <a:pt x="21348" y="17571"/>
                    <a:pt x="21264" y="18392"/>
                    <a:pt x="21121" y="19054"/>
                  </a:cubicBezTo>
                  <a:cubicBezTo>
                    <a:pt x="20977" y="19716"/>
                    <a:pt x="20773" y="20219"/>
                    <a:pt x="20587" y="20589"/>
                  </a:cubicBezTo>
                  <a:cubicBezTo>
                    <a:pt x="20401" y="20960"/>
                    <a:pt x="20234" y="21198"/>
                    <a:pt x="19928" y="21344"/>
                  </a:cubicBezTo>
                  <a:cubicBezTo>
                    <a:pt x="19622" y="21489"/>
                    <a:pt x="19179" y="21542"/>
                    <a:pt x="18753" y="21569"/>
                  </a:cubicBezTo>
                  <a:cubicBezTo>
                    <a:pt x="18328" y="21595"/>
                    <a:pt x="17920" y="21595"/>
                    <a:pt x="17519" y="21569"/>
                  </a:cubicBezTo>
                  <a:cubicBezTo>
                    <a:pt x="17117" y="21542"/>
                    <a:pt x="16721" y="21489"/>
                    <a:pt x="16272" y="21449"/>
                  </a:cubicBezTo>
                  <a:cubicBezTo>
                    <a:pt x="15822" y="21410"/>
                    <a:pt x="15319" y="21383"/>
                    <a:pt x="14869" y="21370"/>
                  </a:cubicBezTo>
                  <a:cubicBezTo>
                    <a:pt x="14420" y="21357"/>
                    <a:pt x="14024" y="21357"/>
                    <a:pt x="13575" y="21344"/>
                  </a:cubicBezTo>
                  <a:cubicBezTo>
                    <a:pt x="13125" y="21330"/>
                    <a:pt x="12622" y="21304"/>
                    <a:pt x="12113" y="21264"/>
                  </a:cubicBezTo>
                  <a:cubicBezTo>
                    <a:pt x="11603" y="21224"/>
                    <a:pt x="11088" y="21171"/>
                    <a:pt x="10692" y="21132"/>
                  </a:cubicBezTo>
                  <a:cubicBezTo>
                    <a:pt x="10297" y="21092"/>
                    <a:pt x="10021" y="21066"/>
                    <a:pt x="9751" y="21026"/>
                  </a:cubicBezTo>
                  <a:cubicBezTo>
                    <a:pt x="9481" y="20986"/>
                    <a:pt x="9218" y="20933"/>
                    <a:pt x="8696" y="20854"/>
                  </a:cubicBezTo>
                  <a:cubicBezTo>
                    <a:pt x="8175" y="20774"/>
                    <a:pt x="7396" y="20669"/>
                    <a:pt x="6754" y="20589"/>
                  </a:cubicBezTo>
                  <a:cubicBezTo>
                    <a:pt x="6113" y="20510"/>
                    <a:pt x="5610" y="20457"/>
                    <a:pt x="5106" y="20417"/>
                  </a:cubicBezTo>
                  <a:cubicBezTo>
                    <a:pt x="4603" y="20377"/>
                    <a:pt x="4099" y="20351"/>
                    <a:pt x="3614" y="20324"/>
                  </a:cubicBezTo>
                  <a:cubicBezTo>
                    <a:pt x="3129" y="20298"/>
                    <a:pt x="2661" y="20271"/>
                    <a:pt x="2062" y="20324"/>
                  </a:cubicBezTo>
                  <a:cubicBezTo>
                    <a:pt x="1462" y="20377"/>
                    <a:pt x="731" y="20510"/>
                    <a:pt x="0" y="2064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573250" y="2242107"/>
              <a:ext cx="144583" cy="24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12" fill="norm" stroke="1" extrusionOk="0">
                  <a:moveTo>
                    <a:pt x="3540" y="8991"/>
                  </a:moveTo>
                  <a:cubicBezTo>
                    <a:pt x="3226" y="8444"/>
                    <a:pt x="2913" y="7897"/>
                    <a:pt x="2835" y="7852"/>
                  </a:cubicBezTo>
                  <a:cubicBezTo>
                    <a:pt x="2757" y="7806"/>
                    <a:pt x="2913" y="8262"/>
                    <a:pt x="3540" y="9902"/>
                  </a:cubicBezTo>
                  <a:cubicBezTo>
                    <a:pt x="4166" y="11543"/>
                    <a:pt x="5261" y="14368"/>
                    <a:pt x="5887" y="16100"/>
                  </a:cubicBezTo>
                  <a:cubicBezTo>
                    <a:pt x="6513" y="17832"/>
                    <a:pt x="6670" y="18470"/>
                    <a:pt x="6748" y="19244"/>
                  </a:cubicBezTo>
                  <a:cubicBezTo>
                    <a:pt x="6826" y="20019"/>
                    <a:pt x="6826" y="20930"/>
                    <a:pt x="6592" y="21158"/>
                  </a:cubicBezTo>
                  <a:cubicBezTo>
                    <a:pt x="6357" y="21386"/>
                    <a:pt x="5887" y="20930"/>
                    <a:pt x="4870" y="19108"/>
                  </a:cubicBezTo>
                  <a:cubicBezTo>
                    <a:pt x="3853" y="17285"/>
                    <a:pt x="2287" y="14095"/>
                    <a:pt x="1270" y="11133"/>
                  </a:cubicBezTo>
                  <a:cubicBezTo>
                    <a:pt x="253" y="8171"/>
                    <a:pt x="-217" y="5437"/>
                    <a:pt x="96" y="3614"/>
                  </a:cubicBezTo>
                  <a:cubicBezTo>
                    <a:pt x="409" y="1791"/>
                    <a:pt x="1505" y="880"/>
                    <a:pt x="2913" y="378"/>
                  </a:cubicBezTo>
                  <a:cubicBezTo>
                    <a:pt x="4322" y="-123"/>
                    <a:pt x="6044" y="-214"/>
                    <a:pt x="8079" y="652"/>
                  </a:cubicBezTo>
                  <a:cubicBezTo>
                    <a:pt x="10113" y="1518"/>
                    <a:pt x="12461" y="3340"/>
                    <a:pt x="13400" y="5163"/>
                  </a:cubicBezTo>
                  <a:cubicBezTo>
                    <a:pt x="14340" y="6986"/>
                    <a:pt x="13870" y="8809"/>
                    <a:pt x="12305" y="10085"/>
                  </a:cubicBezTo>
                  <a:cubicBezTo>
                    <a:pt x="10740" y="11361"/>
                    <a:pt x="8079" y="12090"/>
                    <a:pt x="6279" y="12409"/>
                  </a:cubicBezTo>
                  <a:cubicBezTo>
                    <a:pt x="4479" y="12728"/>
                    <a:pt x="3540" y="12637"/>
                    <a:pt x="3461" y="12545"/>
                  </a:cubicBezTo>
                  <a:cubicBezTo>
                    <a:pt x="3383" y="12454"/>
                    <a:pt x="4166" y="12363"/>
                    <a:pt x="6905" y="12682"/>
                  </a:cubicBezTo>
                  <a:cubicBezTo>
                    <a:pt x="9644" y="13001"/>
                    <a:pt x="14340" y="13730"/>
                    <a:pt x="17079" y="14277"/>
                  </a:cubicBezTo>
                  <a:cubicBezTo>
                    <a:pt x="19818" y="14824"/>
                    <a:pt x="20600" y="15189"/>
                    <a:pt x="21383" y="1555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740057" y="2190937"/>
              <a:ext cx="123826" cy="24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3663"/>
                  </a:moveTo>
                  <a:cubicBezTo>
                    <a:pt x="554" y="4977"/>
                    <a:pt x="1108" y="6292"/>
                    <a:pt x="2769" y="8217"/>
                  </a:cubicBezTo>
                  <a:cubicBezTo>
                    <a:pt x="4431" y="10143"/>
                    <a:pt x="7200" y="12678"/>
                    <a:pt x="9415" y="14885"/>
                  </a:cubicBezTo>
                  <a:cubicBezTo>
                    <a:pt x="11631" y="17092"/>
                    <a:pt x="13292" y="18970"/>
                    <a:pt x="14492" y="20097"/>
                  </a:cubicBezTo>
                  <a:cubicBezTo>
                    <a:pt x="15692" y="21224"/>
                    <a:pt x="16431" y="21600"/>
                    <a:pt x="16985" y="21506"/>
                  </a:cubicBezTo>
                  <a:cubicBezTo>
                    <a:pt x="17538" y="21412"/>
                    <a:pt x="17908" y="20849"/>
                    <a:pt x="18369" y="18877"/>
                  </a:cubicBezTo>
                  <a:cubicBezTo>
                    <a:pt x="18831" y="16904"/>
                    <a:pt x="19385" y="13523"/>
                    <a:pt x="19754" y="10612"/>
                  </a:cubicBezTo>
                  <a:cubicBezTo>
                    <a:pt x="20123" y="7701"/>
                    <a:pt x="20308" y="5259"/>
                    <a:pt x="20492" y="3569"/>
                  </a:cubicBezTo>
                  <a:cubicBezTo>
                    <a:pt x="20677" y="1878"/>
                    <a:pt x="20862" y="939"/>
                    <a:pt x="21046" y="470"/>
                  </a:cubicBezTo>
                  <a:cubicBezTo>
                    <a:pt x="21231" y="0"/>
                    <a:pt x="21415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196444" y="2247355"/>
              <a:ext cx="112064" cy="14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060" fill="norm" stroke="1" extrusionOk="0">
                  <a:moveTo>
                    <a:pt x="16377" y="4212"/>
                  </a:moveTo>
                  <a:cubicBezTo>
                    <a:pt x="16177" y="3452"/>
                    <a:pt x="15977" y="2691"/>
                    <a:pt x="15577" y="2007"/>
                  </a:cubicBezTo>
                  <a:cubicBezTo>
                    <a:pt x="15177" y="1322"/>
                    <a:pt x="14577" y="714"/>
                    <a:pt x="13777" y="333"/>
                  </a:cubicBezTo>
                  <a:cubicBezTo>
                    <a:pt x="12977" y="-47"/>
                    <a:pt x="11977" y="-199"/>
                    <a:pt x="10477" y="409"/>
                  </a:cubicBezTo>
                  <a:cubicBezTo>
                    <a:pt x="8977" y="1018"/>
                    <a:pt x="6977" y="2387"/>
                    <a:pt x="4977" y="4821"/>
                  </a:cubicBezTo>
                  <a:cubicBezTo>
                    <a:pt x="2977" y="7255"/>
                    <a:pt x="977" y="10753"/>
                    <a:pt x="277" y="13719"/>
                  </a:cubicBezTo>
                  <a:cubicBezTo>
                    <a:pt x="-423" y="16686"/>
                    <a:pt x="177" y="19119"/>
                    <a:pt x="2377" y="20260"/>
                  </a:cubicBezTo>
                  <a:cubicBezTo>
                    <a:pt x="4577" y="21401"/>
                    <a:pt x="8377" y="21249"/>
                    <a:pt x="11777" y="20260"/>
                  </a:cubicBezTo>
                  <a:cubicBezTo>
                    <a:pt x="15177" y="19271"/>
                    <a:pt x="18177" y="17446"/>
                    <a:pt x="21177" y="1562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337082" y="2280185"/>
              <a:ext cx="66499" cy="10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854" fill="norm" stroke="1" extrusionOk="0">
                  <a:moveTo>
                    <a:pt x="5982" y="3018"/>
                  </a:moveTo>
                  <a:cubicBezTo>
                    <a:pt x="6314" y="1784"/>
                    <a:pt x="6646" y="550"/>
                    <a:pt x="5982" y="138"/>
                  </a:cubicBezTo>
                  <a:cubicBezTo>
                    <a:pt x="5317" y="-273"/>
                    <a:pt x="3655" y="138"/>
                    <a:pt x="2326" y="2710"/>
                  </a:cubicBezTo>
                  <a:cubicBezTo>
                    <a:pt x="997" y="5281"/>
                    <a:pt x="0" y="10013"/>
                    <a:pt x="0" y="13407"/>
                  </a:cubicBezTo>
                  <a:cubicBezTo>
                    <a:pt x="0" y="16801"/>
                    <a:pt x="997" y="18858"/>
                    <a:pt x="3157" y="19990"/>
                  </a:cubicBezTo>
                  <a:cubicBezTo>
                    <a:pt x="5317" y="21121"/>
                    <a:pt x="8640" y="21327"/>
                    <a:pt x="12129" y="19476"/>
                  </a:cubicBezTo>
                  <a:cubicBezTo>
                    <a:pt x="15618" y="17624"/>
                    <a:pt x="19274" y="13716"/>
                    <a:pt x="20437" y="10938"/>
                  </a:cubicBezTo>
                  <a:cubicBezTo>
                    <a:pt x="21600" y="8161"/>
                    <a:pt x="20271" y="6516"/>
                    <a:pt x="18775" y="5590"/>
                  </a:cubicBezTo>
                  <a:cubicBezTo>
                    <a:pt x="17280" y="4664"/>
                    <a:pt x="15618" y="4458"/>
                    <a:pt x="14123" y="4767"/>
                  </a:cubicBezTo>
                  <a:cubicBezTo>
                    <a:pt x="12628" y="5076"/>
                    <a:pt x="11298" y="5898"/>
                    <a:pt x="9969" y="672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441857" y="2276403"/>
              <a:ext cx="92076" cy="9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2102"/>
                  </a:moveTo>
                  <a:cubicBezTo>
                    <a:pt x="1241" y="6649"/>
                    <a:pt x="2483" y="11197"/>
                    <a:pt x="3352" y="14380"/>
                  </a:cubicBezTo>
                  <a:cubicBezTo>
                    <a:pt x="4221" y="17563"/>
                    <a:pt x="4717" y="19382"/>
                    <a:pt x="4966" y="19723"/>
                  </a:cubicBezTo>
                  <a:cubicBezTo>
                    <a:pt x="5214" y="20064"/>
                    <a:pt x="5214" y="18927"/>
                    <a:pt x="5338" y="15972"/>
                  </a:cubicBezTo>
                  <a:cubicBezTo>
                    <a:pt x="5462" y="13016"/>
                    <a:pt x="5710" y="8241"/>
                    <a:pt x="6331" y="5285"/>
                  </a:cubicBezTo>
                  <a:cubicBezTo>
                    <a:pt x="6952" y="2329"/>
                    <a:pt x="7945" y="1193"/>
                    <a:pt x="9434" y="510"/>
                  </a:cubicBezTo>
                  <a:cubicBezTo>
                    <a:pt x="10924" y="-172"/>
                    <a:pt x="12910" y="-399"/>
                    <a:pt x="14772" y="1306"/>
                  </a:cubicBezTo>
                  <a:cubicBezTo>
                    <a:pt x="16634" y="3012"/>
                    <a:pt x="18372" y="6649"/>
                    <a:pt x="19490" y="10287"/>
                  </a:cubicBezTo>
                  <a:cubicBezTo>
                    <a:pt x="20607" y="13925"/>
                    <a:pt x="21103" y="17563"/>
                    <a:pt x="21600" y="2120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567103" y="2236364"/>
              <a:ext cx="42178" cy="13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9" h="21361" fill="norm" stroke="1" extrusionOk="0">
                  <a:moveTo>
                    <a:pt x="18916" y="2432"/>
                  </a:moveTo>
                  <a:cubicBezTo>
                    <a:pt x="17409" y="1568"/>
                    <a:pt x="15902" y="704"/>
                    <a:pt x="13390" y="272"/>
                  </a:cubicBezTo>
                  <a:cubicBezTo>
                    <a:pt x="10879" y="-160"/>
                    <a:pt x="7363" y="-160"/>
                    <a:pt x="4349" y="877"/>
                  </a:cubicBezTo>
                  <a:cubicBezTo>
                    <a:pt x="1335" y="1914"/>
                    <a:pt x="-1177" y="3987"/>
                    <a:pt x="581" y="5715"/>
                  </a:cubicBezTo>
                  <a:cubicBezTo>
                    <a:pt x="2339" y="7443"/>
                    <a:pt x="8367" y="8826"/>
                    <a:pt x="12637" y="10813"/>
                  </a:cubicBezTo>
                  <a:cubicBezTo>
                    <a:pt x="16907" y="12800"/>
                    <a:pt x="19418" y="15392"/>
                    <a:pt x="19921" y="17034"/>
                  </a:cubicBezTo>
                  <a:cubicBezTo>
                    <a:pt x="20423" y="18675"/>
                    <a:pt x="18916" y="19366"/>
                    <a:pt x="17158" y="20058"/>
                  </a:cubicBezTo>
                  <a:cubicBezTo>
                    <a:pt x="15400" y="20749"/>
                    <a:pt x="13390" y="21440"/>
                    <a:pt x="12135" y="21354"/>
                  </a:cubicBezTo>
                  <a:cubicBezTo>
                    <a:pt x="10879" y="21267"/>
                    <a:pt x="10376" y="20403"/>
                    <a:pt x="9874" y="1953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655640" y="2146487"/>
              <a:ext cx="46568" cy="21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6873" y="0"/>
                  </a:moveTo>
                  <a:cubicBezTo>
                    <a:pt x="4909" y="417"/>
                    <a:pt x="2945" y="835"/>
                    <a:pt x="1718" y="2035"/>
                  </a:cubicBezTo>
                  <a:cubicBezTo>
                    <a:pt x="491" y="3235"/>
                    <a:pt x="0" y="5217"/>
                    <a:pt x="0" y="7983"/>
                  </a:cubicBezTo>
                  <a:cubicBezTo>
                    <a:pt x="0" y="10748"/>
                    <a:pt x="491" y="14296"/>
                    <a:pt x="1718" y="16696"/>
                  </a:cubicBezTo>
                  <a:cubicBezTo>
                    <a:pt x="2945" y="19096"/>
                    <a:pt x="4909" y="20348"/>
                    <a:pt x="7118" y="20974"/>
                  </a:cubicBezTo>
                  <a:cubicBezTo>
                    <a:pt x="9327" y="21600"/>
                    <a:pt x="11782" y="21600"/>
                    <a:pt x="14236" y="21287"/>
                  </a:cubicBezTo>
                  <a:cubicBezTo>
                    <a:pt x="16691" y="20974"/>
                    <a:pt x="19145" y="20348"/>
                    <a:pt x="21600" y="1972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632357" y="2270312"/>
              <a:ext cx="8572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709455" y="2251262"/>
              <a:ext cx="157853" cy="10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96" fill="norm" stroke="1" extrusionOk="0">
                  <a:moveTo>
                    <a:pt x="5926" y="0"/>
                  </a:moveTo>
                  <a:cubicBezTo>
                    <a:pt x="3910" y="2449"/>
                    <a:pt x="1894" y="4899"/>
                    <a:pt x="886" y="7237"/>
                  </a:cubicBezTo>
                  <a:cubicBezTo>
                    <a:pt x="-122" y="9575"/>
                    <a:pt x="-122" y="11802"/>
                    <a:pt x="166" y="13249"/>
                  </a:cubicBezTo>
                  <a:cubicBezTo>
                    <a:pt x="454" y="14697"/>
                    <a:pt x="1030" y="15365"/>
                    <a:pt x="1894" y="15254"/>
                  </a:cubicBezTo>
                  <a:cubicBezTo>
                    <a:pt x="2758" y="15142"/>
                    <a:pt x="3910" y="14252"/>
                    <a:pt x="4558" y="13249"/>
                  </a:cubicBezTo>
                  <a:cubicBezTo>
                    <a:pt x="5206" y="12247"/>
                    <a:pt x="5350" y="11134"/>
                    <a:pt x="5494" y="9687"/>
                  </a:cubicBezTo>
                  <a:cubicBezTo>
                    <a:pt x="5638" y="8239"/>
                    <a:pt x="5782" y="6458"/>
                    <a:pt x="5854" y="6124"/>
                  </a:cubicBezTo>
                  <a:cubicBezTo>
                    <a:pt x="5926" y="5790"/>
                    <a:pt x="5926" y="6903"/>
                    <a:pt x="5998" y="8685"/>
                  </a:cubicBezTo>
                  <a:cubicBezTo>
                    <a:pt x="6070" y="10466"/>
                    <a:pt x="6214" y="12915"/>
                    <a:pt x="6502" y="14586"/>
                  </a:cubicBezTo>
                  <a:cubicBezTo>
                    <a:pt x="6790" y="16256"/>
                    <a:pt x="7222" y="17146"/>
                    <a:pt x="7798" y="17480"/>
                  </a:cubicBezTo>
                  <a:cubicBezTo>
                    <a:pt x="8374" y="17814"/>
                    <a:pt x="9094" y="17592"/>
                    <a:pt x="10030" y="16590"/>
                  </a:cubicBezTo>
                  <a:cubicBezTo>
                    <a:pt x="10966" y="15588"/>
                    <a:pt x="12118" y="13806"/>
                    <a:pt x="12838" y="11913"/>
                  </a:cubicBezTo>
                  <a:cubicBezTo>
                    <a:pt x="13558" y="10021"/>
                    <a:pt x="13846" y="8016"/>
                    <a:pt x="13846" y="7571"/>
                  </a:cubicBezTo>
                  <a:cubicBezTo>
                    <a:pt x="13846" y="7126"/>
                    <a:pt x="13558" y="8239"/>
                    <a:pt x="13342" y="10466"/>
                  </a:cubicBezTo>
                  <a:cubicBezTo>
                    <a:pt x="13126" y="12693"/>
                    <a:pt x="12982" y="16033"/>
                    <a:pt x="12982" y="18260"/>
                  </a:cubicBezTo>
                  <a:cubicBezTo>
                    <a:pt x="12982" y="20487"/>
                    <a:pt x="13126" y="21600"/>
                    <a:pt x="13270" y="21489"/>
                  </a:cubicBezTo>
                  <a:cubicBezTo>
                    <a:pt x="13414" y="21377"/>
                    <a:pt x="13558" y="20041"/>
                    <a:pt x="13918" y="17369"/>
                  </a:cubicBezTo>
                  <a:cubicBezTo>
                    <a:pt x="14278" y="14697"/>
                    <a:pt x="14854" y="10689"/>
                    <a:pt x="15358" y="8016"/>
                  </a:cubicBezTo>
                  <a:cubicBezTo>
                    <a:pt x="15862" y="5344"/>
                    <a:pt x="16294" y="4008"/>
                    <a:pt x="17014" y="2895"/>
                  </a:cubicBezTo>
                  <a:cubicBezTo>
                    <a:pt x="17734" y="1781"/>
                    <a:pt x="18742" y="891"/>
                    <a:pt x="19462" y="1113"/>
                  </a:cubicBezTo>
                  <a:cubicBezTo>
                    <a:pt x="20182" y="1336"/>
                    <a:pt x="20614" y="2672"/>
                    <a:pt x="20902" y="5567"/>
                  </a:cubicBezTo>
                  <a:cubicBezTo>
                    <a:pt x="21190" y="8462"/>
                    <a:pt x="21334" y="12915"/>
                    <a:pt x="21478" y="1736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923001" y="2102037"/>
              <a:ext cx="55432" cy="23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99" fill="norm" stroke="1" extrusionOk="0">
                  <a:moveTo>
                    <a:pt x="6673" y="0"/>
                  </a:moveTo>
                  <a:cubicBezTo>
                    <a:pt x="4636" y="2919"/>
                    <a:pt x="2598" y="5838"/>
                    <a:pt x="1375" y="9097"/>
                  </a:cubicBezTo>
                  <a:cubicBezTo>
                    <a:pt x="153" y="12357"/>
                    <a:pt x="-255" y="15957"/>
                    <a:pt x="153" y="18097"/>
                  </a:cubicBezTo>
                  <a:cubicBezTo>
                    <a:pt x="560" y="20238"/>
                    <a:pt x="1783" y="20919"/>
                    <a:pt x="3413" y="21259"/>
                  </a:cubicBezTo>
                  <a:cubicBezTo>
                    <a:pt x="5043" y="21600"/>
                    <a:pt x="7081" y="21600"/>
                    <a:pt x="10137" y="21114"/>
                  </a:cubicBezTo>
                  <a:cubicBezTo>
                    <a:pt x="13194" y="20627"/>
                    <a:pt x="17270" y="19654"/>
                    <a:pt x="21345" y="1868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890472" y="2216337"/>
              <a:ext cx="91136" cy="2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74" fill="norm" stroke="1" extrusionOk="0">
                  <a:moveTo>
                    <a:pt x="5673" y="18514"/>
                  </a:moveTo>
                  <a:cubicBezTo>
                    <a:pt x="3219" y="20057"/>
                    <a:pt x="764" y="21600"/>
                    <a:pt x="151" y="21214"/>
                  </a:cubicBezTo>
                  <a:cubicBezTo>
                    <a:pt x="-463" y="20829"/>
                    <a:pt x="764" y="18514"/>
                    <a:pt x="4569" y="14657"/>
                  </a:cubicBezTo>
                  <a:cubicBezTo>
                    <a:pt x="8373" y="10800"/>
                    <a:pt x="14755" y="5400"/>
                    <a:pt x="21137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0" name="Drawing"/>
          <p:cNvGrpSpPr/>
          <p:nvPr/>
        </p:nvGrpSpPr>
        <p:grpSpPr>
          <a:xfrm>
            <a:off x="514349" y="1711043"/>
            <a:ext cx="12433301" cy="7883807"/>
            <a:chOff x="0" y="0"/>
            <a:chExt cx="12433300" cy="7883806"/>
          </a:xfrm>
        </p:grpSpPr>
        <p:sp>
          <p:nvSpPr>
            <p:cNvPr id="2239" name="Line"/>
            <p:cNvSpPr/>
            <p:nvPr/>
          </p:nvSpPr>
          <p:spPr>
            <a:xfrm>
              <a:off x="571500" y="282856"/>
              <a:ext cx="317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92"/>
                    <a:pt x="8640" y="7784"/>
                    <a:pt x="10800" y="11141"/>
                  </a:cubicBezTo>
                  <a:cubicBezTo>
                    <a:pt x="12960" y="14497"/>
                    <a:pt x="12960" y="17319"/>
                    <a:pt x="14400" y="18973"/>
                  </a:cubicBezTo>
                  <a:cubicBezTo>
                    <a:pt x="15840" y="20627"/>
                    <a:pt x="18720" y="211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400050" y="175444"/>
              <a:ext cx="508000" cy="4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3412"/>
                  </a:moveTo>
                  <a:cubicBezTo>
                    <a:pt x="630" y="12317"/>
                    <a:pt x="1260" y="11222"/>
                    <a:pt x="2745" y="9680"/>
                  </a:cubicBezTo>
                  <a:cubicBezTo>
                    <a:pt x="4230" y="8137"/>
                    <a:pt x="6570" y="6146"/>
                    <a:pt x="8145" y="4752"/>
                  </a:cubicBezTo>
                  <a:cubicBezTo>
                    <a:pt x="9720" y="3359"/>
                    <a:pt x="10530" y="2563"/>
                    <a:pt x="11250" y="1766"/>
                  </a:cubicBezTo>
                  <a:cubicBezTo>
                    <a:pt x="11970" y="970"/>
                    <a:pt x="12600" y="174"/>
                    <a:pt x="12960" y="24"/>
                  </a:cubicBezTo>
                  <a:cubicBezTo>
                    <a:pt x="13320" y="-125"/>
                    <a:pt x="13410" y="373"/>
                    <a:pt x="13500" y="2513"/>
                  </a:cubicBezTo>
                  <a:cubicBezTo>
                    <a:pt x="13590" y="4653"/>
                    <a:pt x="13680" y="8435"/>
                    <a:pt x="13860" y="11670"/>
                  </a:cubicBezTo>
                  <a:cubicBezTo>
                    <a:pt x="14040" y="14905"/>
                    <a:pt x="14310" y="17593"/>
                    <a:pt x="14490" y="19235"/>
                  </a:cubicBezTo>
                  <a:cubicBezTo>
                    <a:pt x="14670" y="20878"/>
                    <a:pt x="14760" y="21475"/>
                    <a:pt x="14850" y="21375"/>
                  </a:cubicBezTo>
                  <a:cubicBezTo>
                    <a:pt x="14940" y="21276"/>
                    <a:pt x="15030" y="20480"/>
                    <a:pt x="15165" y="18937"/>
                  </a:cubicBezTo>
                  <a:cubicBezTo>
                    <a:pt x="15300" y="17394"/>
                    <a:pt x="15480" y="15104"/>
                    <a:pt x="15705" y="13761"/>
                  </a:cubicBezTo>
                  <a:cubicBezTo>
                    <a:pt x="15930" y="12417"/>
                    <a:pt x="16200" y="12019"/>
                    <a:pt x="16515" y="11969"/>
                  </a:cubicBezTo>
                  <a:cubicBezTo>
                    <a:pt x="16830" y="11919"/>
                    <a:pt x="17190" y="12218"/>
                    <a:pt x="17820" y="13363"/>
                  </a:cubicBezTo>
                  <a:cubicBezTo>
                    <a:pt x="18450" y="14507"/>
                    <a:pt x="19350" y="16498"/>
                    <a:pt x="20025" y="17792"/>
                  </a:cubicBezTo>
                  <a:cubicBezTo>
                    <a:pt x="20700" y="19086"/>
                    <a:pt x="21150" y="19683"/>
                    <a:pt x="21600" y="20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928224" y="392543"/>
              <a:ext cx="125876" cy="18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03" fill="norm" stroke="1" extrusionOk="0">
                  <a:moveTo>
                    <a:pt x="4061" y="11323"/>
                  </a:moveTo>
                  <a:cubicBezTo>
                    <a:pt x="6894" y="8683"/>
                    <a:pt x="9727" y="6043"/>
                    <a:pt x="10966" y="4123"/>
                  </a:cubicBezTo>
                  <a:cubicBezTo>
                    <a:pt x="12206" y="2203"/>
                    <a:pt x="11851" y="1003"/>
                    <a:pt x="10789" y="403"/>
                  </a:cubicBezTo>
                  <a:cubicBezTo>
                    <a:pt x="9727" y="-197"/>
                    <a:pt x="7956" y="-197"/>
                    <a:pt x="5832" y="883"/>
                  </a:cubicBezTo>
                  <a:cubicBezTo>
                    <a:pt x="3707" y="1963"/>
                    <a:pt x="1228" y="4123"/>
                    <a:pt x="343" y="7363"/>
                  </a:cubicBezTo>
                  <a:cubicBezTo>
                    <a:pt x="-542" y="10603"/>
                    <a:pt x="166" y="14923"/>
                    <a:pt x="3884" y="17443"/>
                  </a:cubicBezTo>
                  <a:cubicBezTo>
                    <a:pt x="7602" y="19963"/>
                    <a:pt x="14330" y="20683"/>
                    <a:pt x="21058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119423" y="411100"/>
              <a:ext cx="90071" cy="13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0826" fill="norm" stroke="1" extrusionOk="0">
                  <a:moveTo>
                    <a:pt x="18306" y="778"/>
                  </a:moveTo>
                  <a:cubicBezTo>
                    <a:pt x="14946" y="133"/>
                    <a:pt x="11586" y="-512"/>
                    <a:pt x="8466" y="616"/>
                  </a:cubicBezTo>
                  <a:cubicBezTo>
                    <a:pt x="5346" y="1745"/>
                    <a:pt x="2466" y="4646"/>
                    <a:pt x="1026" y="7709"/>
                  </a:cubicBezTo>
                  <a:cubicBezTo>
                    <a:pt x="-414" y="10772"/>
                    <a:pt x="-414" y="13995"/>
                    <a:pt x="1506" y="16413"/>
                  </a:cubicBezTo>
                  <a:cubicBezTo>
                    <a:pt x="3426" y="18831"/>
                    <a:pt x="7266" y="20443"/>
                    <a:pt x="10386" y="20766"/>
                  </a:cubicBezTo>
                  <a:cubicBezTo>
                    <a:pt x="13506" y="21088"/>
                    <a:pt x="15906" y="20121"/>
                    <a:pt x="17826" y="17542"/>
                  </a:cubicBezTo>
                  <a:cubicBezTo>
                    <a:pt x="19746" y="14963"/>
                    <a:pt x="21186" y="10772"/>
                    <a:pt x="19986" y="7709"/>
                  </a:cubicBezTo>
                  <a:cubicBezTo>
                    <a:pt x="18786" y="4646"/>
                    <a:pt x="14946" y="2712"/>
                    <a:pt x="11106" y="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250950" y="327407"/>
              <a:ext cx="488950" cy="20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8414"/>
                  </a:moveTo>
                  <a:cubicBezTo>
                    <a:pt x="935" y="10790"/>
                    <a:pt x="1870" y="13166"/>
                    <a:pt x="2384" y="14894"/>
                  </a:cubicBezTo>
                  <a:cubicBezTo>
                    <a:pt x="2899" y="16622"/>
                    <a:pt x="2992" y="17702"/>
                    <a:pt x="3039" y="18782"/>
                  </a:cubicBezTo>
                  <a:cubicBezTo>
                    <a:pt x="3086" y="19862"/>
                    <a:pt x="3086" y="20942"/>
                    <a:pt x="2899" y="21158"/>
                  </a:cubicBezTo>
                  <a:cubicBezTo>
                    <a:pt x="2712" y="21374"/>
                    <a:pt x="2338" y="20726"/>
                    <a:pt x="2104" y="18890"/>
                  </a:cubicBezTo>
                  <a:cubicBezTo>
                    <a:pt x="1870" y="17054"/>
                    <a:pt x="1777" y="14030"/>
                    <a:pt x="2057" y="11654"/>
                  </a:cubicBezTo>
                  <a:cubicBezTo>
                    <a:pt x="2338" y="9278"/>
                    <a:pt x="2992" y="7550"/>
                    <a:pt x="3553" y="6578"/>
                  </a:cubicBezTo>
                  <a:cubicBezTo>
                    <a:pt x="4114" y="5606"/>
                    <a:pt x="4582" y="5390"/>
                    <a:pt x="5003" y="5714"/>
                  </a:cubicBezTo>
                  <a:cubicBezTo>
                    <a:pt x="5423" y="6038"/>
                    <a:pt x="5797" y="6902"/>
                    <a:pt x="6125" y="7982"/>
                  </a:cubicBezTo>
                  <a:cubicBezTo>
                    <a:pt x="6452" y="9062"/>
                    <a:pt x="6732" y="10358"/>
                    <a:pt x="7153" y="10790"/>
                  </a:cubicBezTo>
                  <a:cubicBezTo>
                    <a:pt x="7574" y="11222"/>
                    <a:pt x="8135" y="10790"/>
                    <a:pt x="8509" y="10034"/>
                  </a:cubicBezTo>
                  <a:cubicBezTo>
                    <a:pt x="8883" y="9278"/>
                    <a:pt x="9070" y="8198"/>
                    <a:pt x="9023" y="7226"/>
                  </a:cubicBezTo>
                  <a:cubicBezTo>
                    <a:pt x="8977" y="6254"/>
                    <a:pt x="8696" y="5390"/>
                    <a:pt x="8322" y="5498"/>
                  </a:cubicBezTo>
                  <a:cubicBezTo>
                    <a:pt x="7948" y="5606"/>
                    <a:pt x="7481" y="6686"/>
                    <a:pt x="7200" y="8306"/>
                  </a:cubicBezTo>
                  <a:cubicBezTo>
                    <a:pt x="6919" y="9926"/>
                    <a:pt x="6826" y="12086"/>
                    <a:pt x="6779" y="13814"/>
                  </a:cubicBezTo>
                  <a:cubicBezTo>
                    <a:pt x="6732" y="15542"/>
                    <a:pt x="6732" y="16838"/>
                    <a:pt x="6966" y="17810"/>
                  </a:cubicBezTo>
                  <a:cubicBezTo>
                    <a:pt x="7200" y="18782"/>
                    <a:pt x="7668" y="19430"/>
                    <a:pt x="8135" y="19646"/>
                  </a:cubicBezTo>
                  <a:cubicBezTo>
                    <a:pt x="8603" y="19862"/>
                    <a:pt x="9070" y="19646"/>
                    <a:pt x="9584" y="18350"/>
                  </a:cubicBezTo>
                  <a:cubicBezTo>
                    <a:pt x="10099" y="17054"/>
                    <a:pt x="10660" y="14678"/>
                    <a:pt x="10987" y="12950"/>
                  </a:cubicBezTo>
                  <a:cubicBezTo>
                    <a:pt x="11314" y="11222"/>
                    <a:pt x="11408" y="10142"/>
                    <a:pt x="11595" y="8738"/>
                  </a:cubicBezTo>
                  <a:cubicBezTo>
                    <a:pt x="11782" y="7334"/>
                    <a:pt x="12062" y="5606"/>
                    <a:pt x="12203" y="5390"/>
                  </a:cubicBezTo>
                  <a:cubicBezTo>
                    <a:pt x="12343" y="5174"/>
                    <a:pt x="12343" y="6470"/>
                    <a:pt x="12343" y="8306"/>
                  </a:cubicBezTo>
                  <a:cubicBezTo>
                    <a:pt x="12343" y="10142"/>
                    <a:pt x="12343" y="12518"/>
                    <a:pt x="12343" y="14246"/>
                  </a:cubicBezTo>
                  <a:cubicBezTo>
                    <a:pt x="12343" y="15974"/>
                    <a:pt x="12343" y="17054"/>
                    <a:pt x="12530" y="16730"/>
                  </a:cubicBezTo>
                  <a:cubicBezTo>
                    <a:pt x="12717" y="16406"/>
                    <a:pt x="13091" y="14678"/>
                    <a:pt x="13418" y="12410"/>
                  </a:cubicBezTo>
                  <a:cubicBezTo>
                    <a:pt x="13745" y="10142"/>
                    <a:pt x="14026" y="7334"/>
                    <a:pt x="14306" y="5390"/>
                  </a:cubicBezTo>
                  <a:cubicBezTo>
                    <a:pt x="14587" y="3446"/>
                    <a:pt x="14868" y="2366"/>
                    <a:pt x="15148" y="2582"/>
                  </a:cubicBezTo>
                  <a:cubicBezTo>
                    <a:pt x="15429" y="2798"/>
                    <a:pt x="15709" y="4310"/>
                    <a:pt x="15849" y="5606"/>
                  </a:cubicBezTo>
                  <a:cubicBezTo>
                    <a:pt x="15990" y="6902"/>
                    <a:pt x="15990" y="7982"/>
                    <a:pt x="16036" y="9386"/>
                  </a:cubicBezTo>
                  <a:cubicBezTo>
                    <a:pt x="16083" y="10790"/>
                    <a:pt x="16177" y="12518"/>
                    <a:pt x="16270" y="12842"/>
                  </a:cubicBezTo>
                  <a:cubicBezTo>
                    <a:pt x="16364" y="13166"/>
                    <a:pt x="16457" y="12086"/>
                    <a:pt x="16925" y="9818"/>
                  </a:cubicBezTo>
                  <a:cubicBezTo>
                    <a:pt x="17392" y="7550"/>
                    <a:pt x="18234" y="4094"/>
                    <a:pt x="18888" y="2150"/>
                  </a:cubicBezTo>
                  <a:cubicBezTo>
                    <a:pt x="19543" y="206"/>
                    <a:pt x="20010" y="-226"/>
                    <a:pt x="20384" y="98"/>
                  </a:cubicBezTo>
                  <a:cubicBezTo>
                    <a:pt x="20758" y="422"/>
                    <a:pt x="21039" y="1502"/>
                    <a:pt x="21226" y="3770"/>
                  </a:cubicBezTo>
                  <a:cubicBezTo>
                    <a:pt x="21413" y="6038"/>
                    <a:pt x="21506" y="9494"/>
                    <a:pt x="21600" y="12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71499" y="623639"/>
              <a:ext cx="1217317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0" y="21600"/>
                  </a:moveTo>
                  <a:cubicBezTo>
                    <a:pt x="1313" y="19864"/>
                    <a:pt x="2625" y="18129"/>
                    <a:pt x="3938" y="16586"/>
                  </a:cubicBezTo>
                  <a:cubicBezTo>
                    <a:pt x="5250" y="15043"/>
                    <a:pt x="6562" y="13693"/>
                    <a:pt x="8025" y="12343"/>
                  </a:cubicBezTo>
                  <a:cubicBezTo>
                    <a:pt x="9488" y="10993"/>
                    <a:pt x="11100" y="9643"/>
                    <a:pt x="12712" y="8196"/>
                  </a:cubicBezTo>
                  <a:cubicBezTo>
                    <a:pt x="14325" y="6750"/>
                    <a:pt x="15938" y="5207"/>
                    <a:pt x="17306" y="3954"/>
                  </a:cubicBezTo>
                  <a:cubicBezTo>
                    <a:pt x="18675" y="2700"/>
                    <a:pt x="19800" y="1736"/>
                    <a:pt x="20512" y="1061"/>
                  </a:cubicBezTo>
                  <a:cubicBezTo>
                    <a:pt x="21225" y="386"/>
                    <a:pt x="21525" y="0"/>
                    <a:pt x="21563" y="0"/>
                  </a:cubicBezTo>
                  <a:cubicBezTo>
                    <a:pt x="21600" y="0"/>
                    <a:pt x="21375" y="386"/>
                    <a:pt x="21150" y="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825500" y="727356"/>
              <a:ext cx="8699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9" y="19440"/>
                    <a:pt x="3258" y="17280"/>
                    <a:pt x="5045" y="15240"/>
                  </a:cubicBezTo>
                  <a:cubicBezTo>
                    <a:pt x="6832" y="13200"/>
                    <a:pt x="8777" y="11280"/>
                    <a:pt x="10879" y="9600"/>
                  </a:cubicBezTo>
                  <a:cubicBezTo>
                    <a:pt x="12981" y="7920"/>
                    <a:pt x="15241" y="6480"/>
                    <a:pt x="17054" y="4920"/>
                  </a:cubicBezTo>
                  <a:cubicBezTo>
                    <a:pt x="18867" y="3360"/>
                    <a:pt x="20234" y="16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012950" y="32095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076450" y="47335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2611450" y="122365"/>
              <a:ext cx="442901" cy="79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71" fill="norm" stroke="1" extrusionOk="0">
                  <a:moveTo>
                    <a:pt x="3625" y="3116"/>
                  </a:moveTo>
                  <a:cubicBezTo>
                    <a:pt x="3625" y="3400"/>
                    <a:pt x="3625" y="3685"/>
                    <a:pt x="3368" y="3884"/>
                  </a:cubicBezTo>
                  <a:cubicBezTo>
                    <a:pt x="3111" y="4082"/>
                    <a:pt x="2596" y="4196"/>
                    <a:pt x="2082" y="4225"/>
                  </a:cubicBezTo>
                  <a:cubicBezTo>
                    <a:pt x="1568" y="4253"/>
                    <a:pt x="1053" y="4196"/>
                    <a:pt x="796" y="4026"/>
                  </a:cubicBezTo>
                  <a:cubicBezTo>
                    <a:pt x="539" y="3855"/>
                    <a:pt x="539" y="3571"/>
                    <a:pt x="899" y="3059"/>
                  </a:cubicBezTo>
                  <a:cubicBezTo>
                    <a:pt x="1259" y="2548"/>
                    <a:pt x="1979" y="1809"/>
                    <a:pt x="2545" y="1326"/>
                  </a:cubicBezTo>
                  <a:cubicBezTo>
                    <a:pt x="3111" y="842"/>
                    <a:pt x="3522" y="615"/>
                    <a:pt x="4036" y="388"/>
                  </a:cubicBezTo>
                  <a:cubicBezTo>
                    <a:pt x="4551" y="160"/>
                    <a:pt x="5168" y="-67"/>
                    <a:pt x="5476" y="18"/>
                  </a:cubicBezTo>
                  <a:cubicBezTo>
                    <a:pt x="5785" y="104"/>
                    <a:pt x="5785" y="501"/>
                    <a:pt x="5733" y="1610"/>
                  </a:cubicBezTo>
                  <a:cubicBezTo>
                    <a:pt x="5682" y="2718"/>
                    <a:pt x="5579" y="4537"/>
                    <a:pt x="5322" y="6242"/>
                  </a:cubicBezTo>
                  <a:cubicBezTo>
                    <a:pt x="5065" y="7948"/>
                    <a:pt x="4653" y="9539"/>
                    <a:pt x="4139" y="10676"/>
                  </a:cubicBezTo>
                  <a:cubicBezTo>
                    <a:pt x="3625" y="11813"/>
                    <a:pt x="3008" y="12495"/>
                    <a:pt x="2442" y="12921"/>
                  </a:cubicBezTo>
                  <a:cubicBezTo>
                    <a:pt x="1876" y="13348"/>
                    <a:pt x="1362" y="13518"/>
                    <a:pt x="951" y="13433"/>
                  </a:cubicBezTo>
                  <a:cubicBezTo>
                    <a:pt x="539" y="13348"/>
                    <a:pt x="231" y="13007"/>
                    <a:pt x="76" y="12268"/>
                  </a:cubicBezTo>
                  <a:cubicBezTo>
                    <a:pt x="-78" y="11529"/>
                    <a:pt x="-78" y="10392"/>
                    <a:pt x="848" y="9170"/>
                  </a:cubicBezTo>
                  <a:cubicBezTo>
                    <a:pt x="1773" y="7948"/>
                    <a:pt x="3625" y="6640"/>
                    <a:pt x="5991" y="5390"/>
                  </a:cubicBezTo>
                  <a:cubicBezTo>
                    <a:pt x="8356" y="4139"/>
                    <a:pt x="11236" y="2946"/>
                    <a:pt x="12933" y="2207"/>
                  </a:cubicBezTo>
                  <a:cubicBezTo>
                    <a:pt x="14631" y="1468"/>
                    <a:pt x="15145" y="1184"/>
                    <a:pt x="15299" y="1184"/>
                  </a:cubicBezTo>
                  <a:cubicBezTo>
                    <a:pt x="15453" y="1184"/>
                    <a:pt x="15248" y="1468"/>
                    <a:pt x="14425" y="2292"/>
                  </a:cubicBezTo>
                  <a:cubicBezTo>
                    <a:pt x="13602" y="3116"/>
                    <a:pt x="12162" y="4480"/>
                    <a:pt x="10979" y="6214"/>
                  </a:cubicBezTo>
                  <a:cubicBezTo>
                    <a:pt x="9796" y="7948"/>
                    <a:pt x="8871" y="10051"/>
                    <a:pt x="8253" y="12069"/>
                  </a:cubicBezTo>
                  <a:cubicBezTo>
                    <a:pt x="7636" y="14087"/>
                    <a:pt x="7328" y="16019"/>
                    <a:pt x="7173" y="17440"/>
                  </a:cubicBezTo>
                  <a:cubicBezTo>
                    <a:pt x="7019" y="18861"/>
                    <a:pt x="7019" y="19771"/>
                    <a:pt x="7173" y="20368"/>
                  </a:cubicBezTo>
                  <a:cubicBezTo>
                    <a:pt x="7328" y="20965"/>
                    <a:pt x="7636" y="21249"/>
                    <a:pt x="8048" y="21391"/>
                  </a:cubicBezTo>
                  <a:cubicBezTo>
                    <a:pt x="8459" y="21533"/>
                    <a:pt x="8973" y="21533"/>
                    <a:pt x="9796" y="20993"/>
                  </a:cubicBezTo>
                  <a:cubicBezTo>
                    <a:pt x="10619" y="20453"/>
                    <a:pt x="11751" y="19373"/>
                    <a:pt x="12625" y="17952"/>
                  </a:cubicBezTo>
                  <a:cubicBezTo>
                    <a:pt x="13499" y="16531"/>
                    <a:pt x="14116" y="14769"/>
                    <a:pt x="14322" y="13746"/>
                  </a:cubicBezTo>
                  <a:cubicBezTo>
                    <a:pt x="14528" y="12722"/>
                    <a:pt x="14322" y="12438"/>
                    <a:pt x="13962" y="12268"/>
                  </a:cubicBezTo>
                  <a:cubicBezTo>
                    <a:pt x="13602" y="12097"/>
                    <a:pt x="13088" y="12040"/>
                    <a:pt x="12676" y="12126"/>
                  </a:cubicBezTo>
                  <a:cubicBezTo>
                    <a:pt x="12265" y="12211"/>
                    <a:pt x="11956" y="12438"/>
                    <a:pt x="12213" y="12552"/>
                  </a:cubicBezTo>
                  <a:cubicBezTo>
                    <a:pt x="12471" y="12666"/>
                    <a:pt x="13293" y="12666"/>
                    <a:pt x="14939" y="12353"/>
                  </a:cubicBezTo>
                  <a:cubicBezTo>
                    <a:pt x="16585" y="12040"/>
                    <a:pt x="19053" y="11415"/>
                    <a:pt x="21522" y="10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723476" y="117756"/>
              <a:ext cx="158473" cy="49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399" fill="norm" stroke="1" extrusionOk="0">
                  <a:moveTo>
                    <a:pt x="2974" y="0"/>
                  </a:moveTo>
                  <a:cubicBezTo>
                    <a:pt x="2154" y="919"/>
                    <a:pt x="1334" y="1838"/>
                    <a:pt x="1334" y="4044"/>
                  </a:cubicBezTo>
                  <a:cubicBezTo>
                    <a:pt x="1334" y="6250"/>
                    <a:pt x="2154" y="9743"/>
                    <a:pt x="2290" y="12638"/>
                  </a:cubicBezTo>
                  <a:cubicBezTo>
                    <a:pt x="2427" y="15534"/>
                    <a:pt x="1880" y="17831"/>
                    <a:pt x="1470" y="19210"/>
                  </a:cubicBezTo>
                  <a:cubicBezTo>
                    <a:pt x="1060" y="20589"/>
                    <a:pt x="787" y="21049"/>
                    <a:pt x="650" y="21003"/>
                  </a:cubicBezTo>
                  <a:cubicBezTo>
                    <a:pt x="513" y="20957"/>
                    <a:pt x="513" y="20405"/>
                    <a:pt x="923" y="18843"/>
                  </a:cubicBezTo>
                  <a:cubicBezTo>
                    <a:pt x="1334" y="17280"/>
                    <a:pt x="2154" y="14706"/>
                    <a:pt x="2837" y="13190"/>
                  </a:cubicBezTo>
                  <a:cubicBezTo>
                    <a:pt x="3521" y="11673"/>
                    <a:pt x="4068" y="11214"/>
                    <a:pt x="5025" y="10892"/>
                  </a:cubicBezTo>
                  <a:cubicBezTo>
                    <a:pt x="5982" y="10570"/>
                    <a:pt x="7349" y="10386"/>
                    <a:pt x="9673" y="10570"/>
                  </a:cubicBezTo>
                  <a:cubicBezTo>
                    <a:pt x="11997" y="10754"/>
                    <a:pt x="15278" y="11306"/>
                    <a:pt x="17602" y="12546"/>
                  </a:cubicBezTo>
                  <a:cubicBezTo>
                    <a:pt x="19926" y="13787"/>
                    <a:pt x="21293" y="15717"/>
                    <a:pt x="19926" y="17372"/>
                  </a:cubicBezTo>
                  <a:cubicBezTo>
                    <a:pt x="18559" y="19026"/>
                    <a:pt x="14458" y="20405"/>
                    <a:pt x="10903" y="21003"/>
                  </a:cubicBezTo>
                  <a:cubicBezTo>
                    <a:pt x="7349" y="21600"/>
                    <a:pt x="4341" y="21416"/>
                    <a:pt x="2427" y="21140"/>
                  </a:cubicBezTo>
                  <a:cubicBezTo>
                    <a:pt x="513" y="20865"/>
                    <a:pt x="-307" y="20497"/>
                    <a:pt x="103" y="19946"/>
                  </a:cubicBezTo>
                  <a:cubicBezTo>
                    <a:pt x="513" y="19394"/>
                    <a:pt x="2154" y="18659"/>
                    <a:pt x="3521" y="18153"/>
                  </a:cubicBezTo>
                  <a:cubicBezTo>
                    <a:pt x="4888" y="17648"/>
                    <a:pt x="5982" y="17372"/>
                    <a:pt x="7075" y="17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3964516" y="428906"/>
              <a:ext cx="423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943350" y="293293"/>
              <a:ext cx="31750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1110"/>
                  </a:moveTo>
                  <a:cubicBezTo>
                    <a:pt x="0" y="16895"/>
                    <a:pt x="0" y="12681"/>
                    <a:pt x="0" y="8993"/>
                  </a:cubicBezTo>
                  <a:cubicBezTo>
                    <a:pt x="0" y="5305"/>
                    <a:pt x="0" y="2144"/>
                    <a:pt x="3600" y="827"/>
                  </a:cubicBezTo>
                  <a:cubicBezTo>
                    <a:pt x="7200" y="-490"/>
                    <a:pt x="14400" y="37"/>
                    <a:pt x="21600" y="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005652" y="396095"/>
              <a:ext cx="159948" cy="11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297" fill="norm" stroke="1" extrusionOk="0">
                  <a:moveTo>
                    <a:pt x="16990" y="6890"/>
                  </a:moveTo>
                  <a:cubicBezTo>
                    <a:pt x="16429" y="5028"/>
                    <a:pt x="15868" y="3166"/>
                    <a:pt x="14325" y="1676"/>
                  </a:cubicBezTo>
                  <a:cubicBezTo>
                    <a:pt x="12782" y="186"/>
                    <a:pt x="10258" y="-931"/>
                    <a:pt x="7593" y="1117"/>
                  </a:cubicBezTo>
                  <a:cubicBezTo>
                    <a:pt x="4928" y="3166"/>
                    <a:pt x="2123" y="8379"/>
                    <a:pt x="860" y="11917"/>
                  </a:cubicBezTo>
                  <a:cubicBezTo>
                    <a:pt x="-402" y="15455"/>
                    <a:pt x="-121" y="17317"/>
                    <a:pt x="720" y="18621"/>
                  </a:cubicBezTo>
                  <a:cubicBezTo>
                    <a:pt x="1562" y="19924"/>
                    <a:pt x="2964" y="20669"/>
                    <a:pt x="5489" y="18621"/>
                  </a:cubicBezTo>
                  <a:cubicBezTo>
                    <a:pt x="8014" y="16572"/>
                    <a:pt x="11660" y="11731"/>
                    <a:pt x="13624" y="8379"/>
                  </a:cubicBezTo>
                  <a:cubicBezTo>
                    <a:pt x="15588" y="5028"/>
                    <a:pt x="15868" y="3166"/>
                    <a:pt x="16008" y="3166"/>
                  </a:cubicBezTo>
                  <a:cubicBezTo>
                    <a:pt x="16149" y="3166"/>
                    <a:pt x="16149" y="5028"/>
                    <a:pt x="16990" y="8193"/>
                  </a:cubicBezTo>
                  <a:cubicBezTo>
                    <a:pt x="17832" y="11359"/>
                    <a:pt x="19515" y="15828"/>
                    <a:pt x="21198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229100" y="334045"/>
              <a:ext cx="71065" cy="20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44" fill="norm" stroke="1" extrusionOk="0">
                  <a:moveTo>
                    <a:pt x="20965" y="2552"/>
                  </a:moveTo>
                  <a:cubicBezTo>
                    <a:pt x="18424" y="1904"/>
                    <a:pt x="15882" y="1256"/>
                    <a:pt x="13024" y="716"/>
                  </a:cubicBezTo>
                  <a:cubicBezTo>
                    <a:pt x="10165" y="176"/>
                    <a:pt x="6988" y="-256"/>
                    <a:pt x="4765" y="176"/>
                  </a:cubicBezTo>
                  <a:cubicBezTo>
                    <a:pt x="2541" y="608"/>
                    <a:pt x="1271" y="1904"/>
                    <a:pt x="3494" y="4064"/>
                  </a:cubicBezTo>
                  <a:cubicBezTo>
                    <a:pt x="5718" y="6224"/>
                    <a:pt x="11435" y="9248"/>
                    <a:pt x="15247" y="11192"/>
                  </a:cubicBezTo>
                  <a:cubicBezTo>
                    <a:pt x="19059" y="13136"/>
                    <a:pt x="20965" y="14000"/>
                    <a:pt x="21282" y="15404"/>
                  </a:cubicBezTo>
                  <a:cubicBezTo>
                    <a:pt x="21600" y="16808"/>
                    <a:pt x="20329" y="18752"/>
                    <a:pt x="16518" y="19832"/>
                  </a:cubicBezTo>
                  <a:cubicBezTo>
                    <a:pt x="12706" y="20912"/>
                    <a:pt x="6353" y="21128"/>
                    <a:pt x="0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437519" y="217880"/>
              <a:ext cx="128131" cy="41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7" fill="norm" stroke="1" extrusionOk="0">
                  <a:moveTo>
                    <a:pt x="21435" y="1721"/>
                  </a:moveTo>
                  <a:cubicBezTo>
                    <a:pt x="21081" y="1063"/>
                    <a:pt x="20727" y="405"/>
                    <a:pt x="19665" y="131"/>
                  </a:cubicBezTo>
                  <a:cubicBezTo>
                    <a:pt x="18602" y="-143"/>
                    <a:pt x="16832" y="-33"/>
                    <a:pt x="14176" y="899"/>
                  </a:cubicBezTo>
                  <a:cubicBezTo>
                    <a:pt x="11520" y="1831"/>
                    <a:pt x="7979" y="3585"/>
                    <a:pt x="5146" y="6326"/>
                  </a:cubicBezTo>
                  <a:cubicBezTo>
                    <a:pt x="2314" y="9067"/>
                    <a:pt x="189" y="12795"/>
                    <a:pt x="12" y="15427"/>
                  </a:cubicBezTo>
                  <a:cubicBezTo>
                    <a:pt x="-165" y="18058"/>
                    <a:pt x="1605" y="19593"/>
                    <a:pt x="5146" y="20415"/>
                  </a:cubicBezTo>
                  <a:cubicBezTo>
                    <a:pt x="8687" y="21238"/>
                    <a:pt x="13999" y="21347"/>
                    <a:pt x="1931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592229" y="294889"/>
              <a:ext cx="221071" cy="32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44" fill="norm" stroke="1" extrusionOk="0">
                  <a:moveTo>
                    <a:pt x="17782" y="2552"/>
                  </a:moveTo>
                  <a:cubicBezTo>
                    <a:pt x="16342" y="1716"/>
                    <a:pt x="14902" y="880"/>
                    <a:pt x="13359" y="392"/>
                  </a:cubicBezTo>
                  <a:cubicBezTo>
                    <a:pt x="11816" y="-96"/>
                    <a:pt x="10171" y="-235"/>
                    <a:pt x="8422" y="601"/>
                  </a:cubicBezTo>
                  <a:cubicBezTo>
                    <a:pt x="6674" y="1437"/>
                    <a:pt x="4822" y="3249"/>
                    <a:pt x="3382" y="6175"/>
                  </a:cubicBezTo>
                  <a:cubicBezTo>
                    <a:pt x="1942" y="9102"/>
                    <a:pt x="914" y="13143"/>
                    <a:pt x="399" y="15582"/>
                  </a:cubicBezTo>
                  <a:cubicBezTo>
                    <a:pt x="-115" y="18020"/>
                    <a:pt x="-115" y="18857"/>
                    <a:pt x="296" y="19553"/>
                  </a:cubicBezTo>
                  <a:cubicBezTo>
                    <a:pt x="708" y="20250"/>
                    <a:pt x="1531" y="20808"/>
                    <a:pt x="2559" y="21086"/>
                  </a:cubicBezTo>
                  <a:cubicBezTo>
                    <a:pt x="3588" y="21365"/>
                    <a:pt x="4822" y="21365"/>
                    <a:pt x="6674" y="20320"/>
                  </a:cubicBezTo>
                  <a:cubicBezTo>
                    <a:pt x="8525" y="19275"/>
                    <a:pt x="10994" y="17184"/>
                    <a:pt x="12536" y="14467"/>
                  </a:cubicBezTo>
                  <a:cubicBezTo>
                    <a:pt x="14079" y="11750"/>
                    <a:pt x="14696" y="8405"/>
                    <a:pt x="14696" y="6315"/>
                  </a:cubicBezTo>
                  <a:cubicBezTo>
                    <a:pt x="14696" y="4224"/>
                    <a:pt x="14079" y="3388"/>
                    <a:pt x="13359" y="2691"/>
                  </a:cubicBezTo>
                  <a:cubicBezTo>
                    <a:pt x="12639" y="1995"/>
                    <a:pt x="11816" y="1437"/>
                    <a:pt x="10891" y="1159"/>
                  </a:cubicBezTo>
                  <a:cubicBezTo>
                    <a:pt x="9965" y="880"/>
                    <a:pt x="8936" y="880"/>
                    <a:pt x="7496" y="1646"/>
                  </a:cubicBezTo>
                  <a:cubicBezTo>
                    <a:pt x="6056" y="2413"/>
                    <a:pt x="4205" y="3946"/>
                    <a:pt x="3485" y="5618"/>
                  </a:cubicBezTo>
                  <a:cubicBezTo>
                    <a:pt x="2765" y="7290"/>
                    <a:pt x="3176" y="9102"/>
                    <a:pt x="4514" y="10147"/>
                  </a:cubicBezTo>
                  <a:cubicBezTo>
                    <a:pt x="5851" y="11192"/>
                    <a:pt x="8114" y="11471"/>
                    <a:pt x="11096" y="10983"/>
                  </a:cubicBezTo>
                  <a:cubicBezTo>
                    <a:pt x="14079" y="10495"/>
                    <a:pt x="17782" y="9241"/>
                    <a:pt x="21485" y="7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687211" y="149506"/>
              <a:ext cx="10068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98" fill="norm" stroke="1" extrusionOk="0">
                  <a:moveTo>
                    <a:pt x="5206" y="0"/>
                  </a:moveTo>
                  <a:cubicBezTo>
                    <a:pt x="3406" y="8038"/>
                    <a:pt x="1606" y="16075"/>
                    <a:pt x="706" y="17331"/>
                  </a:cubicBezTo>
                  <a:cubicBezTo>
                    <a:pt x="-194" y="18586"/>
                    <a:pt x="-194" y="13061"/>
                    <a:pt x="481" y="8791"/>
                  </a:cubicBezTo>
                  <a:cubicBezTo>
                    <a:pt x="1156" y="4521"/>
                    <a:pt x="2506" y="1507"/>
                    <a:pt x="4306" y="503"/>
                  </a:cubicBezTo>
                  <a:cubicBezTo>
                    <a:pt x="6106" y="-502"/>
                    <a:pt x="8356" y="503"/>
                    <a:pt x="11281" y="4270"/>
                  </a:cubicBezTo>
                  <a:cubicBezTo>
                    <a:pt x="14206" y="8038"/>
                    <a:pt x="17806" y="14568"/>
                    <a:pt x="21406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876800" y="168556"/>
              <a:ext cx="115438" cy="43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1467" fill="norm" stroke="1" extrusionOk="0">
                  <a:moveTo>
                    <a:pt x="3352" y="0"/>
                  </a:moveTo>
                  <a:cubicBezTo>
                    <a:pt x="10055" y="3204"/>
                    <a:pt x="16759" y="6408"/>
                    <a:pt x="19179" y="9560"/>
                  </a:cubicBezTo>
                  <a:cubicBezTo>
                    <a:pt x="21600" y="12712"/>
                    <a:pt x="19738" y="15812"/>
                    <a:pt x="17317" y="17776"/>
                  </a:cubicBezTo>
                  <a:cubicBezTo>
                    <a:pt x="14897" y="19740"/>
                    <a:pt x="11917" y="20567"/>
                    <a:pt x="9124" y="21032"/>
                  </a:cubicBezTo>
                  <a:cubicBezTo>
                    <a:pt x="6331" y="21497"/>
                    <a:pt x="3724" y="21600"/>
                    <a:pt x="2234" y="21290"/>
                  </a:cubicBezTo>
                  <a:cubicBezTo>
                    <a:pt x="745" y="20980"/>
                    <a:pt x="372" y="20256"/>
                    <a:pt x="0" y="19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372100" y="422556"/>
              <a:ext cx="533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9800"/>
                    <a:pt x="6000" y="18000"/>
                    <a:pt x="9043" y="16200"/>
                  </a:cubicBezTo>
                  <a:cubicBezTo>
                    <a:pt x="12086" y="14400"/>
                    <a:pt x="15171" y="12600"/>
                    <a:pt x="16971" y="11700"/>
                  </a:cubicBezTo>
                  <a:cubicBezTo>
                    <a:pt x="18771" y="10800"/>
                    <a:pt x="19286" y="10800"/>
                    <a:pt x="19800" y="10500"/>
                  </a:cubicBezTo>
                  <a:cubicBezTo>
                    <a:pt x="20314" y="10200"/>
                    <a:pt x="20829" y="9600"/>
                    <a:pt x="21129" y="7800"/>
                  </a:cubicBezTo>
                  <a:cubicBezTo>
                    <a:pt x="21429" y="6000"/>
                    <a:pt x="21514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823947" y="359968"/>
              <a:ext cx="133524" cy="16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81" fill="norm" stroke="1" extrusionOk="0">
                  <a:moveTo>
                    <a:pt x="4755" y="2373"/>
                  </a:moveTo>
                  <a:cubicBezTo>
                    <a:pt x="2464" y="1543"/>
                    <a:pt x="173" y="712"/>
                    <a:pt x="10" y="296"/>
                  </a:cubicBezTo>
                  <a:cubicBezTo>
                    <a:pt x="-154" y="-119"/>
                    <a:pt x="1810" y="-119"/>
                    <a:pt x="5410" y="435"/>
                  </a:cubicBezTo>
                  <a:cubicBezTo>
                    <a:pt x="9010" y="989"/>
                    <a:pt x="14246" y="2096"/>
                    <a:pt x="17355" y="3896"/>
                  </a:cubicBezTo>
                  <a:cubicBezTo>
                    <a:pt x="20464" y="5696"/>
                    <a:pt x="21446" y="8189"/>
                    <a:pt x="19973" y="11096"/>
                  </a:cubicBezTo>
                  <a:cubicBezTo>
                    <a:pt x="18501" y="14004"/>
                    <a:pt x="14573" y="17327"/>
                    <a:pt x="11791" y="19127"/>
                  </a:cubicBezTo>
                  <a:cubicBezTo>
                    <a:pt x="9010" y="20927"/>
                    <a:pt x="7373" y="21204"/>
                    <a:pt x="5737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6091750" y="333656"/>
              <a:ext cx="171582" cy="21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140" fill="norm" stroke="1" extrusionOk="0">
                  <a:moveTo>
                    <a:pt x="14995" y="3668"/>
                  </a:moveTo>
                  <a:cubicBezTo>
                    <a:pt x="14233" y="2445"/>
                    <a:pt x="13470" y="1223"/>
                    <a:pt x="12327" y="611"/>
                  </a:cubicBezTo>
                  <a:cubicBezTo>
                    <a:pt x="11183" y="0"/>
                    <a:pt x="9659" y="0"/>
                    <a:pt x="7499" y="2751"/>
                  </a:cubicBezTo>
                  <a:cubicBezTo>
                    <a:pt x="5339" y="5502"/>
                    <a:pt x="2543" y="11004"/>
                    <a:pt x="1146" y="14468"/>
                  </a:cubicBezTo>
                  <a:cubicBezTo>
                    <a:pt x="-252" y="17932"/>
                    <a:pt x="-252" y="19358"/>
                    <a:pt x="510" y="20275"/>
                  </a:cubicBezTo>
                  <a:cubicBezTo>
                    <a:pt x="1273" y="21192"/>
                    <a:pt x="2797" y="21600"/>
                    <a:pt x="6228" y="20377"/>
                  </a:cubicBezTo>
                  <a:cubicBezTo>
                    <a:pt x="9659" y="19155"/>
                    <a:pt x="14995" y="16302"/>
                    <a:pt x="17917" y="13347"/>
                  </a:cubicBezTo>
                  <a:cubicBezTo>
                    <a:pt x="20840" y="10392"/>
                    <a:pt x="21348" y="7336"/>
                    <a:pt x="19569" y="5094"/>
                  </a:cubicBezTo>
                  <a:cubicBezTo>
                    <a:pt x="17790" y="2853"/>
                    <a:pt x="13724" y="1426"/>
                    <a:pt x="96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366220" y="28784"/>
              <a:ext cx="101131" cy="17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703" fill="norm" stroke="1" extrusionOk="0">
                  <a:moveTo>
                    <a:pt x="3950" y="2269"/>
                  </a:moveTo>
                  <a:cubicBezTo>
                    <a:pt x="3050" y="6287"/>
                    <a:pt x="2150" y="10306"/>
                    <a:pt x="1700" y="12943"/>
                  </a:cubicBezTo>
                  <a:cubicBezTo>
                    <a:pt x="1250" y="15580"/>
                    <a:pt x="1250" y="16836"/>
                    <a:pt x="1025" y="18218"/>
                  </a:cubicBezTo>
                  <a:cubicBezTo>
                    <a:pt x="800" y="19599"/>
                    <a:pt x="350" y="21106"/>
                    <a:pt x="125" y="20604"/>
                  </a:cubicBezTo>
                  <a:cubicBezTo>
                    <a:pt x="-100" y="20101"/>
                    <a:pt x="-100" y="17590"/>
                    <a:pt x="800" y="14450"/>
                  </a:cubicBezTo>
                  <a:cubicBezTo>
                    <a:pt x="1700" y="11311"/>
                    <a:pt x="3500" y="7543"/>
                    <a:pt x="5075" y="5032"/>
                  </a:cubicBezTo>
                  <a:cubicBezTo>
                    <a:pt x="6650" y="2520"/>
                    <a:pt x="8000" y="1264"/>
                    <a:pt x="9800" y="511"/>
                  </a:cubicBezTo>
                  <a:cubicBezTo>
                    <a:pt x="11600" y="-243"/>
                    <a:pt x="13850" y="-494"/>
                    <a:pt x="15875" y="2143"/>
                  </a:cubicBezTo>
                  <a:cubicBezTo>
                    <a:pt x="17900" y="4780"/>
                    <a:pt x="19700" y="10306"/>
                    <a:pt x="21500" y="15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499099" y="80126"/>
              <a:ext cx="24765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554" y="14000"/>
                    <a:pt x="1108" y="6800"/>
                    <a:pt x="4431" y="3200"/>
                  </a:cubicBezTo>
                  <a:cubicBezTo>
                    <a:pt x="7754" y="-400"/>
                    <a:pt x="13846" y="-400"/>
                    <a:pt x="17169" y="500"/>
                  </a:cubicBezTo>
                  <a:cubicBezTo>
                    <a:pt x="20492" y="1400"/>
                    <a:pt x="21046" y="3200"/>
                    <a:pt x="21600" y="5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719233" y="22506"/>
              <a:ext cx="9509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600" fill="norm" stroke="1" extrusionOk="0">
                  <a:moveTo>
                    <a:pt x="4596" y="0"/>
                  </a:moveTo>
                  <a:cubicBezTo>
                    <a:pt x="2298" y="0"/>
                    <a:pt x="0" y="0"/>
                    <a:pt x="0" y="360"/>
                  </a:cubicBezTo>
                  <a:cubicBezTo>
                    <a:pt x="0" y="720"/>
                    <a:pt x="2298" y="1440"/>
                    <a:pt x="5974" y="2520"/>
                  </a:cubicBezTo>
                  <a:cubicBezTo>
                    <a:pt x="9651" y="3600"/>
                    <a:pt x="14706" y="5040"/>
                    <a:pt x="17694" y="6660"/>
                  </a:cubicBezTo>
                  <a:cubicBezTo>
                    <a:pt x="20681" y="8280"/>
                    <a:pt x="21600" y="10080"/>
                    <a:pt x="19532" y="12600"/>
                  </a:cubicBezTo>
                  <a:cubicBezTo>
                    <a:pt x="17464" y="15120"/>
                    <a:pt x="12409" y="18360"/>
                    <a:pt x="7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880605" y="0"/>
              <a:ext cx="198462" cy="10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934" fill="norm" stroke="1" extrusionOk="0">
                  <a:moveTo>
                    <a:pt x="8813" y="1963"/>
                  </a:moveTo>
                  <a:cubicBezTo>
                    <a:pt x="7449" y="5774"/>
                    <a:pt x="6085" y="9586"/>
                    <a:pt x="5175" y="12551"/>
                  </a:cubicBezTo>
                  <a:cubicBezTo>
                    <a:pt x="4266" y="15516"/>
                    <a:pt x="3811" y="17633"/>
                    <a:pt x="3015" y="19116"/>
                  </a:cubicBezTo>
                  <a:cubicBezTo>
                    <a:pt x="2220" y="20598"/>
                    <a:pt x="1083" y="21445"/>
                    <a:pt x="514" y="20598"/>
                  </a:cubicBezTo>
                  <a:cubicBezTo>
                    <a:pt x="-54" y="19751"/>
                    <a:pt x="-54" y="17210"/>
                    <a:pt x="60" y="14880"/>
                  </a:cubicBezTo>
                  <a:cubicBezTo>
                    <a:pt x="173" y="12551"/>
                    <a:pt x="401" y="10433"/>
                    <a:pt x="969" y="8739"/>
                  </a:cubicBezTo>
                  <a:cubicBezTo>
                    <a:pt x="1538" y="7045"/>
                    <a:pt x="2447" y="5774"/>
                    <a:pt x="3811" y="6410"/>
                  </a:cubicBezTo>
                  <a:cubicBezTo>
                    <a:pt x="5175" y="7045"/>
                    <a:pt x="6994" y="9586"/>
                    <a:pt x="9154" y="12127"/>
                  </a:cubicBezTo>
                  <a:cubicBezTo>
                    <a:pt x="11314" y="14669"/>
                    <a:pt x="13815" y="17210"/>
                    <a:pt x="15862" y="16786"/>
                  </a:cubicBezTo>
                  <a:cubicBezTo>
                    <a:pt x="17908" y="16363"/>
                    <a:pt x="19500" y="12974"/>
                    <a:pt x="20409" y="10010"/>
                  </a:cubicBezTo>
                  <a:cubicBezTo>
                    <a:pt x="21319" y="7045"/>
                    <a:pt x="21546" y="4504"/>
                    <a:pt x="21091" y="2810"/>
                  </a:cubicBezTo>
                  <a:cubicBezTo>
                    <a:pt x="20637" y="1116"/>
                    <a:pt x="19500" y="269"/>
                    <a:pt x="17340" y="57"/>
                  </a:cubicBezTo>
                  <a:cubicBezTo>
                    <a:pt x="15180" y="-155"/>
                    <a:pt x="11997" y="269"/>
                    <a:pt x="8813" y="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7125921" y="214004"/>
              <a:ext cx="233730" cy="44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92" fill="norm" stroke="1" extrusionOk="0">
                  <a:moveTo>
                    <a:pt x="12147" y="6094"/>
                  </a:moveTo>
                  <a:cubicBezTo>
                    <a:pt x="10980" y="7220"/>
                    <a:pt x="9812" y="8346"/>
                    <a:pt x="8450" y="10189"/>
                  </a:cubicBezTo>
                  <a:cubicBezTo>
                    <a:pt x="7088" y="12032"/>
                    <a:pt x="5531" y="14591"/>
                    <a:pt x="4364" y="16434"/>
                  </a:cubicBezTo>
                  <a:cubicBezTo>
                    <a:pt x="3196" y="18276"/>
                    <a:pt x="2418" y="19402"/>
                    <a:pt x="1737" y="20221"/>
                  </a:cubicBezTo>
                  <a:cubicBezTo>
                    <a:pt x="1056" y="21040"/>
                    <a:pt x="472" y="21552"/>
                    <a:pt x="180" y="21347"/>
                  </a:cubicBezTo>
                  <a:cubicBezTo>
                    <a:pt x="-112" y="21143"/>
                    <a:pt x="-112" y="20221"/>
                    <a:pt x="666" y="18020"/>
                  </a:cubicBezTo>
                  <a:cubicBezTo>
                    <a:pt x="1445" y="15819"/>
                    <a:pt x="3002" y="12339"/>
                    <a:pt x="4753" y="9319"/>
                  </a:cubicBezTo>
                  <a:cubicBezTo>
                    <a:pt x="6504" y="6299"/>
                    <a:pt x="8450" y="3740"/>
                    <a:pt x="9910" y="2153"/>
                  </a:cubicBezTo>
                  <a:cubicBezTo>
                    <a:pt x="11369" y="566"/>
                    <a:pt x="12342" y="-48"/>
                    <a:pt x="13023" y="3"/>
                  </a:cubicBezTo>
                  <a:cubicBezTo>
                    <a:pt x="13704" y="54"/>
                    <a:pt x="14093" y="771"/>
                    <a:pt x="14580" y="2921"/>
                  </a:cubicBezTo>
                  <a:cubicBezTo>
                    <a:pt x="15066" y="5070"/>
                    <a:pt x="15650" y="8653"/>
                    <a:pt x="16234" y="11264"/>
                  </a:cubicBezTo>
                  <a:cubicBezTo>
                    <a:pt x="16818" y="13874"/>
                    <a:pt x="17402" y="15512"/>
                    <a:pt x="17791" y="16638"/>
                  </a:cubicBezTo>
                  <a:cubicBezTo>
                    <a:pt x="18180" y="17764"/>
                    <a:pt x="18374" y="18379"/>
                    <a:pt x="18958" y="18686"/>
                  </a:cubicBezTo>
                  <a:cubicBezTo>
                    <a:pt x="19542" y="18993"/>
                    <a:pt x="20515" y="18993"/>
                    <a:pt x="21488" y="18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7219950" y="467006"/>
              <a:ext cx="1587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442841" y="224036"/>
              <a:ext cx="234309" cy="36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1" fill="norm" stroke="1" extrusionOk="0">
                  <a:moveTo>
                    <a:pt x="6946" y="3430"/>
                  </a:moveTo>
                  <a:cubicBezTo>
                    <a:pt x="5584" y="5776"/>
                    <a:pt x="4222" y="8121"/>
                    <a:pt x="3638" y="10713"/>
                  </a:cubicBezTo>
                  <a:cubicBezTo>
                    <a:pt x="3055" y="13305"/>
                    <a:pt x="3249" y="16144"/>
                    <a:pt x="3346" y="18057"/>
                  </a:cubicBezTo>
                  <a:cubicBezTo>
                    <a:pt x="3444" y="19970"/>
                    <a:pt x="3444" y="20957"/>
                    <a:pt x="3152" y="21204"/>
                  </a:cubicBezTo>
                  <a:cubicBezTo>
                    <a:pt x="2860" y="21451"/>
                    <a:pt x="2276" y="20957"/>
                    <a:pt x="1692" y="18674"/>
                  </a:cubicBezTo>
                  <a:cubicBezTo>
                    <a:pt x="1109" y="16390"/>
                    <a:pt x="525" y="12317"/>
                    <a:pt x="233" y="9232"/>
                  </a:cubicBezTo>
                  <a:cubicBezTo>
                    <a:pt x="-59" y="6146"/>
                    <a:pt x="-59" y="4048"/>
                    <a:pt x="136" y="2566"/>
                  </a:cubicBezTo>
                  <a:cubicBezTo>
                    <a:pt x="330" y="1085"/>
                    <a:pt x="719" y="221"/>
                    <a:pt x="1206" y="36"/>
                  </a:cubicBezTo>
                  <a:cubicBezTo>
                    <a:pt x="1692" y="-149"/>
                    <a:pt x="2276" y="345"/>
                    <a:pt x="4027" y="2505"/>
                  </a:cubicBezTo>
                  <a:cubicBezTo>
                    <a:pt x="5779" y="4665"/>
                    <a:pt x="8698" y="8491"/>
                    <a:pt x="10741" y="11392"/>
                  </a:cubicBezTo>
                  <a:cubicBezTo>
                    <a:pt x="12784" y="14292"/>
                    <a:pt x="13952" y="16267"/>
                    <a:pt x="14827" y="17563"/>
                  </a:cubicBezTo>
                  <a:cubicBezTo>
                    <a:pt x="15703" y="18859"/>
                    <a:pt x="16287" y="19476"/>
                    <a:pt x="16968" y="19600"/>
                  </a:cubicBezTo>
                  <a:cubicBezTo>
                    <a:pt x="17649" y="19723"/>
                    <a:pt x="18427" y="19353"/>
                    <a:pt x="19206" y="18118"/>
                  </a:cubicBezTo>
                  <a:cubicBezTo>
                    <a:pt x="19984" y="16884"/>
                    <a:pt x="20763" y="14786"/>
                    <a:pt x="21152" y="12070"/>
                  </a:cubicBezTo>
                  <a:cubicBezTo>
                    <a:pt x="21541" y="9355"/>
                    <a:pt x="21541" y="6022"/>
                    <a:pt x="21541" y="2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808055" y="244756"/>
              <a:ext cx="2784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160"/>
                    <a:pt x="4867" y="8320"/>
                    <a:pt x="1782" y="11920"/>
                  </a:cubicBezTo>
                  <a:cubicBezTo>
                    <a:pt x="-1304" y="15520"/>
                    <a:pt x="239" y="1856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797800" y="232532"/>
              <a:ext cx="158247" cy="30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48" fill="norm" stroke="1" extrusionOk="0">
                  <a:moveTo>
                    <a:pt x="0" y="3566"/>
                  </a:moveTo>
                  <a:cubicBezTo>
                    <a:pt x="0" y="2516"/>
                    <a:pt x="0" y="1466"/>
                    <a:pt x="995" y="791"/>
                  </a:cubicBezTo>
                  <a:cubicBezTo>
                    <a:pt x="1989" y="116"/>
                    <a:pt x="3979" y="-184"/>
                    <a:pt x="7105" y="116"/>
                  </a:cubicBezTo>
                  <a:cubicBezTo>
                    <a:pt x="10232" y="416"/>
                    <a:pt x="14495" y="1316"/>
                    <a:pt x="17337" y="3266"/>
                  </a:cubicBezTo>
                  <a:cubicBezTo>
                    <a:pt x="20179" y="5216"/>
                    <a:pt x="21600" y="8216"/>
                    <a:pt x="21174" y="11141"/>
                  </a:cubicBezTo>
                  <a:cubicBezTo>
                    <a:pt x="20747" y="14066"/>
                    <a:pt x="18474" y="16916"/>
                    <a:pt x="15347" y="18716"/>
                  </a:cubicBezTo>
                  <a:cubicBezTo>
                    <a:pt x="12221" y="20516"/>
                    <a:pt x="8242" y="21266"/>
                    <a:pt x="5542" y="21341"/>
                  </a:cubicBezTo>
                  <a:cubicBezTo>
                    <a:pt x="2842" y="21416"/>
                    <a:pt x="1421" y="20816"/>
                    <a:pt x="995" y="20066"/>
                  </a:cubicBezTo>
                  <a:cubicBezTo>
                    <a:pt x="568" y="19316"/>
                    <a:pt x="1137" y="18416"/>
                    <a:pt x="1705" y="17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8580734" y="338543"/>
              <a:ext cx="81230" cy="23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273" fill="norm" stroke="1" extrusionOk="0">
                  <a:moveTo>
                    <a:pt x="18959" y="4762"/>
                  </a:moveTo>
                  <a:cubicBezTo>
                    <a:pt x="20039" y="3798"/>
                    <a:pt x="21119" y="2834"/>
                    <a:pt x="20579" y="2062"/>
                  </a:cubicBezTo>
                  <a:cubicBezTo>
                    <a:pt x="20039" y="1291"/>
                    <a:pt x="17879" y="712"/>
                    <a:pt x="15179" y="327"/>
                  </a:cubicBezTo>
                  <a:cubicBezTo>
                    <a:pt x="12479" y="-59"/>
                    <a:pt x="9239" y="-252"/>
                    <a:pt x="5999" y="616"/>
                  </a:cubicBezTo>
                  <a:cubicBezTo>
                    <a:pt x="2759" y="1484"/>
                    <a:pt x="-481" y="3412"/>
                    <a:pt x="59" y="5630"/>
                  </a:cubicBezTo>
                  <a:cubicBezTo>
                    <a:pt x="599" y="7848"/>
                    <a:pt x="4919" y="10355"/>
                    <a:pt x="8969" y="12284"/>
                  </a:cubicBezTo>
                  <a:cubicBezTo>
                    <a:pt x="13019" y="14212"/>
                    <a:pt x="16799" y="15562"/>
                    <a:pt x="18419" y="16816"/>
                  </a:cubicBezTo>
                  <a:cubicBezTo>
                    <a:pt x="20039" y="18069"/>
                    <a:pt x="19499" y="19227"/>
                    <a:pt x="17879" y="19998"/>
                  </a:cubicBezTo>
                  <a:cubicBezTo>
                    <a:pt x="16259" y="20769"/>
                    <a:pt x="13559" y="21155"/>
                    <a:pt x="10859" y="21252"/>
                  </a:cubicBezTo>
                  <a:cubicBezTo>
                    <a:pt x="8159" y="21348"/>
                    <a:pt x="5459" y="21155"/>
                    <a:pt x="4379" y="19902"/>
                  </a:cubicBezTo>
                  <a:cubicBezTo>
                    <a:pt x="3299" y="18648"/>
                    <a:pt x="3839" y="16334"/>
                    <a:pt x="4379" y="14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8702623" y="335480"/>
              <a:ext cx="149277" cy="19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150" fill="norm" stroke="1" extrusionOk="0">
                  <a:moveTo>
                    <a:pt x="4057" y="6841"/>
                  </a:moveTo>
                  <a:cubicBezTo>
                    <a:pt x="4957" y="7781"/>
                    <a:pt x="5857" y="8720"/>
                    <a:pt x="7057" y="9072"/>
                  </a:cubicBezTo>
                  <a:cubicBezTo>
                    <a:pt x="8257" y="9424"/>
                    <a:pt x="9757" y="9189"/>
                    <a:pt x="11407" y="8250"/>
                  </a:cubicBezTo>
                  <a:cubicBezTo>
                    <a:pt x="13057" y="7311"/>
                    <a:pt x="14857" y="5668"/>
                    <a:pt x="15757" y="4141"/>
                  </a:cubicBezTo>
                  <a:cubicBezTo>
                    <a:pt x="16657" y="2615"/>
                    <a:pt x="16657" y="1207"/>
                    <a:pt x="15907" y="502"/>
                  </a:cubicBezTo>
                  <a:cubicBezTo>
                    <a:pt x="15157" y="-202"/>
                    <a:pt x="13657" y="-202"/>
                    <a:pt x="11857" y="737"/>
                  </a:cubicBezTo>
                  <a:cubicBezTo>
                    <a:pt x="10057" y="1676"/>
                    <a:pt x="7957" y="3555"/>
                    <a:pt x="5857" y="6255"/>
                  </a:cubicBezTo>
                  <a:cubicBezTo>
                    <a:pt x="3757" y="8955"/>
                    <a:pt x="1657" y="12476"/>
                    <a:pt x="607" y="15176"/>
                  </a:cubicBezTo>
                  <a:cubicBezTo>
                    <a:pt x="-443" y="17876"/>
                    <a:pt x="-443" y="19755"/>
                    <a:pt x="3157" y="20576"/>
                  </a:cubicBezTo>
                  <a:cubicBezTo>
                    <a:pt x="6757" y="21398"/>
                    <a:pt x="13957" y="21163"/>
                    <a:pt x="21157" y="2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8988670" y="240053"/>
              <a:ext cx="155331" cy="34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91" fill="norm" stroke="1" extrusionOk="0">
                  <a:moveTo>
                    <a:pt x="21135" y="1469"/>
                  </a:moveTo>
                  <a:cubicBezTo>
                    <a:pt x="20271" y="945"/>
                    <a:pt x="19407" y="422"/>
                    <a:pt x="18255" y="160"/>
                  </a:cubicBezTo>
                  <a:cubicBezTo>
                    <a:pt x="17103" y="-102"/>
                    <a:pt x="15663" y="-102"/>
                    <a:pt x="13503" y="618"/>
                  </a:cubicBezTo>
                  <a:cubicBezTo>
                    <a:pt x="11343" y="1338"/>
                    <a:pt x="8463" y="2778"/>
                    <a:pt x="5871" y="5003"/>
                  </a:cubicBezTo>
                  <a:cubicBezTo>
                    <a:pt x="3279" y="7229"/>
                    <a:pt x="975" y="10240"/>
                    <a:pt x="255" y="12989"/>
                  </a:cubicBezTo>
                  <a:cubicBezTo>
                    <a:pt x="-465" y="15738"/>
                    <a:pt x="399" y="18225"/>
                    <a:pt x="2127" y="19665"/>
                  </a:cubicBezTo>
                  <a:cubicBezTo>
                    <a:pt x="3855" y="21105"/>
                    <a:pt x="6447" y="21498"/>
                    <a:pt x="9471" y="21367"/>
                  </a:cubicBezTo>
                  <a:cubicBezTo>
                    <a:pt x="12495" y="21236"/>
                    <a:pt x="15951" y="20582"/>
                    <a:pt x="19407" y="19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9148042" y="328550"/>
              <a:ext cx="180108" cy="22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952" fill="norm" stroke="1" extrusionOk="0">
                  <a:moveTo>
                    <a:pt x="19864" y="469"/>
                  </a:moveTo>
                  <a:cubicBezTo>
                    <a:pt x="16850" y="80"/>
                    <a:pt x="13836" y="-309"/>
                    <a:pt x="11450" y="372"/>
                  </a:cubicBezTo>
                  <a:cubicBezTo>
                    <a:pt x="9064" y="1053"/>
                    <a:pt x="7306" y="2805"/>
                    <a:pt x="5673" y="5237"/>
                  </a:cubicBezTo>
                  <a:cubicBezTo>
                    <a:pt x="4041" y="7669"/>
                    <a:pt x="2534" y="10783"/>
                    <a:pt x="1655" y="12923"/>
                  </a:cubicBezTo>
                  <a:cubicBezTo>
                    <a:pt x="776" y="15064"/>
                    <a:pt x="524" y="16232"/>
                    <a:pt x="650" y="17399"/>
                  </a:cubicBezTo>
                  <a:cubicBezTo>
                    <a:pt x="776" y="18567"/>
                    <a:pt x="1278" y="19734"/>
                    <a:pt x="2408" y="20415"/>
                  </a:cubicBezTo>
                  <a:cubicBezTo>
                    <a:pt x="3538" y="21096"/>
                    <a:pt x="5297" y="21291"/>
                    <a:pt x="8311" y="20026"/>
                  </a:cubicBezTo>
                  <a:cubicBezTo>
                    <a:pt x="11324" y="18761"/>
                    <a:pt x="15594" y="16037"/>
                    <a:pt x="17980" y="13507"/>
                  </a:cubicBezTo>
                  <a:cubicBezTo>
                    <a:pt x="20366" y="10977"/>
                    <a:pt x="20869" y="8642"/>
                    <a:pt x="19487" y="6307"/>
                  </a:cubicBezTo>
                  <a:cubicBezTo>
                    <a:pt x="18106" y="3972"/>
                    <a:pt x="14841" y="1637"/>
                    <a:pt x="11701" y="859"/>
                  </a:cubicBezTo>
                  <a:cubicBezTo>
                    <a:pt x="8562" y="80"/>
                    <a:pt x="5548" y="859"/>
                    <a:pt x="3664" y="1637"/>
                  </a:cubicBezTo>
                  <a:cubicBezTo>
                    <a:pt x="1780" y="2415"/>
                    <a:pt x="1027" y="3194"/>
                    <a:pt x="524" y="4167"/>
                  </a:cubicBezTo>
                  <a:cubicBezTo>
                    <a:pt x="22" y="5140"/>
                    <a:pt x="-229" y="6307"/>
                    <a:pt x="273" y="7086"/>
                  </a:cubicBezTo>
                  <a:cubicBezTo>
                    <a:pt x="776" y="7864"/>
                    <a:pt x="2031" y="8253"/>
                    <a:pt x="4794" y="8059"/>
                  </a:cubicBezTo>
                  <a:cubicBezTo>
                    <a:pt x="7557" y="7864"/>
                    <a:pt x="11827" y="7086"/>
                    <a:pt x="14841" y="6210"/>
                  </a:cubicBezTo>
                  <a:cubicBezTo>
                    <a:pt x="17855" y="5334"/>
                    <a:pt x="19613" y="4361"/>
                    <a:pt x="21371" y="3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9239613" y="163149"/>
              <a:ext cx="101238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53" fill="norm" stroke="1" extrusionOk="0">
                  <a:moveTo>
                    <a:pt x="1273" y="3076"/>
                  </a:moveTo>
                  <a:cubicBezTo>
                    <a:pt x="1273" y="5845"/>
                    <a:pt x="1273" y="8615"/>
                    <a:pt x="1048" y="11384"/>
                  </a:cubicBezTo>
                  <a:cubicBezTo>
                    <a:pt x="823" y="14153"/>
                    <a:pt x="373" y="16922"/>
                    <a:pt x="148" y="16922"/>
                  </a:cubicBezTo>
                  <a:cubicBezTo>
                    <a:pt x="-77" y="16922"/>
                    <a:pt x="-77" y="14153"/>
                    <a:pt x="373" y="11384"/>
                  </a:cubicBezTo>
                  <a:cubicBezTo>
                    <a:pt x="823" y="8615"/>
                    <a:pt x="1723" y="5845"/>
                    <a:pt x="3073" y="3630"/>
                  </a:cubicBezTo>
                  <a:cubicBezTo>
                    <a:pt x="4423" y="1415"/>
                    <a:pt x="6223" y="-247"/>
                    <a:pt x="7798" y="30"/>
                  </a:cubicBezTo>
                  <a:cubicBezTo>
                    <a:pt x="9373" y="307"/>
                    <a:pt x="10723" y="2522"/>
                    <a:pt x="12973" y="6399"/>
                  </a:cubicBezTo>
                  <a:cubicBezTo>
                    <a:pt x="15223" y="10276"/>
                    <a:pt x="18373" y="15815"/>
                    <a:pt x="21523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391650" y="162206"/>
              <a:ext cx="87908" cy="36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511" fill="norm" stroke="1" extrusionOk="0">
                  <a:moveTo>
                    <a:pt x="1507" y="0"/>
                  </a:moveTo>
                  <a:cubicBezTo>
                    <a:pt x="7535" y="3228"/>
                    <a:pt x="13563" y="6455"/>
                    <a:pt x="17079" y="9497"/>
                  </a:cubicBezTo>
                  <a:cubicBezTo>
                    <a:pt x="20595" y="12538"/>
                    <a:pt x="21600" y="15393"/>
                    <a:pt x="20344" y="17379"/>
                  </a:cubicBezTo>
                  <a:cubicBezTo>
                    <a:pt x="19088" y="19366"/>
                    <a:pt x="15572" y="20483"/>
                    <a:pt x="12558" y="21041"/>
                  </a:cubicBezTo>
                  <a:cubicBezTo>
                    <a:pt x="9544" y="21600"/>
                    <a:pt x="7033" y="21600"/>
                    <a:pt x="5023" y="21352"/>
                  </a:cubicBezTo>
                  <a:cubicBezTo>
                    <a:pt x="3014" y="21103"/>
                    <a:pt x="1507" y="20607"/>
                    <a:pt x="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696450" y="378106"/>
              <a:ext cx="431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8" y="21600"/>
                    <a:pt x="7835" y="21600"/>
                    <a:pt x="11012" y="21086"/>
                  </a:cubicBezTo>
                  <a:cubicBezTo>
                    <a:pt x="14188" y="20571"/>
                    <a:pt x="16624" y="19543"/>
                    <a:pt x="18265" y="15943"/>
                  </a:cubicBezTo>
                  <a:cubicBezTo>
                    <a:pt x="19906" y="12343"/>
                    <a:pt x="20753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008596" y="299789"/>
              <a:ext cx="154752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3320" y="1054"/>
                  </a:moveTo>
                  <a:cubicBezTo>
                    <a:pt x="1592" y="527"/>
                    <a:pt x="-136" y="0"/>
                    <a:pt x="8" y="0"/>
                  </a:cubicBezTo>
                  <a:cubicBezTo>
                    <a:pt x="152" y="0"/>
                    <a:pt x="2168" y="527"/>
                    <a:pt x="5768" y="1976"/>
                  </a:cubicBezTo>
                  <a:cubicBezTo>
                    <a:pt x="9368" y="3424"/>
                    <a:pt x="14552" y="5795"/>
                    <a:pt x="17576" y="7507"/>
                  </a:cubicBezTo>
                  <a:cubicBezTo>
                    <a:pt x="20600" y="9220"/>
                    <a:pt x="21464" y="10273"/>
                    <a:pt x="20888" y="11985"/>
                  </a:cubicBezTo>
                  <a:cubicBezTo>
                    <a:pt x="20312" y="13698"/>
                    <a:pt x="18296" y="16068"/>
                    <a:pt x="16856" y="17780"/>
                  </a:cubicBezTo>
                  <a:cubicBezTo>
                    <a:pt x="15416" y="19493"/>
                    <a:pt x="14552" y="20546"/>
                    <a:pt x="13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305422" y="251106"/>
              <a:ext cx="164806" cy="23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107" fill="norm" stroke="1" extrusionOk="0">
                  <a:moveTo>
                    <a:pt x="15092" y="3441"/>
                  </a:moveTo>
                  <a:cubicBezTo>
                    <a:pt x="12985" y="3250"/>
                    <a:pt x="10878" y="3058"/>
                    <a:pt x="8375" y="4588"/>
                  </a:cubicBezTo>
                  <a:cubicBezTo>
                    <a:pt x="5873" y="6117"/>
                    <a:pt x="2975" y="9366"/>
                    <a:pt x="1395" y="12042"/>
                  </a:cubicBezTo>
                  <a:cubicBezTo>
                    <a:pt x="-186" y="14719"/>
                    <a:pt x="-449" y="16821"/>
                    <a:pt x="736" y="18542"/>
                  </a:cubicBezTo>
                  <a:cubicBezTo>
                    <a:pt x="1922" y="20262"/>
                    <a:pt x="4556" y="21600"/>
                    <a:pt x="8244" y="20931"/>
                  </a:cubicBezTo>
                  <a:cubicBezTo>
                    <a:pt x="11931" y="20262"/>
                    <a:pt x="16673" y="17586"/>
                    <a:pt x="18912" y="14719"/>
                  </a:cubicBezTo>
                  <a:cubicBezTo>
                    <a:pt x="21151" y="11851"/>
                    <a:pt x="20888" y="8793"/>
                    <a:pt x="19044" y="6308"/>
                  </a:cubicBezTo>
                  <a:cubicBezTo>
                    <a:pt x="17200" y="3823"/>
                    <a:pt x="13775" y="1912"/>
                    <a:pt x="103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9752377" y="69944"/>
              <a:ext cx="90124" cy="13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16" fill="norm" stroke="1" extrusionOk="0">
                  <a:moveTo>
                    <a:pt x="1797" y="6716"/>
                  </a:moveTo>
                  <a:cubicBezTo>
                    <a:pt x="793" y="10487"/>
                    <a:pt x="-212" y="14259"/>
                    <a:pt x="39" y="13402"/>
                  </a:cubicBezTo>
                  <a:cubicBezTo>
                    <a:pt x="290" y="12545"/>
                    <a:pt x="1797" y="7059"/>
                    <a:pt x="4309" y="3802"/>
                  </a:cubicBezTo>
                  <a:cubicBezTo>
                    <a:pt x="6821" y="545"/>
                    <a:pt x="10337" y="-484"/>
                    <a:pt x="13100" y="202"/>
                  </a:cubicBezTo>
                  <a:cubicBezTo>
                    <a:pt x="15862" y="887"/>
                    <a:pt x="17872" y="3287"/>
                    <a:pt x="19128" y="7059"/>
                  </a:cubicBezTo>
                  <a:cubicBezTo>
                    <a:pt x="20383" y="10830"/>
                    <a:pt x="20886" y="15973"/>
                    <a:pt x="21388" y="21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880599" y="92356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280"/>
                    <a:pt x="11917" y="12960"/>
                    <a:pt x="15517" y="9360"/>
                  </a:cubicBezTo>
                  <a:cubicBezTo>
                    <a:pt x="19117" y="5760"/>
                    <a:pt x="2035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0026649" y="61601"/>
              <a:ext cx="65508" cy="8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0671" fill="norm" stroke="1" extrusionOk="0">
                  <a:moveTo>
                    <a:pt x="0" y="1242"/>
                  </a:moveTo>
                  <a:cubicBezTo>
                    <a:pt x="3375" y="260"/>
                    <a:pt x="6750" y="-722"/>
                    <a:pt x="10462" y="751"/>
                  </a:cubicBezTo>
                  <a:cubicBezTo>
                    <a:pt x="14175" y="2223"/>
                    <a:pt x="18225" y="6151"/>
                    <a:pt x="19912" y="9342"/>
                  </a:cubicBezTo>
                  <a:cubicBezTo>
                    <a:pt x="21600" y="12533"/>
                    <a:pt x="20925" y="14987"/>
                    <a:pt x="19237" y="16951"/>
                  </a:cubicBezTo>
                  <a:cubicBezTo>
                    <a:pt x="17550" y="18914"/>
                    <a:pt x="14850" y="20387"/>
                    <a:pt x="11812" y="20633"/>
                  </a:cubicBezTo>
                  <a:cubicBezTo>
                    <a:pt x="8775" y="20878"/>
                    <a:pt x="5400" y="19896"/>
                    <a:pt x="2025" y="18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0132082" y="28856"/>
              <a:ext cx="146644" cy="8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173" fill="norm" stroke="1" extrusionOk="0">
                  <a:moveTo>
                    <a:pt x="9488" y="0"/>
                  </a:moveTo>
                  <a:cubicBezTo>
                    <a:pt x="8880" y="5268"/>
                    <a:pt x="8271" y="10537"/>
                    <a:pt x="7511" y="14224"/>
                  </a:cubicBezTo>
                  <a:cubicBezTo>
                    <a:pt x="6750" y="17912"/>
                    <a:pt x="5838" y="20020"/>
                    <a:pt x="4621" y="20810"/>
                  </a:cubicBezTo>
                  <a:cubicBezTo>
                    <a:pt x="3404" y="21600"/>
                    <a:pt x="1883" y="21073"/>
                    <a:pt x="970" y="19493"/>
                  </a:cubicBezTo>
                  <a:cubicBezTo>
                    <a:pt x="57" y="17912"/>
                    <a:pt x="-247" y="15278"/>
                    <a:pt x="209" y="13171"/>
                  </a:cubicBezTo>
                  <a:cubicBezTo>
                    <a:pt x="666" y="11063"/>
                    <a:pt x="1883" y="9483"/>
                    <a:pt x="3252" y="9220"/>
                  </a:cubicBezTo>
                  <a:cubicBezTo>
                    <a:pt x="4621" y="8956"/>
                    <a:pt x="6142" y="10010"/>
                    <a:pt x="8271" y="11854"/>
                  </a:cubicBezTo>
                  <a:cubicBezTo>
                    <a:pt x="10401" y="13698"/>
                    <a:pt x="13139" y="16332"/>
                    <a:pt x="15421" y="17122"/>
                  </a:cubicBezTo>
                  <a:cubicBezTo>
                    <a:pt x="17702" y="17912"/>
                    <a:pt x="19528" y="16859"/>
                    <a:pt x="20440" y="14488"/>
                  </a:cubicBezTo>
                  <a:cubicBezTo>
                    <a:pt x="21353" y="12117"/>
                    <a:pt x="21353" y="8429"/>
                    <a:pt x="19984" y="5532"/>
                  </a:cubicBezTo>
                  <a:cubicBezTo>
                    <a:pt x="18615" y="2634"/>
                    <a:pt x="15877" y="527"/>
                    <a:pt x="12835" y="263"/>
                  </a:cubicBezTo>
                  <a:cubicBezTo>
                    <a:pt x="9792" y="0"/>
                    <a:pt x="6446" y="1580"/>
                    <a:pt x="3099" y="3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0598149" y="568606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2574835" y="1343306"/>
              <a:ext cx="111215" cy="41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01" fill="norm" stroke="1" extrusionOk="0">
                  <a:moveTo>
                    <a:pt x="9187" y="0"/>
                  </a:moveTo>
                  <a:cubicBezTo>
                    <a:pt x="7149" y="3256"/>
                    <a:pt x="5111" y="6513"/>
                    <a:pt x="3277" y="9660"/>
                  </a:cubicBezTo>
                  <a:cubicBezTo>
                    <a:pt x="1443" y="12808"/>
                    <a:pt x="-187" y="15847"/>
                    <a:pt x="17" y="17910"/>
                  </a:cubicBezTo>
                  <a:cubicBezTo>
                    <a:pt x="221" y="19972"/>
                    <a:pt x="2258" y="21057"/>
                    <a:pt x="5722" y="21329"/>
                  </a:cubicBezTo>
                  <a:cubicBezTo>
                    <a:pt x="9187" y="21600"/>
                    <a:pt x="14077" y="21057"/>
                    <a:pt x="16930" y="20515"/>
                  </a:cubicBezTo>
                  <a:cubicBezTo>
                    <a:pt x="19783" y="19972"/>
                    <a:pt x="20598" y="19429"/>
                    <a:pt x="21413" y="18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2520950" y="1514756"/>
              <a:ext cx="165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6800"/>
                    <a:pt x="12185" y="12000"/>
                    <a:pt x="15785" y="8400"/>
                  </a:cubicBezTo>
                  <a:cubicBezTo>
                    <a:pt x="19385" y="4800"/>
                    <a:pt x="2049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2667898" y="1404689"/>
              <a:ext cx="145152" cy="3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50" fill="norm" stroke="1" extrusionOk="0">
                  <a:moveTo>
                    <a:pt x="10197" y="1207"/>
                  </a:moveTo>
                  <a:cubicBezTo>
                    <a:pt x="10197" y="603"/>
                    <a:pt x="10197" y="0"/>
                    <a:pt x="10197" y="0"/>
                  </a:cubicBezTo>
                  <a:cubicBezTo>
                    <a:pt x="10197" y="0"/>
                    <a:pt x="10197" y="603"/>
                    <a:pt x="9415" y="2655"/>
                  </a:cubicBezTo>
                  <a:cubicBezTo>
                    <a:pt x="8632" y="4706"/>
                    <a:pt x="7067" y="8206"/>
                    <a:pt x="5658" y="11403"/>
                  </a:cubicBezTo>
                  <a:cubicBezTo>
                    <a:pt x="4250" y="14601"/>
                    <a:pt x="2997" y="17497"/>
                    <a:pt x="2058" y="19247"/>
                  </a:cubicBezTo>
                  <a:cubicBezTo>
                    <a:pt x="1119" y="20997"/>
                    <a:pt x="493" y="21600"/>
                    <a:pt x="180" y="21419"/>
                  </a:cubicBezTo>
                  <a:cubicBezTo>
                    <a:pt x="-133" y="21238"/>
                    <a:pt x="-133" y="20273"/>
                    <a:pt x="963" y="18945"/>
                  </a:cubicBezTo>
                  <a:cubicBezTo>
                    <a:pt x="2058" y="17618"/>
                    <a:pt x="4250" y="15928"/>
                    <a:pt x="5971" y="14842"/>
                  </a:cubicBezTo>
                  <a:cubicBezTo>
                    <a:pt x="7693" y="13756"/>
                    <a:pt x="8945" y="13274"/>
                    <a:pt x="10510" y="12972"/>
                  </a:cubicBezTo>
                  <a:cubicBezTo>
                    <a:pt x="12076" y="12670"/>
                    <a:pt x="13954" y="12550"/>
                    <a:pt x="15832" y="13636"/>
                  </a:cubicBezTo>
                  <a:cubicBezTo>
                    <a:pt x="17710" y="14722"/>
                    <a:pt x="19589" y="17015"/>
                    <a:pt x="21467" y="19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2849143" y="1556719"/>
              <a:ext cx="297035" cy="21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24" fill="norm" stroke="1" extrusionOk="0">
                  <a:moveTo>
                    <a:pt x="1970" y="11159"/>
                  </a:moveTo>
                  <a:cubicBezTo>
                    <a:pt x="2882" y="9448"/>
                    <a:pt x="3795" y="7737"/>
                    <a:pt x="4251" y="6240"/>
                  </a:cubicBezTo>
                  <a:cubicBezTo>
                    <a:pt x="4708" y="4743"/>
                    <a:pt x="4708" y="3460"/>
                    <a:pt x="4327" y="2925"/>
                  </a:cubicBezTo>
                  <a:cubicBezTo>
                    <a:pt x="3947" y="2390"/>
                    <a:pt x="3186" y="2604"/>
                    <a:pt x="2350" y="4101"/>
                  </a:cubicBezTo>
                  <a:cubicBezTo>
                    <a:pt x="1513" y="5598"/>
                    <a:pt x="601" y="8378"/>
                    <a:pt x="220" y="10945"/>
                  </a:cubicBezTo>
                  <a:cubicBezTo>
                    <a:pt x="-160" y="13511"/>
                    <a:pt x="-8" y="15864"/>
                    <a:pt x="372" y="17361"/>
                  </a:cubicBezTo>
                  <a:cubicBezTo>
                    <a:pt x="753" y="18858"/>
                    <a:pt x="1361" y="19499"/>
                    <a:pt x="2350" y="19178"/>
                  </a:cubicBezTo>
                  <a:cubicBezTo>
                    <a:pt x="3339" y="18858"/>
                    <a:pt x="4708" y="17574"/>
                    <a:pt x="5696" y="16291"/>
                  </a:cubicBezTo>
                  <a:cubicBezTo>
                    <a:pt x="6685" y="15008"/>
                    <a:pt x="7294" y="13725"/>
                    <a:pt x="7750" y="12442"/>
                  </a:cubicBezTo>
                  <a:cubicBezTo>
                    <a:pt x="8206" y="11159"/>
                    <a:pt x="8510" y="9875"/>
                    <a:pt x="8739" y="9769"/>
                  </a:cubicBezTo>
                  <a:cubicBezTo>
                    <a:pt x="8967" y="9662"/>
                    <a:pt x="9119" y="10731"/>
                    <a:pt x="9195" y="11907"/>
                  </a:cubicBezTo>
                  <a:cubicBezTo>
                    <a:pt x="9271" y="13083"/>
                    <a:pt x="9271" y="14367"/>
                    <a:pt x="9119" y="15864"/>
                  </a:cubicBezTo>
                  <a:cubicBezTo>
                    <a:pt x="8967" y="17361"/>
                    <a:pt x="8663" y="19072"/>
                    <a:pt x="8586" y="19285"/>
                  </a:cubicBezTo>
                  <a:cubicBezTo>
                    <a:pt x="8510" y="19499"/>
                    <a:pt x="8663" y="18216"/>
                    <a:pt x="9347" y="15436"/>
                  </a:cubicBezTo>
                  <a:cubicBezTo>
                    <a:pt x="10032" y="12656"/>
                    <a:pt x="11248" y="8378"/>
                    <a:pt x="12313" y="5598"/>
                  </a:cubicBezTo>
                  <a:cubicBezTo>
                    <a:pt x="13378" y="2818"/>
                    <a:pt x="14291" y="1535"/>
                    <a:pt x="15432" y="786"/>
                  </a:cubicBezTo>
                  <a:cubicBezTo>
                    <a:pt x="16572" y="38"/>
                    <a:pt x="17941" y="-176"/>
                    <a:pt x="18930" y="145"/>
                  </a:cubicBezTo>
                  <a:cubicBezTo>
                    <a:pt x="19919" y="466"/>
                    <a:pt x="20527" y="1321"/>
                    <a:pt x="20908" y="3460"/>
                  </a:cubicBezTo>
                  <a:cubicBezTo>
                    <a:pt x="21288" y="5598"/>
                    <a:pt x="21440" y="9020"/>
                    <a:pt x="21288" y="12228"/>
                  </a:cubicBezTo>
                  <a:cubicBezTo>
                    <a:pt x="21136" y="15436"/>
                    <a:pt x="20679" y="18430"/>
                    <a:pt x="20223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174066" y="1545345"/>
              <a:ext cx="220135" cy="37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10385" y="4048"/>
                  </a:moveTo>
                  <a:cubicBezTo>
                    <a:pt x="9346" y="3807"/>
                    <a:pt x="8308" y="3566"/>
                    <a:pt x="7373" y="3626"/>
                  </a:cubicBezTo>
                  <a:cubicBezTo>
                    <a:pt x="6438" y="3686"/>
                    <a:pt x="5608" y="4048"/>
                    <a:pt x="4362" y="5859"/>
                  </a:cubicBezTo>
                  <a:cubicBezTo>
                    <a:pt x="3115" y="7669"/>
                    <a:pt x="1454" y="10927"/>
                    <a:pt x="727" y="13521"/>
                  </a:cubicBezTo>
                  <a:cubicBezTo>
                    <a:pt x="0" y="16116"/>
                    <a:pt x="208" y="18046"/>
                    <a:pt x="623" y="19253"/>
                  </a:cubicBezTo>
                  <a:cubicBezTo>
                    <a:pt x="1038" y="20460"/>
                    <a:pt x="1662" y="20942"/>
                    <a:pt x="2492" y="21184"/>
                  </a:cubicBezTo>
                  <a:cubicBezTo>
                    <a:pt x="3323" y="21425"/>
                    <a:pt x="4362" y="21425"/>
                    <a:pt x="6542" y="20339"/>
                  </a:cubicBezTo>
                  <a:cubicBezTo>
                    <a:pt x="8723" y="19253"/>
                    <a:pt x="12046" y="17081"/>
                    <a:pt x="14435" y="14728"/>
                  </a:cubicBezTo>
                  <a:cubicBezTo>
                    <a:pt x="16823" y="12375"/>
                    <a:pt x="18277" y="9841"/>
                    <a:pt x="18381" y="7548"/>
                  </a:cubicBezTo>
                  <a:cubicBezTo>
                    <a:pt x="18485" y="5255"/>
                    <a:pt x="17238" y="3204"/>
                    <a:pt x="16096" y="1997"/>
                  </a:cubicBezTo>
                  <a:cubicBezTo>
                    <a:pt x="14954" y="790"/>
                    <a:pt x="13915" y="428"/>
                    <a:pt x="12773" y="187"/>
                  </a:cubicBezTo>
                  <a:cubicBezTo>
                    <a:pt x="11631" y="-54"/>
                    <a:pt x="10385" y="-175"/>
                    <a:pt x="8515" y="549"/>
                  </a:cubicBezTo>
                  <a:cubicBezTo>
                    <a:pt x="6646" y="1273"/>
                    <a:pt x="4154" y="2842"/>
                    <a:pt x="2492" y="4652"/>
                  </a:cubicBezTo>
                  <a:cubicBezTo>
                    <a:pt x="831" y="6462"/>
                    <a:pt x="0" y="8513"/>
                    <a:pt x="0" y="9841"/>
                  </a:cubicBezTo>
                  <a:cubicBezTo>
                    <a:pt x="0" y="11168"/>
                    <a:pt x="831" y="11771"/>
                    <a:pt x="4050" y="11832"/>
                  </a:cubicBezTo>
                  <a:cubicBezTo>
                    <a:pt x="7269" y="11892"/>
                    <a:pt x="12877" y="11409"/>
                    <a:pt x="16200" y="10987"/>
                  </a:cubicBezTo>
                  <a:cubicBezTo>
                    <a:pt x="19523" y="10565"/>
                    <a:pt x="20562" y="10203"/>
                    <a:pt x="21600" y="9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4216870" y="1356955"/>
              <a:ext cx="139231" cy="16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6" fill="norm" stroke="1" extrusionOk="0">
                  <a:moveTo>
                    <a:pt x="5818" y="5691"/>
                  </a:moveTo>
                  <a:cubicBezTo>
                    <a:pt x="4182" y="8461"/>
                    <a:pt x="2545" y="11230"/>
                    <a:pt x="1563" y="13722"/>
                  </a:cubicBezTo>
                  <a:cubicBezTo>
                    <a:pt x="582" y="16214"/>
                    <a:pt x="254" y="18430"/>
                    <a:pt x="91" y="18430"/>
                  </a:cubicBezTo>
                  <a:cubicBezTo>
                    <a:pt x="-73" y="18430"/>
                    <a:pt x="-73" y="16214"/>
                    <a:pt x="582" y="13168"/>
                  </a:cubicBezTo>
                  <a:cubicBezTo>
                    <a:pt x="1236" y="10122"/>
                    <a:pt x="2545" y="6245"/>
                    <a:pt x="3854" y="3753"/>
                  </a:cubicBezTo>
                  <a:cubicBezTo>
                    <a:pt x="5163" y="1261"/>
                    <a:pt x="6472" y="153"/>
                    <a:pt x="7945" y="14"/>
                  </a:cubicBezTo>
                  <a:cubicBezTo>
                    <a:pt x="9418" y="-124"/>
                    <a:pt x="11054" y="707"/>
                    <a:pt x="12854" y="3891"/>
                  </a:cubicBezTo>
                  <a:cubicBezTo>
                    <a:pt x="14654" y="7076"/>
                    <a:pt x="16618" y="12614"/>
                    <a:pt x="18091" y="15938"/>
                  </a:cubicBezTo>
                  <a:cubicBezTo>
                    <a:pt x="19563" y="19261"/>
                    <a:pt x="20545" y="20368"/>
                    <a:pt x="21527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5008033" y="1705256"/>
              <a:ext cx="84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15"/>
                    <a:pt x="0" y="11631"/>
                    <a:pt x="0" y="15231"/>
                  </a:cubicBezTo>
                  <a:cubicBezTo>
                    <a:pt x="0" y="18831"/>
                    <a:pt x="1080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035550" y="159095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091586" y="1639239"/>
              <a:ext cx="84821" cy="20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9" h="21280" fill="norm" stroke="1" extrusionOk="0">
                  <a:moveTo>
                    <a:pt x="13827" y="3605"/>
                  </a:moveTo>
                  <a:cubicBezTo>
                    <a:pt x="13325" y="2491"/>
                    <a:pt x="12823" y="1378"/>
                    <a:pt x="11065" y="710"/>
                  </a:cubicBezTo>
                  <a:cubicBezTo>
                    <a:pt x="9307" y="42"/>
                    <a:pt x="6293" y="-181"/>
                    <a:pt x="3781" y="153"/>
                  </a:cubicBezTo>
                  <a:cubicBezTo>
                    <a:pt x="1269" y="487"/>
                    <a:pt x="-740" y="1378"/>
                    <a:pt x="265" y="3493"/>
                  </a:cubicBezTo>
                  <a:cubicBezTo>
                    <a:pt x="1269" y="5609"/>
                    <a:pt x="5288" y="8949"/>
                    <a:pt x="9055" y="11510"/>
                  </a:cubicBezTo>
                  <a:cubicBezTo>
                    <a:pt x="12823" y="14071"/>
                    <a:pt x="16339" y="15852"/>
                    <a:pt x="18348" y="17299"/>
                  </a:cubicBezTo>
                  <a:cubicBezTo>
                    <a:pt x="20358" y="18747"/>
                    <a:pt x="20860" y="19860"/>
                    <a:pt x="18851" y="20528"/>
                  </a:cubicBezTo>
                  <a:cubicBezTo>
                    <a:pt x="16841" y="21196"/>
                    <a:pt x="12320" y="21419"/>
                    <a:pt x="9055" y="21196"/>
                  </a:cubicBezTo>
                  <a:cubicBezTo>
                    <a:pt x="5790" y="20974"/>
                    <a:pt x="3781" y="20306"/>
                    <a:pt x="1772" y="19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700949" y="1651645"/>
              <a:ext cx="179152" cy="18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66" fill="norm" stroke="1" extrusionOk="0">
                  <a:moveTo>
                    <a:pt x="21258" y="6724"/>
                  </a:moveTo>
                  <a:cubicBezTo>
                    <a:pt x="19249" y="4588"/>
                    <a:pt x="17239" y="2452"/>
                    <a:pt x="15105" y="1146"/>
                  </a:cubicBezTo>
                  <a:cubicBezTo>
                    <a:pt x="12970" y="-159"/>
                    <a:pt x="10709" y="-634"/>
                    <a:pt x="8198" y="1265"/>
                  </a:cubicBezTo>
                  <a:cubicBezTo>
                    <a:pt x="5686" y="3164"/>
                    <a:pt x="2923" y="7436"/>
                    <a:pt x="1416" y="10403"/>
                  </a:cubicBezTo>
                  <a:cubicBezTo>
                    <a:pt x="-91" y="13370"/>
                    <a:pt x="-342" y="15032"/>
                    <a:pt x="411" y="16575"/>
                  </a:cubicBezTo>
                  <a:cubicBezTo>
                    <a:pt x="1165" y="18118"/>
                    <a:pt x="2923" y="19542"/>
                    <a:pt x="5309" y="18830"/>
                  </a:cubicBezTo>
                  <a:cubicBezTo>
                    <a:pt x="7695" y="18118"/>
                    <a:pt x="10709" y="15269"/>
                    <a:pt x="12342" y="13133"/>
                  </a:cubicBezTo>
                  <a:cubicBezTo>
                    <a:pt x="13974" y="10997"/>
                    <a:pt x="14225" y="9573"/>
                    <a:pt x="14602" y="9454"/>
                  </a:cubicBezTo>
                  <a:cubicBezTo>
                    <a:pt x="14979" y="9335"/>
                    <a:pt x="15481" y="10522"/>
                    <a:pt x="16611" y="12658"/>
                  </a:cubicBezTo>
                  <a:cubicBezTo>
                    <a:pt x="17742" y="14795"/>
                    <a:pt x="19500" y="17880"/>
                    <a:pt x="21258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6357904" y="1614551"/>
              <a:ext cx="119096" cy="20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04" fill="norm" stroke="1" extrusionOk="0">
                  <a:moveTo>
                    <a:pt x="21322" y="190"/>
                  </a:moveTo>
                  <a:cubicBezTo>
                    <a:pt x="19427" y="-32"/>
                    <a:pt x="17533" y="-255"/>
                    <a:pt x="15259" y="747"/>
                  </a:cubicBezTo>
                  <a:cubicBezTo>
                    <a:pt x="12985" y="1749"/>
                    <a:pt x="10333" y="3976"/>
                    <a:pt x="7680" y="6871"/>
                  </a:cubicBezTo>
                  <a:cubicBezTo>
                    <a:pt x="5027" y="9766"/>
                    <a:pt x="2375" y="13329"/>
                    <a:pt x="1048" y="15778"/>
                  </a:cubicBezTo>
                  <a:cubicBezTo>
                    <a:pt x="-278" y="18227"/>
                    <a:pt x="-278" y="19564"/>
                    <a:pt x="669" y="20343"/>
                  </a:cubicBezTo>
                  <a:cubicBezTo>
                    <a:pt x="1617" y="21122"/>
                    <a:pt x="3511" y="21345"/>
                    <a:pt x="6543" y="21122"/>
                  </a:cubicBezTo>
                  <a:cubicBezTo>
                    <a:pt x="9575" y="20900"/>
                    <a:pt x="13743" y="20232"/>
                    <a:pt x="17911" y="19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6510866" y="1646560"/>
              <a:ext cx="99050" cy="15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934" fill="norm" stroke="1" extrusionOk="0">
                  <a:moveTo>
                    <a:pt x="15750" y="210"/>
                  </a:moveTo>
                  <a:cubicBezTo>
                    <a:pt x="13500" y="-78"/>
                    <a:pt x="11250" y="-366"/>
                    <a:pt x="8775" y="1506"/>
                  </a:cubicBezTo>
                  <a:cubicBezTo>
                    <a:pt x="6300" y="3378"/>
                    <a:pt x="3600" y="7410"/>
                    <a:pt x="2025" y="10434"/>
                  </a:cubicBezTo>
                  <a:cubicBezTo>
                    <a:pt x="450" y="13458"/>
                    <a:pt x="0" y="15474"/>
                    <a:pt x="0" y="17202"/>
                  </a:cubicBezTo>
                  <a:cubicBezTo>
                    <a:pt x="0" y="18930"/>
                    <a:pt x="450" y="20370"/>
                    <a:pt x="2925" y="20802"/>
                  </a:cubicBezTo>
                  <a:cubicBezTo>
                    <a:pt x="5400" y="21234"/>
                    <a:pt x="9900" y="20658"/>
                    <a:pt x="13500" y="18210"/>
                  </a:cubicBezTo>
                  <a:cubicBezTo>
                    <a:pt x="17100" y="15762"/>
                    <a:pt x="19800" y="11442"/>
                    <a:pt x="20700" y="8418"/>
                  </a:cubicBezTo>
                  <a:cubicBezTo>
                    <a:pt x="21600" y="5394"/>
                    <a:pt x="20700" y="3666"/>
                    <a:pt x="19125" y="2946"/>
                  </a:cubicBezTo>
                  <a:cubicBezTo>
                    <a:pt x="17550" y="2226"/>
                    <a:pt x="15300" y="2514"/>
                    <a:pt x="13050" y="2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648920" y="1611739"/>
              <a:ext cx="98045" cy="18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95" fill="norm" stroke="1" extrusionOk="0">
                  <a:moveTo>
                    <a:pt x="2655" y="5503"/>
                  </a:moveTo>
                  <a:cubicBezTo>
                    <a:pt x="2196" y="10013"/>
                    <a:pt x="1736" y="14522"/>
                    <a:pt x="1277" y="17371"/>
                  </a:cubicBezTo>
                  <a:cubicBezTo>
                    <a:pt x="817" y="20219"/>
                    <a:pt x="358" y="21406"/>
                    <a:pt x="128" y="21287"/>
                  </a:cubicBezTo>
                  <a:cubicBezTo>
                    <a:pt x="-102" y="21169"/>
                    <a:pt x="-102" y="19744"/>
                    <a:pt x="817" y="16421"/>
                  </a:cubicBezTo>
                  <a:cubicBezTo>
                    <a:pt x="1736" y="13098"/>
                    <a:pt x="3575" y="7876"/>
                    <a:pt x="5413" y="4672"/>
                  </a:cubicBezTo>
                  <a:cubicBezTo>
                    <a:pt x="7251" y="1468"/>
                    <a:pt x="9089" y="281"/>
                    <a:pt x="10928" y="43"/>
                  </a:cubicBezTo>
                  <a:cubicBezTo>
                    <a:pt x="12766" y="-194"/>
                    <a:pt x="14604" y="518"/>
                    <a:pt x="16672" y="3010"/>
                  </a:cubicBezTo>
                  <a:cubicBezTo>
                    <a:pt x="18741" y="5503"/>
                    <a:pt x="21038" y="9775"/>
                    <a:pt x="21268" y="13098"/>
                  </a:cubicBezTo>
                  <a:cubicBezTo>
                    <a:pt x="21498" y="16421"/>
                    <a:pt x="19660" y="18795"/>
                    <a:pt x="17821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819900" y="1608683"/>
              <a:ext cx="95250" cy="18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21600" y="3099"/>
                  </a:moveTo>
                  <a:cubicBezTo>
                    <a:pt x="20160" y="2118"/>
                    <a:pt x="18720" y="1136"/>
                    <a:pt x="16800" y="522"/>
                  </a:cubicBezTo>
                  <a:cubicBezTo>
                    <a:pt x="14880" y="-92"/>
                    <a:pt x="12480" y="-337"/>
                    <a:pt x="9360" y="768"/>
                  </a:cubicBezTo>
                  <a:cubicBezTo>
                    <a:pt x="6240" y="1872"/>
                    <a:pt x="2400" y="4327"/>
                    <a:pt x="1920" y="6781"/>
                  </a:cubicBezTo>
                  <a:cubicBezTo>
                    <a:pt x="1440" y="9236"/>
                    <a:pt x="4320" y="11690"/>
                    <a:pt x="7440" y="13408"/>
                  </a:cubicBezTo>
                  <a:cubicBezTo>
                    <a:pt x="10560" y="15127"/>
                    <a:pt x="13920" y="16108"/>
                    <a:pt x="15840" y="17213"/>
                  </a:cubicBezTo>
                  <a:cubicBezTo>
                    <a:pt x="17760" y="18318"/>
                    <a:pt x="18240" y="19545"/>
                    <a:pt x="16320" y="20281"/>
                  </a:cubicBezTo>
                  <a:cubicBezTo>
                    <a:pt x="14400" y="21018"/>
                    <a:pt x="10080" y="21263"/>
                    <a:pt x="6960" y="20895"/>
                  </a:cubicBezTo>
                  <a:cubicBezTo>
                    <a:pt x="3840" y="20527"/>
                    <a:pt x="1920" y="19545"/>
                    <a:pt x="0" y="18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965949" y="1648106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6991350" y="1559206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7032884" y="1590405"/>
              <a:ext cx="91816" cy="18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31" fill="norm" stroke="1" extrusionOk="0">
                  <a:moveTo>
                    <a:pt x="20821" y="2222"/>
                  </a:moveTo>
                  <a:cubicBezTo>
                    <a:pt x="19381" y="1262"/>
                    <a:pt x="17941" y="302"/>
                    <a:pt x="14821" y="62"/>
                  </a:cubicBezTo>
                  <a:cubicBezTo>
                    <a:pt x="11701" y="-178"/>
                    <a:pt x="6901" y="302"/>
                    <a:pt x="3781" y="1022"/>
                  </a:cubicBezTo>
                  <a:cubicBezTo>
                    <a:pt x="661" y="1742"/>
                    <a:pt x="-779" y="2702"/>
                    <a:pt x="421" y="4982"/>
                  </a:cubicBezTo>
                  <a:cubicBezTo>
                    <a:pt x="1621" y="7262"/>
                    <a:pt x="5461" y="10862"/>
                    <a:pt x="8581" y="13022"/>
                  </a:cubicBezTo>
                  <a:cubicBezTo>
                    <a:pt x="11701" y="15182"/>
                    <a:pt x="14101" y="15902"/>
                    <a:pt x="16021" y="16862"/>
                  </a:cubicBezTo>
                  <a:cubicBezTo>
                    <a:pt x="17941" y="17822"/>
                    <a:pt x="19381" y="19022"/>
                    <a:pt x="18901" y="19862"/>
                  </a:cubicBezTo>
                  <a:cubicBezTo>
                    <a:pt x="18421" y="20702"/>
                    <a:pt x="16021" y="21182"/>
                    <a:pt x="13381" y="21302"/>
                  </a:cubicBezTo>
                  <a:cubicBezTo>
                    <a:pt x="10741" y="21422"/>
                    <a:pt x="7861" y="21182"/>
                    <a:pt x="6181" y="20222"/>
                  </a:cubicBezTo>
                  <a:cubicBezTo>
                    <a:pt x="4501" y="19262"/>
                    <a:pt x="4021" y="17582"/>
                    <a:pt x="3541" y="15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173977" y="1444906"/>
              <a:ext cx="96774" cy="30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18" fill="norm" stroke="1" extrusionOk="0">
                  <a:moveTo>
                    <a:pt x="21012" y="0"/>
                  </a:moveTo>
                  <a:cubicBezTo>
                    <a:pt x="19174" y="441"/>
                    <a:pt x="17335" y="882"/>
                    <a:pt x="15497" y="2131"/>
                  </a:cubicBezTo>
                  <a:cubicBezTo>
                    <a:pt x="13659" y="3380"/>
                    <a:pt x="11821" y="5437"/>
                    <a:pt x="9063" y="8449"/>
                  </a:cubicBezTo>
                  <a:cubicBezTo>
                    <a:pt x="6306" y="11461"/>
                    <a:pt x="2629" y="15429"/>
                    <a:pt x="1021" y="17780"/>
                  </a:cubicBezTo>
                  <a:cubicBezTo>
                    <a:pt x="-588" y="20131"/>
                    <a:pt x="-128" y="20865"/>
                    <a:pt x="1250" y="21233"/>
                  </a:cubicBezTo>
                  <a:cubicBezTo>
                    <a:pt x="2629" y="21600"/>
                    <a:pt x="4927" y="21600"/>
                    <a:pt x="7684" y="21306"/>
                  </a:cubicBezTo>
                  <a:cubicBezTo>
                    <a:pt x="10442" y="21012"/>
                    <a:pt x="13659" y="20424"/>
                    <a:pt x="16876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213600" y="1603656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285302" y="1564775"/>
              <a:ext cx="66292" cy="15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142" fill="norm" stroke="1" extrusionOk="0">
                  <a:moveTo>
                    <a:pt x="7282" y="8519"/>
                  </a:moveTo>
                  <a:cubicBezTo>
                    <a:pt x="10554" y="7958"/>
                    <a:pt x="13827" y="7397"/>
                    <a:pt x="16445" y="5854"/>
                  </a:cubicBezTo>
                  <a:cubicBezTo>
                    <a:pt x="19063" y="4311"/>
                    <a:pt x="21027" y="1786"/>
                    <a:pt x="20372" y="664"/>
                  </a:cubicBezTo>
                  <a:cubicBezTo>
                    <a:pt x="19718" y="-458"/>
                    <a:pt x="16445" y="-177"/>
                    <a:pt x="12518" y="1646"/>
                  </a:cubicBezTo>
                  <a:cubicBezTo>
                    <a:pt x="8591" y="3469"/>
                    <a:pt x="4009" y="6836"/>
                    <a:pt x="1718" y="9360"/>
                  </a:cubicBezTo>
                  <a:cubicBezTo>
                    <a:pt x="-573" y="11885"/>
                    <a:pt x="-573" y="13568"/>
                    <a:pt x="1718" y="15391"/>
                  </a:cubicBezTo>
                  <a:cubicBezTo>
                    <a:pt x="4009" y="17215"/>
                    <a:pt x="8591" y="19178"/>
                    <a:pt x="13172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7381623" y="1585696"/>
              <a:ext cx="89408" cy="14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977" fill="norm" stroke="1" extrusionOk="0">
                  <a:moveTo>
                    <a:pt x="11362" y="2656"/>
                  </a:moveTo>
                  <a:cubicBezTo>
                    <a:pt x="8349" y="7039"/>
                    <a:pt x="5335" y="11422"/>
                    <a:pt x="3325" y="14865"/>
                  </a:cubicBezTo>
                  <a:cubicBezTo>
                    <a:pt x="1316" y="18309"/>
                    <a:pt x="311" y="20813"/>
                    <a:pt x="60" y="20969"/>
                  </a:cubicBezTo>
                  <a:cubicBezTo>
                    <a:pt x="-191" y="21126"/>
                    <a:pt x="311" y="18935"/>
                    <a:pt x="2321" y="15178"/>
                  </a:cubicBezTo>
                  <a:cubicBezTo>
                    <a:pt x="4330" y="11422"/>
                    <a:pt x="7846" y="6100"/>
                    <a:pt x="11111" y="3126"/>
                  </a:cubicBezTo>
                  <a:cubicBezTo>
                    <a:pt x="14376" y="152"/>
                    <a:pt x="17390" y="-474"/>
                    <a:pt x="19149" y="309"/>
                  </a:cubicBezTo>
                  <a:cubicBezTo>
                    <a:pt x="20907" y="1091"/>
                    <a:pt x="21409" y="3283"/>
                    <a:pt x="21158" y="6569"/>
                  </a:cubicBezTo>
                  <a:cubicBezTo>
                    <a:pt x="20907" y="9856"/>
                    <a:pt x="19902" y="14239"/>
                    <a:pt x="18897" y="18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7497343" y="1451256"/>
              <a:ext cx="109957" cy="30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66" fill="norm" stroke="1" extrusionOk="0">
                  <a:moveTo>
                    <a:pt x="19948" y="0"/>
                  </a:moveTo>
                  <a:cubicBezTo>
                    <a:pt x="15058" y="4114"/>
                    <a:pt x="10167" y="8229"/>
                    <a:pt x="6907" y="11167"/>
                  </a:cubicBezTo>
                  <a:cubicBezTo>
                    <a:pt x="3646" y="14106"/>
                    <a:pt x="2016" y="15869"/>
                    <a:pt x="997" y="17412"/>
                  </a:cubicBezTo>
                  <a:cubicBezTo>
                    <a:pt x="-21" y="18955"/>
                    <a:pt x="-429" y="20278"/>
                    <a:pt x="590" y="20939"/>
                  </a:cubicBezTo>
                  <a:cubicBezTo>
                    <a:pt x="1609" y="21600"/>
                    <a:pt x="4054" y="21600"/>
                    <a:pt x="7111" y="21159"/>
                  </a:cubicBezTo>
                  <a:cubicBezTo>
                    <a:pt x="10167" y="20718"/>
                    <a:pt x="13835" y="19837"/>
                    <a:pt x="16280" y="19029"/>
                  </a:cubicBezTo>
                  <a:cubicBezTo>
                    <a:pt x="18726" y="18220"/>
                    <a:pt x="19948" y="17486"/>
                    <a:pt x="21171" y="16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7512050" y="1552856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125954" y="1567480"/>
              <a:ext cx="160797" cy="16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48" fill="norm" stroke="1" extrusionOk="0">
                  <a:moveTo>
                    <a:pt x="4422" y="8886"/>
                  </a:moveTo>
                  <a:cubicBezTo>
                    <a:pt x="5252" y="9994"/>
                    <a:pt x="6083" y="11102"/>
                    <a:pt x="7329" y="11240"/>
                  </a:cubicBezTo>
                  <a:cubicBezTo>
                    <a:pt x="8575" y="11379"/>
                    <a:pt x="10237" y="10548"/>
                    <a:pt x="11622" y="9302"/>
                  </a:cubicBezTo>
                  <a:cubicBezTo>
                    <a:pt x="13006" y="8056"/>
                    <a:pt x="14114" y="6394"/>
                    <a:pt x="14668" y="4733"/>
                  </a:cubicBezTo>
                  <a:cubicBezTo>
                    <a:pt x="15222" y="3071"/>
                    <a:pt x="15222" y="1410"/>
                    <a:pt x="14391" y="579"/>
                  </a:cubicBezTo>
                  <a:cubicBezTo>
                    <a:pt x="13560" y="-252"/>
                    <a:pt x="11899" y="-252"/>
                    <a:pt x="9545" y="994"/>
                  </a:cubicBezTo>
                  <a:cubicBezTo>
                    <a:pt x="7191" y="2240"/>
                    <a:pt x="4145" y="4733"/>
                    <a:pt x="2206" y="7779"/>
                  </a:cubicBezTo>
                  <a:cubicBezTo>
                    <a:pt x="268" y="10825"/>
                    <a:pt x="-563" y="14425"/>
                    <a:pt x="406" y="17056"/>
                  </a:cubicBezTo>
                  <a:cubicBezTo>
                    <a:pt x="1375" y="19686"/>
                    <a:pt x="4145" y="21348"/>
                    <a:pt x="7883" y="21348"/>
                  </a:cubicBezTo>
                  <a:cubicBezTo>
                    <a:pt x="11622" y="21348"/>
                    <a:pt x="16329" y="19686"/>
                    <a:pt x="21037" y="18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282643" y="1537163"/>
              <a:ext cx="93008" cy="17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24" fill="norm" stroke="1" extrusionOk="0">
                  <a:moveTo>
                    <a:pt x="21091" y="4820"/>
                  </a:moveTo>
                  <a:cubicBezTo>
                    <a:pt x="21091" y="3578"/>
                    <a:pt x="21091" y="2337"/>
                    <a:pt x="19651" y="1344"/>
                  </a:cubicBezTo>
                  <a:cubicBezTo>
                    <a:pt x="18211" y="351"/>
                    <a:pt x="15331" y="-394"/>
                    <a:pt x="11731" y="227"/>
                  </a:cubicBezTo>
                  <a:cubicBezTo>
                    <a:pt x="8131" y="847"/>
                    <a:pt x="3811" y="2834"/>
                    <a:pt x="1651" y="4572"/>
                  </a:cubicBezTo>
                  <a:cubicBezTo>
                    <a:pt x="-509" y="6309"/>
                    <a:pt x="-509" y="7799"/>
                    <a:pt x="1411" y="9289"/>
                  </a:cubicBezTo>
                  <a:cubicBezTo>
                    <a:pt x="3331" y="10778"/>
                    <a:pt x="7171" y="12268"/>
                    <a:pt x="10291" y="13634"/>
                  </a:cubicBezTo>
                  <a:cubicBezTo>
                    <a:pt x="13411" y="14999"/>
                    <a:pt x="15811" y="16240"/>
                    <a:pt x="16051" y="17482"/>
                  </a:cubicBezTo>
                  <a:cubicBezTo>
                    <a:pt x="16291" y="18723"/>
                    <a:pt x="14371" y="19965"/>
                    <a:pt x="11971" y="20585"/>
                  </a:cubicBezTo>
                  <a:cubicBezTo>
                    <a:pt x="9571" y="21206"/>
                    <a:pt x="6691" y="21206"/>
                    <a:pt x="5011" y="20337"/>
                  </a:cubicBezTo>
                  <a:cubicBezTo>
                    <a:pt x="3331" y="19468"/>
                    <a:pt x="2851" y="17730"/>
                    <a:pt x="2371" y="15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478429" y="1362356"/>
              <a:ext cx="6867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7308" y="1835"/>
                    <a:pt x="13380" y="3671"/>
                    <a:pt x="9780" y="6847"/>
                  </a:cubicBezTo>
                  <a:cubicBezTo>
                    <a:pt x="6180" y="10024"/>
                    <a:pt x="2908" y="14541"/>
                    <a:pt x="1271" y="17224"/>
                  </a:cubicBezTo>
                  <a:cubicBezTo>
                    <a:pt x="-365" y="19906"/>
                    <a:pt x="-365" y="20753"/>
                    <a:pt x="944" y="21176"/>
                  </a:cubicBezTo>
                  <a:cubicBezTo>
                    <a:pt x="2253" y="21600"/>
                    <a:pt x="4871" y="21600"/>
                    <a:pt x="74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413750" y="1446607"/>
              <a:ext cx="177800" cy="22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9617"/>
                  </a:moveTo>
                  <a:cubicBezTo>
                    <a:pt x="4114" y="8802"/>
                    <a:pt x="8229" y="7987"/>
                    <a:pt x="11186" y="7579"/>
                  </a:cubicBezTo>
                  <a:cubicBezTo>
                    <a:pt x="14143" y="7172"/>
                    <a:pt x="15943" y="7172"/>
                    <a:pt x="17486" y="8700"/>
                  </a:cubicBezTo>
                  <a:cubicBezTo>
                    <a:pt x="19029" y="10228"/>
                    <a:pt x="20314" y="13285"/>
                    <a:pt x="20957" y="15323"/>
                  </a:cubicBezTo>
                  <a:cubicBezTo>
                    <a:pt x="21600" y="17361"/>
                    <a:pt x="21600" y="18379"/>
                    <a:pt x="21471" y="19398"/>
                  </a:cubicBezTo>
                  <a:cubicBezTo>
                    <a:pt x="21343" y="20417"/>
                    <a:pt x="21086" y="21436"/>
                    <a:pt x="20700" y="21436"/>
                  </a:cubicBezTo>
                  <a:cubicBezTo>
                    <a:pt x="20314" y="21436"/>
                    <a:pt x="19800" y="20417"/>
                    <a:pt x="19671" y="17055"/>
                  </a:cubicBezTo>
                  <a:cubicBezTo>
                    <a:pt x="19543" y="13693"/>
                    <a:pt x="19800" y="7987"/>
                    <a:pt x="19929" y="4625"/>
                  </a:cubicBezTo>
                  <a:cubicBezTo>
                    <a:pt x="20057" y="1262"/>
                    <a:pt x="20057" y="244"/>
                    <a:pt x="20314" y="40"/>
                  </a:cubicBezTo>
                  <a:cubicBezTo>
                    <a:pt x="20571" y="-164"/>
                    <a:pt x="21086" y="447"/>
                    <a:pt x="21600" y="1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630829" y="1502056"/>
              <a:ext cx="167348" cy="13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37" fill="norm" stroke="1" extrusionOk="0">
                  <a:moveTo>
                    <a:pt x="3090" y="0"/>
                  </a:moveTo>
                  <a:cubicBezTo>
                    <a:pt x="3360" y="4582"/>
                    <a:pt x="3630" y="9164"/>
                    <a:pt x="3630" y="12436"/>
                  </a:cubicBezTo>
                  <a:cubicBezTo>
                    <a:pt x="3630" y="15709"/>
                    <a:pt x="3360" y="17673"/>
                    <a:pt x="2685" y="19145"/>
                  </a:cubicBezTo>
                  <a:cubicBezTo>
                    <a:pt x="2010" y="20618"/>
                    <a:pt x="930" y="21600"/>
                    <a:pt x="390" y="21109"/>
                  </a:cubicBezTo>
                  <a:cubicBezTo>
                    <a:pt x="-150" y="20618"/>
                    <a:pt x="-150" y="18655"/>
                    <a:pt x="525" y="15545"/>
                  </a:cubicBezTo>
                  <a:cubicBezTo>
                    <a:pt x="1200" y="12436"/>
                    <a:pt x="2550" y="8182"/>
                    <a:pt x="3630" y="5400"/>
                  </a:cubicBezTo>
                  <a:cubicBezTo>
                    <a:pt x="4710" y="2618"/>
                    <a:pt x="5520" y="1309"/>
                    <a:pt x="6330" y="1309"/>
                  </a:cubicBezTo>
                  <a:cubicBezTo>
                    <a:pt x="7140" y="1309"/>
                    <a:pt x="7950" y="2618"/>
                    <a:pt x="8355" y="4745"/>
                  </a:cubicBezTo>
                  <a:cubicBezTo>
                    <a:pt x="8760" y="6873"/>
                    <a:pt x="8760" y="9818"/>
                    <a:pt x="8625" y="12109"/>
                  </a:cubicBezTo>
                  <a:cubicBezTo>
                    <a:pt x="8490" y="14400"/>
                    <a:pt x="8220" y="16036"/>
                    <a:pt x="8220" y="16036"/>
                  </a:cubicBezTo>
                  <a:cubicBezTo>
                    <a:pt x="8220" y="16036"/>
                    <a:pt x="8490" y="14400"/>
                    <a:pt x="9705" y="11782"/>
                  </a:cubicBezTo>
                  <a:cubicBezTo>
                    <a:pt x="10920" y="9164"/>
                    <a:pt x="13080" y="5564"/>
                    <a:pt x="15105" y="3273"/>
                  </a:cubicBezTo>
                  <a:cubicBezTo>
                    <a:pt x="17130" y="982"/>
                    <a:pt x="19020" y="0"/>
                    <a:pt x="20100" y="327"/>
                  </a:cubicBezTo>
                  <a:cubicBezTo>
                    <a:pt x="21180" y="655"/>
                    <a:pt x="21450" y="2291"/>
                    <a:pt x="21315" y="5236"/>
                  </a:cubicBezTo>
                  <a:cubicBezTo>
                    <a:pt x="21180" y="8182"/>
                    <a:pt x="20640" y="12436"/>
                    <a:pt x="20100" y="16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830362" y="1278675"/>
              <a:ext cx="272639" cy="34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31" fill="norm" stroke="1" extrusionOk="0">
                  <a:moveTo>
                    <a:pt x="7672" y="16957"/>
                  </a:moveTo>
                  <a:cubicBezTo>
                    <a:pt x="7838" y="16303"/>
                    <a:pt x="8005" y="15648"/>
                    <a:pt x="7755" y="15124"/>
                  </a:cubicBezTo>
                  <a:cubicBezTo>
                    <a:pt x="7506" y="14601"/>
                    <a:pt x="6841" y="14208"/>
                    <a:pt x="6011" y="14012"/>
                  </a:cubicBezTo>
                  <a:cubicBezTo>
                    <a:pt x="5180" y="13815"/>
                    <a:pt x="4183" y="13815"/>
                    <a:pt x="3186" y="14470"/>
                  </a:cubicBezTo>
                  <a:cubicBezTo>
                    <a:pt x="2189" y="15124"/>
                    <a:pt x="1192" y="16434"/>
                    <a:pt x="611" y="17415"/>
                  </a:cubicBezTo>
                  <a:cubicBezTo>
                    <a:pt x="29" y="18397"/>
                    <a:pt x="-137" y="19052"/>
                    <a:pt x="112" y="19575"/>
                  </a:cubicBezTo>
                  <a:cubicBezTo>
                    <a:pt x="361" y="20099"/>
                    <a:pt x="1026" y="20492"/>
                    <a:pt x="1774" y="20557"/>
                  </a:cubicBezTo>
                  <a:cubicBezTo>
                    <a:pt x="2521" y="20623"/>
                    <a:pt x="3352" y="20361"/>
                    <a:pt x="4100" y="19968"/>
                  </a:cubicBezTo>
                  <a:cubicBezTo>
                    <a:pt x="4848" y="19575"/>
                    <a:pt x="5512" y="19052"/>
                    <a:pt x="6260" y="19314"/>
                  </a:cubicBezTo>
                  <a:cubicBezTo>
                    <a:pt x="7008" y="19575"/>
                    <a:pt x="7838" y="20623"/>
                    <a:pt x="8669" y="21081"/>
                  </a:cubicBezTo>
                  <a:cubicBezTo>
                    <a:pt x="9500" y="21539"/>
                    <a:pt x="10331" y="21408"/>
                    <a:pt x="11494" y="20361"/>
                  </a:cubicBezTo>
                  <a:cubicBezTo>
                    <a:pt x="12657" y="19314"/>
                    <a:pt x="14152" y="17350"/>
                    <a:pt x="15731" y="14601"/>
                  </a:cubicBezTo>
                  <a:cubicBezTo>
                    <a:pt x="17309" y="11852"/>
                    <a:pt x="18971" y="8317"/>
                    <a:pt x="19968" y="5961"/>
                  </a:cubicBezTo>
                  <a:cubicBezTo>
                    <a:pt x="20965" y="3604"/>
                    <a:pt x="21297" y="2426"/>
                    <a:pt x="21380" y="1510"/>
                  </a:cubicBezTo>
                  <a:cubicBezTo>
                    <a:pt x="21463" y="594"/>
                    <a:pt x="21297" y="-61"/>
                    <a:pt x="21048" y="4"/>
                  </a:cubicBezTo>
                  <a:cubicBezTo>
                    <a:pt x="20798" y="70"/>
                    <a:pt x="20466" y="855"/>
                    <a:pt x="19635" y="3212"/>
                  </a:cubicBezTo>
                  <a:cubicBezTo>
                    <a:pt x="18805" y="5568"/>
                    <a:pt x="17475" y="9495"/>
                    <a:pt x="16811" y="11917"/>
                  </a:cubicBezTo>
                  <a:cubicBezTo>
                    <a:pt x="16146" y="14339"/>
                    <a:pt x="16146" y="15255"/>
                    <a:pt x="16229" y="16106"/>
                  </a:cubicBezTo>
                  <a:cubicBezTo>
                    <a:pt x="16312" y="16957"/>
                    <a:pt x="16478" y="17743"/>
                    <a:pt x="16977" y="18201"/>
                  </a:cubicBezTo>
                  <a:cubicBezTo>
                    <a:pt x="17475" y="18659"/>
                    <a:pt x="18306" y="18790"/>
                    <a:pt x="18971" y="18594"/>
                  </a:cubicBezTo>
                  <a:cubicBezTo>
                    <a:pt x="19635" y="18397"/>
                    <a:pt x="20134" y="17874"/>
                    <a:pt x="20632" y="17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047623" y="1454613"/>
              <a:ext cx="210677" cy="10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949" fill="norm" stroke="1" extrusionOk="0">
                  <a:moveTo>
                    <a:pt x="1397" y="3080"/>
                  </a:moveTo>
                  <a:cubicBezTo>
                    <a:pt x="541" y="1834"/>
                    <a:pt x="-314" y="588"/>
                    <a:pt x="114" y="172"/>
                  </a:cubicBezTo>
                  <a:cubicBezTo>
                    <a:pt x="541" y="-243"/>
                    <a:pt x="2252" y="172"/>
                    <a:pt x="5353" y="588"/>
                  </a:cubicBezTo>
                  <a:cubicBezTo>
                    <a:pt x="8454" y="1003"/>
                    <a:pt x="12945" y="1419"/>
                    <a:pt x="15833" y="1626"/>
                  </a:cubicBezTo>
                  <a:cubicBezTo>
                    <a:pt x="18720" y="1834"/>
                    <a:pt x="20003" y="1834"/>
                    <a:pt x="20003" y="1419"/>
                  </a:cubicBezTo>
                  <a:cubicBezTo>
                    <a:pt x="20003" y="1003"/>
                    <a:pt x="18720" y="172"/>
                    <a:pt x="17116" y="1211"/>
                  </a:cubicBezTo>
                  <a:cubicBezTo>
                    <a:pt x="15512" y="2249"/>
                    <a:pt x="13587" y="5157"/>
                    <a:pt x="12411" y="7857"/>
                  </a:cubicBezTo>
                  <a:cubicBezTo>
                    <a:pt x="11235" y="10557"/>
                    <a:pt x="10807" y="13049"/>
                    <a:pt x="10700" y="15334"/>
                  </a:cubicBezTo>
                  <a:cubicBezTo>
                    <a:pt x="10593" y="17619"/>
                    <a:pt x="10807" y="19695"/>
                    <a:pt x="12090" y="20526"/>
                  </a:cubicBezTo>
                  <a:cubicBezTo>
                    <a:pt x="13373" y="21357"/>
                    <a:pt x="15726" y="20942"/>
                    <a:pt x="17436" y="19488"/>
                  </a:cubicBezTo>
                  <a:cubicBezTo>
                    <a:pt x="19147" y="18034"/>
                    <a:pt x="20217" y="15542"/>
                    <a:pt x="21286" y="13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271000" y="1406806"/>
              <a:ext cx="152400" cy="17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5465"/>
                  </a:moveTo>
                  <a:cubicBezTo>
                    <a:pt x="2400" y="7287"/>
                    <a:pt x="4800" y="9108"/>
                    <a:pt x="5850" y="11451"/>
                  </a:cubicBezTo>
                  <a:cubicBezTo>
                    <a:pt x="6900" y="13793"/>
                    <a:pt x="6600" y="16655"/>
                    <a:pt x="5850" y="18607"/>
                  </a:cubicBezTo>
                  <a:cubicBezTo>
                    <a:pt x="5100" y="20559"/>
                    <a:pt x="3900" y="21600"/>
                    <a:pt x="3300" y="21340"/>
                  </a:cubicBezTo>
                  <a:cubicBezTo>
                    <a:pt x="2700" y="21080"/>
                    <a:pt x="2700" y="19518"/>
                    <a:pt x="5100" y="15875"/>
                  </a:cubicBezTo>
                  <a:cubicBezTo>
                    <a:pt x="7500" y="12231"/>
                    <a:pt x="12300" y="6506"/>
                    <a:pt x="15450" y="3513"/>
                  </a:cubicBezTo>
                  <a:cubicBezTo>
                    <a:pt x="18600" y="520"/>
                    <a:pt x="20100" y="2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887283" y="1253867"/>
              <a:ext cx="355267" cy="62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13" fill="norm" stroke="1" extrusionOk="0">
                  <a:moveTo>
                    <a:pt x="7604" y="7926"/>
                  </a:moveTo>
                  <a:cubicBezTo>
                    <a:pt x="6206" y="7706"/>
                    <a:pt x="4808" y="7487"/>
                    <a:pt x="3411" y="7816"/>
                  </a:cubicBezTo>
                  <a:cubicBezTo>
                    <a:pt x="2013" y="8146"/>
                    <a:pt x="615" y="9024"/>
                    <a:pt x="171" y="9830"/>
                  </a:cubicBezTo>
                  <a:cubicBezTo>
                    <a:pt x="-274" y="10635"/>
                    <a:pt x="234" y="11367"/>
                    <a:pt x="742" y="11843"/>
                  </a:cubicBezTo>
                  <a:cubicBezTo>
                    <a:pt x="1251" y="12319"/>
                    <a:pt x="1759" y="12539"/>
                    <a:pt x="2648" y="12502"/>
                  </a:cubicBezTo>
                  <a:cubicBezTo>
                    <a:pt x="3538" y="12466"/>
                    <a:pt x="4808" y="12173"/>
                    <a:pt x="5571" y="11294"/>
                  </a:cubicBezTo>
                  <a:cubicBezTo>
                    <a:pt x="6333" y="10416"/>
                    <a:pt x="6587" y="8951"/>
                    <a:pt x="7477" y="7230"/>
                  </a:cubicBezTo>
                  <a:cubicBezTo>
                    <a:pt x="8366" y="5510"/>
                    <a:pt x="9891" y="3533"/>
                    <a:pt x="11034" y="2325"/>
                  </a:cubicBezTo>
                  <a:cubicBezTo>
                    <a:pt x="12178" y="1117"/>
                    <a:pt x="12940" y="677"/>
                    <a:pt x="13639" y="384"/>
                  </a:cubicBezTo>
                  <a:cubicBezTo>
                    <a:pt x="14338" y="91"/>
                    <a:pt x="14973" y="-55"/>
                    <a:pt x="15481" y="18"/>
                  </a:cubicBezTo>
                  <a:cubicBezTo>
                    <a:pt x="15990" y="91"/>
                    <a:pt x="16371" y="384"/>
                    <a:pt x="16180" y="1300"/>
                  </a:cubicBezTo>
                  <a:cubicBezTo>
                    <a:pt x="15990" y="2215"/>
                    <a:pt x="15227" y="3752"/>
                    <a:pt x="13766" y="5803"/>
                  </a:cubicBezTo>
                  <a:cubicBezTo>
                    <a:pt x="12305" y="7853"/>
                    <a:pt x="10145" y="10416"/>
                    <a:pt x="8684" y="12795"/>
                  </a:cubicBezTo>
                  <a:cubicBezTo>
                    <a:pt x="7222" y="15175"/>
                    <a:pt x="6460" y="17371"/>
                    <a:pt x="6079" y="18689"/>
                  </a:cubicBezTo>
                  <a:cubicBezTo>
                    <a:pt x="5698" y="20007"/>
                    <a:pt x="5698" y="20447"/>
                    <a:pt x="5952" y="20813"/>
                  </a:cubicBezTo>
                  <a:cubicBezTo>
                    <a:pt x="6206" y="21179"/>
                    <a:pt x="6714" y="21472"/>
                    <a:pt x="7286" y="21508"/>
                  </a:cubicBezTo>
                  <a:cubicBezTo>
                    <a:pt x="7858" y="21545"/>
                    <a:pt x="8493" y="21325"/>
                    <a:pt x="9319" y="20483"/>
                  </a:cubicBezTo>
                  <a:cubicBezTo>
                    <a:pt x="10145" y="19641"/>
                    <a:pt x="11161" y="18177"/>
                    <a:pt x="11797" y="17005"/>
                  </a:cubicBezTo>
                  <a:cubicBezTo>
                    <a:pt x="12432" y="15834"/>
                    <a:pt x="12686" y="14955"/>
                    <a:pt x="12813" y="14333"/>
                  </a:cubicBezTo>
                  <a:cubicBezTo>
                    <a:pt x="12940" y="13710"/>
                    <a:pt x="12940" y="13344"/>
                    <a:pt x="14338" y="12759"/>
                  </a:cubicBezTo>
                  <a:cubicBezTo>
                    <a:pt x="15735" y="12173"/>
                    <a:pt x="18531" y="11367"/>
                    <a:pt x="21326" y="10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0701866" y="1335492"/>
              <a:ext cx="321735" cy="33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10942" y="3669"/>
                  </a:moveTo>
                  <a:cubicBezTo>
                    <a:pt x="10658" y="2874"/>
                    <a:pt x="10374" y="2079"/>
                    <a:pt x="9876" y="1682"/>
                  </a:cubicBezTo>
                  <a:cubicBezTo>
                    <a:pt x="9379" y="1284"/>
                    <a:pt x="8668" y="1284"/>
                    <a:pt x="7318" y="2609"/>
                  </a:cubicBezTo>
                  <a:cubicBezTo>
                    <a:pt x="5968" y="3934"/>
                    <a:pt x="3979" y="6585"/>
                    <a:pt x="2700" y="9103"/>
                  </a:cubicBezTo>
                  <a:cubicBezTo>
                    <a:pt x="1421" y="11620"/>
                    <a:pt x="853" y="14006"/>
                    <a:pt x="497" y="15596"/>
                  </a:cubicBezTo>
                  <a:cubicBezTo>
                    <a:pt x="142" y="17186"/>
                    <a:pt x="0" y="17981"/>
                    <a:pt x="0" y="18710"/>
                  </a:cubicBezTo>
                  <a:cubicBezTo>
                    <a:pt x="0" y="19439"/>
                    <a:pt x="142" y="20101"/>
                    <a:pt x="568" y="20565"/>
                  </a:cubicBezTo>
                  <a:cubicBezTo>
                    <a:pt x="995" y="21029"/>
                    <a:pt x="1705" y="21294"/>
                    <a:pt x="2913" y="21029"/>
                  </a:cubicBezTo>
                  <a:cubicBezTo>
                    <a:pt x="4121" y="20764"/>
                    <a:pt x="5826" y="19969"/>
                    <a:pt x="7887" y="17716"/>
                  </a:cubicBezTo>
                  <a:cubicBezTo>
                    <a:pt x="9947" y="15463"/>
                    <a:pt x="12363" y="11753"/>
                    <a:pt x="13358" y="8639"/>
                  </a:cubicBezTo>
                  <a:cubicBezTo>
                    <a:pt x="14353" y="5525"/>
                    <a:pt x="13926" y="3007"/>
                    <a:pt x="12718" y="1549"/>
                  </a:cubicBezTo>
                  <a:cubicBezTo>
                    <a:pt x="11511" y="92"/>
                    <a:pt x="9521" y="-306"/>
                    <a:pt x="7816" y="224"/>
                  </a:cubicBezTo>
                  <a:cubicBezTo>
                    <a:pt x="6111" y="754"/>
                    <a:pt x="4689" y="2212"/>
                    <a:pt x="3908" y="3272"/>
                  </a:cubicBezTo>
                  <a:cubicBezTo>
                    <a:pt x="3126" y="4332"/>
                    <a:pt x="2984" y="4995"/>
                    <a:pt x="2913" y="5723"/>
                  </a:cubicBezTo>
                  <a:cubicBezTo>
                    <a:pt x="2842" y="6452"/>
                    <a:pt x="2842" y="7247"/>
                    <a:pt x="3197" y="7711"/>
                  </a:cubicBezTo>
                  <a:cubicBezTo>
                    <a:pt x="3553" y="8175"/>
                    <a:pt x="4263" y="8307"/>
                    <a:pt x="6537" y="7910"/>
                  </a:cubicBezTo>
                  <a:cubicBezTo>
                    <a:pt x="8811" y="7512"/>
                    <a:pt x="12647" y="6585"/>
                    <a:pt x="15418" y="5988"/>
                  </a:cubicBezTo>
                  <a:cubicBezTo>
                    <a:pt x="18189" y="5392"/>
                    <a:pt x="19895" y="5127"/>
                    <a:pt x="21600" y="4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0947400" y="157825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419100" y="2619656"/>
              <a:ext cx="110998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" y="20550"/>
                    <a:pt x="8" y="19500"/>
                    <a:pt x="21" y="18825"/>
                  </a:cubicBezTo>
                  <a:cubicBezTo>
                    <a:pt x="33" y="18150"/>
                    <a:pt x="54" y="17850"/>
                    <a:pt x="119" y="17475"/>
                  </a:cubicBezTo>
                  <a:cubicBezTo>
                    <a:pt x="185" y="17100"/>
                    <a:pt x="297" y="16650"/>
                    <a:pt x="422" y="16200"/>
                  </a:cubicBezTo>
                  <a:cubicBezTo>
                    <a:pt x="548" y="15750"/>
                    <a:pt x="688" y="15300"/>
                    <a:pt x="838" y="14700"/>
                  </a:cubicBezTo>
                  <a:cubicBezTo>
                    <a:pt x="989" y="14100"/>
                    <a:pt x="1149" y="13350"/>
                    <a:pt x="1310" y="12825"/>
                  </a:cubicBezTo>
                  <a:cubicBezTo>
                    <a:pt x="1470" y="12300"/>
                    <a:pt x="1631" y="12000"/>
                    <a:pt x="1779" y="11700"/>
                  </a:cubicBezTo>
                  <a:cubicBezTo>
                    <a:pt x="1928" y="11400"/>
                    <a:pt x="2064" y="11100"/>
                    <a:pt x="2218" y="10875"/>
                  </a:cubicBezTo>
                  <a:cubicBezTo>
                    <a:pt x="2373" y="10650"/>
                    <a:pt x="2546" y="10500"/>
                    <a:pt x="2694" y="10350"/>
                  </a:cubicBezTo>
                  <a:cubicBezTo>
                    <a:pt x="2842" y="10200"/>
                    <a:pt x="2966" y="10050"/>
                    <a:pt x="3097" y="9900"/>
                  </a:cubicBezTo>
                  <a:cubicBezTo>
                    <a:pt x="3229" y="9750"/>
                    <a:pt x="3369" y="9600"/>
                    <a:pt x="3509" y="9375"/>
                  </a:cubicBezTo>
                  <a:cubicBezTo>
                    <a:pt x="3649" y="9150"/>
                    <a:pt x="3789" y="8850"/>
                    <a:pt x="3944" y="8475"/>
                  </a:cubicBezTo>
                  <a:cubicBezTo>
                    <a:pt x="4098" y="8100"/>
                    <a:pt x="4267" y="7650"/>
                    <a:pt x="4440" y="7200"/>
                  </a:cubicBezTo>
                  <a:cubicBezTo>
                    <a:pt x="4613" y="6750"/>
                    <a:pt x="4790" y="6300"/>
                    <a:pt x="4924" y="6000"/>
                  </a:cubicBezTo>
                  <a:cubicBezTo>
                    <a:pt x="5058" y="5700"/>
                    <a:pt x="5149" y="5550"/>
                    <a:pt x="5299" y="5250"/>
                  </a:cubicBezTo>
                  <a:cubicBezTo>
                    <a:pt x="5449" y="4950"/>
                    <a:pt x="5659" y="4500"/>
                    <a:pt x="5816" y="4125"/>
                  </a:cubicBezTo>
                  <a:cubicBezTo>
                    <a:pt x="5973" y="3750"/>
                    <a:pt x="6076" y="3450"/>
                    <a:pt x="6189" y="3225"/>
                  </a:cubicBezTo>
                  <a:cubicBezTo>
                    <a:pt x="6302" y="3000"/>
                    <a:pt x="6426" y="2850"/>
                    <a:pt x="6547" y="2700"/>
                  </a:cubicBezTo>
                  <a:cubicBezTo>
                    <a:pt x="6669" y="2550"/>
                    <a:pt x="6788" y="2400"/>
                    <a:pt x="6901" y="2250"/>
                  </a:cubicBezTo>
                  <a:cubicBezTo>
                    <a:pt x="7015" y="2100"/>
                    <a:pt x="7122" y="1950"/>
                    <a:pt x="7303" y="1725"/>
                  </a:cubicBezTo>
                  <a:cubicBezTo>
                    <a:pt x="7484" y="1500"/>
                    <a:pt x="7740" y="1200"/>
                    <a:pt x="7933" y="975"/>
                  </a:cubicBezTo>
                  <a:cubicBezTo>
                    <a:pt x="8127" y="750"/>
                    <a:pt x="8259" y="600"/>
                    <a:pt x="8384" y="525"/>
                  </a:cubicBezTo>
                  <a:cubicBezTo>
                    <a:pt x="8510" y="450"/>
                    <a:pt x="8629" y="450"/>
                    <a:pt x="8757" y="375"/>
                  </a:cubicBezTo>
                  <a:cubicBezTo>
                    <a:pt x="8885" y="300"/>
                    <a:pt x="9021" y="150"/>
                    <a:pt x="9157" y="75"/>
                  </a:cubicBezTo>
                  <a:cubicBezTo>
                    <a:pt x="9292" y="0"/>
                    <a:pt x="9428" y="0"/>
                    <a:pt x="9566" y="0"/>
                  </a:cubicBezTo>
                  <a:cubicBezTo>
                    <a:pt x="9704" y="0"/>
                    <a:pt x="9844" y="0"/>
                    <a:pt x="9978" y="0"/>
                  </a:cubicBezTo>
                  <a:cubicBezTo>
                    <a:pt x="10112" y="0"/>
                    <a:pt x="10240" y="0"/>
                    <a:pt x="10378" y="0"/>
                  </a:cubicBezTo>
                  <a:cubicBezTo>
                    <a:pt x="10516" y="0"/>
                    <a:pt x="10664" y="0"/>
                    <a:pt x="10808" y="0"/>
                  </a:cubicBezTo>
                  <a:cubicBezTo>
                    <a:pt x="10952" y="0"/>
                    <a:pt x="11092" y="0"/>
                    <a:pt x="11237" y="0"/>
                  </a:cubicBezTo>
                  <a:cubicBezTo>
                    <a:pt x="11381" y="0"/>
                    <a:pt x="11529" y="0"/>
                    <a:pt x="11669" y="75"/>
                  </a:cubicBezTo>
                  <a:cubicBezTo>
                    <a:pt x="11809" y="150"/>
                    <a:pt x="11941" y="300"/>
                    <a:pt x="12083" y="450"/>
                  </a:cubicBezTo>
                  <a:cubicBezTo>
                    <a:pt x="12225" y="600"/>
                    <a:pt x="12378" y="750"/>
                    <a:pt x="12526" y="900"/>
                  </a:cubicBezTo>
                  <a:cubicBezTo>
                    <a:pt x="12674" y="1050"/>
                    <a:pt x="12818" y="1200"/>
                    <a:pt x="12965" y="1350"/>
                  </a:cubicBezTo>
                  <a:cubicBezTo>
                    <a:pt x="13111" y="1500"/>
                    <a:pt x="13259" y="1650"/>
                    <a:pt x="13401" y="1725"/>
                  </a:cubicBezTo>
                  <a:cubicBezTo>
                    <a:pt x="13543" y="1800"/>
                    <a:pt x="13679" y="1800"/>
                    <a:pt x="13823" y="1950"/>
                  </a:cubicBezTo>
                  <a:cubicBezTo>
                    <a:pt x="13968" y="2100"/>
                    <a:pt x="14120" y="2400"/>
                    <a:pt x="14270" y="2625"/>
                  </a:cubicBezTo>
                  <a:cubicBezTo>
                    <a:pt x="14421" y="2850"/>
                    <a:pt x="14569" y="3000"/>
                    <a:pt x="14717" y="3150"/>
                  </a:cubicBezTo>
                  <a:cubicBezTo>
                    <a:pt x="14865" y="3300"/>
                    <a:pt x="15014" y="3450"/>
                    <a:pt x="15156" y="3675"/>
                  </a:cubicBezTo>
                  <a:cubicBezTo>
                    <a:pt x="15298" y="3900"/>
                    <a:pt x="15434" y="4200"/>
                    <a:pt x="15580" y="4425"/>
                  </a:cubicBezTo>
                  <a:cubicBezTo>
                    <a:pt x="15726" y="4650"/>
                    <a:pt x="15883" y="4800"/>
                    <a:pt x="16033" y="5025"/>
                  </a:cubicBezTo>
                  <a:cubicBezTo>
                    <a:pt x="16184" y="5250"/>
                    <a:pt x="16328" y="5550"/>
                    <a:pt x="16474" y="5850"/>
                  </a:cubicBezTo>
                  <a:cubicBezTo>
                    <a:pt x="16620" y="6150"/>
                    <a:pt x="16768" y="6450"/>
                    <a:pt x="16908" y="6825"/>
                  </a:cubicBezTo>
                  <a:cubicBezTo>
                    <a:pt x="17049" y="7200"/>
                    <a:pt x="17180" y="7650"/>
                    <a:pt x="17320" y="8025"/>
                  </a:cubicBezTo>
                  <a:cubicBezTo>
                    <a:pt x="17460" y="8400"/>
                    <a:pt x="17609" y="8700"/>
                    <a:pt x="17823" y="9225"/>
                  </a:cubicBezTo>
                  <a:cubicBezTo>
                    <a:pt x="18037" y="9750"/>
                    <a:pt x="18317" y="10500"/>
                    <a:pt x="18519" y="11100"/>
                  </a:cubicBezTo>
                  <a:cubicBezTo>
                    <a:pt x="18721" y="11700"/>
                    <a:pt x="18844" y="12150"/>
                    <a:pt x="19038" y="12825"/>
                  </a:cubicBezTo>
                  <a:cubicBezTo>
                    <a:pt x="19232" y="13500"/>
                    <a:pt x="19495" y="14400"/>
                    <a:pt x="19683" y="15000"/>
                  </a:cubicBezTo>
                  <a:cubicBezTo>
                    <a:pt x="19870" y="15600"/>
                    <a:pt x="19981" y="15900"/>
                    <a:pt x="20148" y="16425"/>
                  </a:cubicBezTo>
                  <a:cubicBezTo>
                    <a:pt x="20315" y="16950"/>
                    <a:pt x="20537" y="17700"/>
                    <a:pt x="20747" y="18450"/>
                  </a:cubicBezTo>
                  <a:cubicBezTo>
                    <a:pt x="20957" y="19200"/>
                    <a:pt x="21155" y="19950"/>
                    <a:pt x="21295" y="20400"/>
                  </a:cubicBezTo>
                  <a:cubicBezTo>
                    <a:pt x="21435" y="20850"/>
                    <a:pt x="21518" y="21000"/>
                    <a:pt x="21600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92100" y="3277975"/>
              <a:ext cx="225514" cy="26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4" fill="norm" stroke="1" extrusionOk="0">
                  <a:moveTo>
                    <a:pt x="0" y="5354"/>
                  </a:moveTo>
                  <a:cubicBezTo>
                    <a:pt x="4441" y="5008"/>
                    <a:pt x="8882" y="4662"/>
                    <a:pt x="12213" y="4058"/>
                  </a:cubicBezTo>
                  <a:cubicBezTo>
                    <a:pt x="15544" y="3453"/>
                    <a:pt x="17764" y="2589"/>
                    <a:pt x="19279" y="1898"/>
                  </a:cubicBezTo>
                  <a:cubicBezTo>
                    <a:pt x="20793" y="1206"/>
                    <a:pt x="21600" y="688"/>
                    <a:pt x="21499" y="342"/>
                  </a:cubicBezTo>
                  <a:cubicBezTo>
                    <a:pt x="21398" y="-3"/>
                    <a:pt x="20389" y="-176"/>
                    <a:pt x="18370" y="256"/>
                  </a:cubicBezTo>
                  <a:cubicBezTo>
                    <a:pt x="16351" y="688"/>
                    <a:pt x="13323" y="1725"/>
                    <a:pt x="11305" y="2502"/>
                  </a:cubicBezTo>
                  <a:cubicBezTo>
                    <a:pt x="9286" y="3280"/>
                    <a:pt x="8277" y="3798"/>
                    <a:pt x="7469" y="4403"/>
                  </a:cubicBezTo>
                  <a:cubicBezTo>
                    <a:pt x="6662" y="5008"/>
                    <a:pt x="6056" y="5699"/>
                    <a:pt x="6157" y="6304"/>
                  </a:cubicBezTo>
                  <a:cubicBezTo>
                    <a:pt x="6258" y="6909"/>
                    <a:pt x="7065" y="7427"/>
                    <a:pt x="7974" y="7686"/>
                  </a:cubicBezTo>
                  <a:cubicBezTo>
                    <a:pt x="8882" y="7946"/>
                    <a:pt x="9892" y="7946"/>
                    <a:pt x="10093" y="8378"/>
                  </a:cubicBezTo>
                  <a:cubicBezTo>
                    <a:pt x="10295" y="8810"/>
                    <a:pt x="9690" y="9674"/>
                    <a:pt x="8075" y="10970"/>
                  </a:cubicBezTo>
                  <a:cubicBezTo>
                    <a:pt x="6460" y="12266"/>
                    <a:pt x="3836" y="13994"/>
                    <a:pt x="2321" y="15290"/>
                  </a:cubicBezTo>
                  <a:cubicBezTo>
                    <a:pt x="807" y="16586"/>
                    <a:pt x="404" y="17450"/>
                    <a:pt x="202" y="18314"/>
                  </a:cubicBezTo>
                  <a:cubicBezTo>
                    <a:pt x="0" y="19178"/>
                    <a:pt x="0" y="20042"/>
                    <a:pt x="2422" y="20560"/>
                  </a:cubicBezTo>
                  <a:cubicBezTo>
                    <a:pt x="4845" y="21078"/>
                    <a:pt x="9690" y="21251"/>
                    <a:pt x="14535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463499" y="3340292"/>
              <a:ext cx="247701" cy="17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17" fill="norm" stroke="1" extrusionOk="0">
                  <a:moveTo>
                    <a:pt x="553" y="13352"/>
                  </a:moveTo>
                  <a:cubicBezTo>
                    <a:pt x="187" y="11573"/>
                    <a:pt x="-179" y="9795"/>
                    <a:pt x="96" y="8524"/>
                  </a:cubicBezTo>
                  <a:cubicBezTo>
                    <a:pt x="370" y="7253"/>
                    <a:pt x="1285" y="6491"/>
                    <a:pt x="2201" y="6110"/>
                  </a:cubicBezTo>
                  <a:cubicBezTo>
                    <a:pt x="3116" y="5729"/>
                    <a:pt x="4031" y="5729"/>
                    <a:pt x="5038" y="6999"/>
                  </a:cubicBezTo>
                  <a:cubicBezTo>
                    <a:pt x="6045" y="8270"/>
                    <a:pt x="7143" y="10811"/>
                    <a:pt x="7143" y="13352"/>
                  </a:cubicBezTo>
                  <a:cubicBezTo>
                    <a:pt x="7143" y="15893"/>
                    <a:pt x="6045" y="18435"/>
                    <a:pt x="5038" y="19832"/>
                  </a:cubicBezTo>
                  <a:cubicBezTo>
                    <a:pt x="4031" y="21230"/>
                    <a:pt x="3116" y="21484"/>
                    <a:pt x="2841" y="20976"/>
                  </a:cubicBezTo>
                  <a:cubicBezTo>
                    <a:pt x="2567" y="20468"/>
                    <a:pt x="2933" y="19197"/>
                    <a:pt x="5038" y="16020"/>
                  </a:cubicBezTo>
                  <a:cubicBezTo>
                    <a:pt x="7143" y="12844"/>
                    <a:pt x="10987" y="7762"/>
                    <a:pt x="13550" y="4585"/>
                  </a:cubicBezTo>
                  <a:cubicBezTo>
                    <a:pt x="16113" y="1409"/>
                    <a:pt x="17394" y="138"/>
                    <a:pt x="17760" y="11"/>
                  </a:cubicBezTo>
                  <a:cubicBezTo>
                    <a:pt x="18126" y="-116"/>
                    <a:pt x="17577" y="900"/>
                    <a:pt x="16387" y="2679"/>
                  </a:cubicBezTo>
                  <a:cubicBezTo>
                    <a:pt x="15197" y="4458"/>
                    <a:pt x="13367" y="6999"/>
                    <a:pt x="12268" y="9032"/>
                  </a:cubicBezTo>
                  <a:cubicBezTo>
                    <a:pt x="11170" y="11065"/>
                    <a:pt x="10804" y="12590"/>
                    <a:pt x="11994" y="13860"/>
                  </a:cubicBezTo>
                  <a:cubicBezTo>
                    <a:pt x="13184" y="15131"/>
                    <a:pt x="15929" y="16148"/>
                    <a:pt x="17760" y="16529"/>
                  </a:cubicBezTo>
                  <a:cubicBezTo>
                    <a:pt x="19590" y="16910"/>
                    <a:pt x="20506" y="16656"/>
                    <a:pt x="21421" y="16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23850" y="3565806"/>
              <a:ext cx="317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000"/>
                    <a:pt x="8640" y="10400"/>
                    <a:pt x="12240" y="6800"/>
                  </a:cubicBezTo>
                  <a:cubicBezTo>
                    <a:pt x="15840" y="3200"/>
                    <a:pt x="1872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527050" y="3565806"/>
              <a:ext cx="127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19150" y="3343556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44549" y="345785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530350" y="3340295"/>
              <a:ext cx="298450" cy="26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2298" y="17201"/>
                    <a:pt x="4596" y="12881"/>
                    <a:pt x="5974" y="10030"/>
                  </a:cubicBezTo>
                  <a:cubicBezTo>
                    <a:pt x="7353" y="7179"/>
                    <a:pt x="7813" y="5796"/>
                    <a:pt x="8119" y="4673"/>
                  </a:cubicBezTo>
                  <a:cubicBezTo>
                    <a:pt x="8426" y="3550"/>
                    <a:pt x="8579" y="2686"/>
                    <a:pt x="8579" y="1822"/>
                  </a:cubicBezTo>
                  <a:cubicBezTo>
                    <a:pt x="8579" y="958"/>
                    <a:pt x="8426" y="94"/>
                    <a:pt x="8119" y="7"/>
                  </a:cubicBezTo>
                  <a:cubicBezTo>
                    <a:pt x="7813" y="-79"/>
                    <a:pt x="7353" y="612"/>
                    <a:pt x="6817" y="3291"/>
                  </a:cubicBezTo>
                  <a:cubicBezTo>
                    <a:pt x="6281" y="5969"/>
                    <a:pt x="5668" y="10635"/>
                    <a:pt x="5362" y="13399"/>
                  </a:cubicBezTo>
                  <a:cubicBezTo>
                    <a:pt x="5055" y="16164"/>
                    <a:pt x="5055" y="17028"/>
                    <a:pt x="5209" y="17892"/>
                  </a:cubicBezTo>
                  <a:cubicBezTo>
                    <a:pt x="5362" y="18756"/>
                    <a:pt x="5668" y="19620"/>
                    <a:pt x="6281" y="20052"/>
                  </a:cubicBezTo>
                  <a:cubicBezTo>
                    <a:pt x="6894" y="20484"/>
                    <a:pt x="7813" y="20484"/>
                    <a:pt x="8962" y="19447"/>
                  </a:cubicBezTo>
                  <a:cubicBezTo>
                    <a:pt x="10111" y="18411"/>
                    <a:pt x="11489" y="16337"/>
                    <a:pt x="12868" y="13918"/>
                  </a:cubicBezTo>
                  <a:cubicBezTo>
                    <a:pt x="14247" y="11499"/>
                    <a:pt x="15626" y="8734"/>
                    <a:pt x="16545" y="6833"/>
                  </a:cubicBezTo>
                  <a:cubicBezTo>
                    <a:pt x="17464" y="4932"/>
                    <a:pt x="17923" y="3895"/>
                    <a:pt x="18153" y="4068"/>
                  </a:cubicBezTo>
                  <a:cubicBezTo>
                    <a:pt x="18383" y="4241"/>
                    <a:pt x="18383" y="5623"/>
                    <a:pt x="18536" y="7438"/>
                  </a:cubicBezTo>
                  <a:cubicBezTo>
                    <a:pt x="18689" y="9252"/>
                    <a:pt x="18996" y="11499"/>
                    <a:pt x="19532" y="12881"/>
                  </a:cubicBezTo>
                  <a:cubicBezTo>
                    <a:pt x="20068" y="14263"/>
                    <a:pt x="20834" y="14782"/>
                    <a:pt x="21600" y="15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670900" y="3116684"/>
              <a:ext cx="138851" cy="15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55" fill="norm" stroke="1" extrusionOk="0">
                  <a:moveTo>
                    <a:pt x="3795" y="6955"/>
                  </a:moveTo>
                  <a:cubicBezTo>
                    <a:pt x="3141" y="9955"/>
                    <a:pt x="2486" y="12955"/>
                    <a:pt x="1832" y="15205"/>
                  </a:cubicBezTo>
                  <a:cubicBezTo>
                    <a:pt x="1177" y="17455"/>
                    <a:pt x="523" y="18955"/>
                    <a:pt x="195" y="18805"/>
                  </a:cubicBezTo>
                  <a:cubicBezTo>
                    <a:pt x="-132" y="18655"/>
                    <a:pt x="-132" y="16855"/>
                    <a:pt x="850" y="13705"/>
                  </a:cubicBezTo>
                  <a:cubicBezTo>
                    <a:pt x="1832" y="10555"/>
                    <a:pt x="3795" y="6055"/>
                    <a:pt x="5759" y="3355"/>
                  </a:cubicBezTo>
                  <a:cubicBezTo>
                    <a:pt x="7723" y="655"/>
                    <a:pt x="9686" y="-245"/>
                    <a:pt x="11159" y="55"/>
                  </a:cubicBezTo>
                  <a:cubicBezTo>
                    <a:pt x="12632" y="355"/>
                    <a:pt x="13613" y="1855"/>
                    <a:pt x="14759" y="5005"/>
                  </a:cubicBezTo>
                  <a:cubicBezTo>
                    <a:pt x="15904" y="8155"/>
                    <a:pt x="17213" y="12955"/>
                    <a:pt x="18359" y="15955"/>
                  </a:cubicBezTo>
                  <a:cubicBezTo>
                    <a:pt x="19504" y="18955"/>
                    <a:pt x="20486" y="20155"/>
                    <a:pt x="21468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051049" y="3413406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993900" y="3521356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489200" y="3291096"/>
              <a:ext cx="190500" cy="26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36"/>
                  </a:moveTo>
                  <a:cubicBezTo>
                    <a:pt x="1200" y="-37"/>
                    <a:pt x="2400" y="-210"/>
                    <a:pt x="4320" y="740"/>
                  </a:cubicBezTo>
                  <a:cubicBezTo>
                    <a:pt x="6240" y="1691"/>
                    <a:pt x="8880" y="3764"/>
                    <a:pt x="11880" y="7393"/>
                  </a:cubicBezTo>
                  <a:cubicBezTo>
                    <a:pt x="14880" y="11022"/>
                    <a:pt x="18240" y="16206"/>
                    <a:pt x="2160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495550" y="3254656"/>
              <a:ext cx="2032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3462"/>
                    <a:pt x="15300" y="6923"/>
                    <a:pt x="11700" y="10523"/>
                  </a:cubicBezTo>
                  <a:cubicBezTo>
                    <a:pt x="8100" y="14123"/>
                    <a:pt x="4050" y="17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419350" y="3176012"/>
              <a:ext cx="2603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863" y="12582"/>
                    <a:pt x="7727" y="4867"/>
                    <a:pt x="11327" y="1782"/>
                  </a:cubicBezTo>
                  <a:cubicBezTo>
                    <a:pt x="14927" y="-1304"/>
                    <a:pt x="18263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927350" y="3381656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870200" y="3476906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515893" y="3136123"/>
              <a:ext cx="176722" cy="24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20" fill="norm" stroke="1" extrusionOk="0">
                  <a:moveTo>
                    <a:pt x="19300" y="1464"/>
                  </a:moveTo>
                  <a:cubicBezTo>
                    <a:pt x="20317" y="732"/>
                    <a:pt x="21333" y="0"/>
                    <a:pt x="21206" y="0"/>
                  </a:cubicBezTo>
                  <a:cubicBezTo>
                    <a:pt x="21079" y="0"/>
                    <a:pt x="19808" y="732"/>
                    <a:pt x="17775" y="1647"/>
                  </a:cubicBezTo>
                  <a:cubicBezTo>
                    <a:pt x="15742" y="2563"/>
                    <a:pt x="12947" y="3661"/>
                    <a:pt x="10787" y="4759"/>
                  </a:cubicBezTo>
                  <a:cubicBezTo>
                    <a:pt x="8627" y="5858"/>
                    <a:pt x="7102" y="6956"/>
                    <a:pt x="6467" y="7963"/>
                  </a:cubicBezTo>
                  <a:cubicBezTo>
                    <a:pt x="5832" y="8969"/>
                    <a:pt x="6086" y="9885"/>
                    <a:pt x="6975" y="10342"/>
                  </a:cubicBezTo>
                  <a:cubicBezTo>
                    <a:pt x="7865" y="10800"/>
                    <a:pt x="9389" y="10800"/>
                    <a:pt x="10787" y="10800"/>
                  </a:cubicBezTo>
                  <a:cubicBezTo>
                    <a:pt x="12185" y="10800"/>
                    <a:pt x="13455" y="10800"/>
                    <a:pt x="13582" y="11258"/>
                  </a:cubicBezTo>
                  <a:cubicBezTo>
                    <a:pt x="13709" y="11715"/>
                    <a:pt x="12693" y="12631"/>
                    <a:pt x="10787" y="13637"/>
                  </a:cubicBezTo>
                  <a:cubicBezTo>
                    <a:pt x="8881" y="14644"/>
                    <a:pt x="6086" y="15742"/>
                    <a:pt x="4180" y="16658"/>
                  </a:cubicBezTo>
                  <a:cubicBezTo>
                    <a:pt x="2274" y="17573"/>
                    <a:pt x="1258" y="18305"/>
                    <a:pt x="622" y="19129"/>
                  </a:cubicBezTo>
                  <a:cubicBezTo>
                    <a:pt x="-13" y="19953"/>
                    <a:pt x="-267" y="20868"/>
                    <a:pt x="368" y="21234"/>
                  </a:cubicBezTo>
                  <a:cubicBezTo>
                    <a:pt x="1004" y="21600"/>
                    <a:pt x="2528" y="21417"/>
                    <a:pt x="5832" y="20776"/>
                  </a:cubicBezTo>
                  <a:cubicBezTo>
                    <a:pt x="9135" y="20136"/>
                    <a:pt x="14218" y="19037"/>
                    <a:pt x="19300" y="17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765550" y="3140356"/>
              <a:ext cx="165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5200"/>
                    <a:pt x="11631" y="10400"/>
                    <a:pt x="15231" y="14000"/>
                  </a:cubicBezTo>
                  <a:cubicBezTo>
                    <a:pt x="18831" y="17600"/>
                    <a:pt x="20215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788954" y="3118041"/>
              <a:ext cx="154397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29" fill="norm" stroke="1" extrusionOk="0">
                  <a:moveTo>
                    <a:pt x="21291" y="1163"/>
                  </a:moveTo>
                  <a:cubicBezTo>
                    <a:pt x="20415" y="546"/>
                    <a:pt x="19540" y="-71"/>
                    <a:pt x="18664" y="6"/>
                  </a:cubicBezTo>
                  <a:cubicBezTo>
                    <a:pt x="17788" y="83"/>
                    <a:pt x="16913" y="855"/>
                    <a:pt x="14869" y="2706"/>
                  </a:cubicBezTo>
                  <a:cubicBezTo>
                    <a:pt x="12826" y="4558"/>
                    <a:pt x="9615" y="7489"/>
                    <a:pt x="6842" y="9880"/>
                  </a:cubicBezTo>
                  <a:cubicBezTo>
                    <a:pt x="4069" y="12272"/>
                    <a:pt x="1734" y="14123"/>
                    <a:pt x="713" y="15975"/>
                  </a:cubicBezTo>
                  <a:cubicBezTo>
                    <a:pt x="-309" y="17826"/>
                    <a:pt x="-17" y="19678"/>
                    <a:pt x="275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981450" y="3273706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994150" y="3184806"/>
              <a:ext cx="36654" cy="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18645" fill="norm" stroke="1" extrusionOk="0">
                  <a:moveTo>
                    <a:pt x="14400" y="0"/>
                  </a:moveTo>
                  <a:cubicBezTo>
                    <a:pt x="10800" y="5760"/>
                    <a:pt x="7200" y="11520"/>
                    <a:pt x="8400" y="15120"/>
                  </a:cubicBezTo>
                  <a:cubicBezTo>
                    <a:pt x="9600" y="18720"/>
                    <a:pt x="15600" y="20160"/>
                    <a:pt x="18600" y="16560"/>
                  </a:cubicBezTo>
                  <a:cubicBezTo>
                    <a:pt x="21600" y="12960"/>
                    <a:pt x="21600" y="4320"/>
                    <a:pt x="18000" y="1440"/>
                  </a:cubicBezTo>
                  <a:cubicBezTo>
                    <a:pt x="14400" y="-1440"/>
                    <a:pt x="7200" y="1440"/>
                    <a:pt x="0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600450" y="3464206"/>
              <a:ext cx="425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6" y="14400"/>
                    <a:pt x="7952" y="7200"/>
                    <a:pt x="11552" y="3600"/>
                  </a:cubicBezTo>
                  <a:cubicBezTo>
                    <a:pt x="15152" y="0"/>
                    <a:pt x="1837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774793" y="3560405"/>
              <a:ext cx="136807" cy="17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85" fill="norm" stroke="1" extrusionOk="0">
                  <a:moveTo>
                    <a:pt x="543" y="6056"/>
                  </a:moveTo>
                  <a:cubicBezTo>
                    <a:pt x="210" y="8628"/>
                    <a:pt x="-122" y="11199"/>
                    <a:pt x="44" y="13771"/>
                  </a:cubicBezTo>
                  <a:cubicBezTo>
                    <a:pt x="210" y="16342"/>
                    <a:pt x="875" y="18914"/>
                    <a:pt x="1706" y="19556"/>
                  </a:cubicBezTo>
                  <a:cubicBezTo>
                    <a:pt x="2536" y="20199"/>
                    <a:pt x="3533" y="18914"/>
                    <a:pt x="5527" y="15571"/>
                  </a:cubicBezTo>
                  <a:cubicBezTo>
                    <a:pt x="7521" y="12228"/>
                    <a:pt x="10512" y="6828"/>
                    <a:pt x="12672" y="3742"/>
                  </a:cubicBezTo>
                  <a:cubicBezTo>
                    <a:pt x="14832" y="656"/>
                    <a:pt x="16161" y="-115"/>
                    <a:pt x="17324" y="14"/>
                  </a:cubicBezTo>
                  <a:cubicBezTo>
                    <a:pt x="18487" y="142"/>
                    <a:pt x="19484" y="1171"/>
                    <a:pt x="20149" y="4899"/>
                  </a:cubicBezTo>
                  <a:cubicBezTo>
                    <a:pt x="20813" y="8628"/>
                    <a:pt x="21146" y="15056"/>
                    <a:pt x="21478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179020" y="3093704"/>
              <a:ext cx="259881" cy="40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44" fill="norm" stroke="1" extrusionOk="0">
                  <a:moveTo>
                    <a:pt x="21561" y="1786"/>
                  </a:moveTo>
                  <a:cubicBezTo>
                    <a:pt x="21210" y="1229"/>
                    <a:pt x="20859" y="672"/>
                    <a:pt x="20244" y="338"/>
                  </a:cubicBezTo>
                  <a:cubicBezTo>
                    <a:pt x="19629" y="4"/>
                    <a:pt x="18751" y="-107"/>
                    <a:pt x="16556" y="116"/>
                  </a:cubicBezTo>
                  <a:cubicBezTo>
                    <a:pt x="14361" y="338"/>
                    <a:pt x="10849" y="895"/>
                    <a:pt x="7951" y="1953"/>
                  </a:cubicBezTo>
                  <a:cubicBezTo>
                    <a:pt x="5054" y="3011"/>
                    <a:pt x="2771" y="4569"/>
                    <a:pt x="1541" y="6852"/>
                  </a:cubicBezTo>
                  <a:cubicBezTo>
                    <a:pt x="312" y="9134"/>
                    <a:pt x="137" y="12140"/>
                    <a:pt x="49" y="14534"/>
                  </a:cubicBezTo>
                  <a:cubicBezTo>
                    <a:pt x="-39" y="16928"/>
                    <a:pt x="-39" y="18709"/>
                    <a:pt x="312" y="19823"/>
                  </a:cubicBezTo>
                  <a:cubicBezTo>
                    <a:pt x="663" y="20936"/>
                    <a:pt x="1366" y="21382"/>
                    <a:pt x="3737" y="21437"/>
                  </a:cubicBezTo>
                  <a:cubicBezTo>
                    <a:pt x="6107" y="21493"/>
                    <a:pt x="10146" y="21159"/>
                    <a:pt x="13044" y="20769"/>
                  </a:cubicBezTo>
                  <a:cubicBezTo>
                    <a:pt x="15941" y="20380"/>
                    <a:pt x="17698" y="19934"/>
                    <a:pt x="19454" y="1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172200" y="3311806"/>
              <a:ext cx="177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600"/>
                    <a:pt x="1029" y="15600"/>
                    <a:pt x="3600" y="12900"/>
                  </a:cubicBezTo>
                  <a:cubicBezTo>
                    <a:pt x="6171" y="10200"/>
                    <a:pt x="10800" y="7800"/>
                    <a:pt x="14143" y="5700"/>
                  </a:cubicBezTo>
                  <a:cubicBezTo>
                    <a:pt x="17486" y="3600"/>
                    <a:pt x="1954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500713" y="3072236"/>
              <a:ext cx="300137" cy="43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6" fill="norm" stroke="1" extrusionOk="0">
                  <a:moveTo>
                    <a:pt x="21418" y="1156"/>
                  </a:moveTo>
                  <a:cubicBezTo>
                    <a:pt x="19756" y="639"/>
                    <a:pt x="18095" y="123"/>
                    <a:pt x="16433" y="19"/>
                  </a:cubicBezTo>
                  <a:cubicBezTo>
                    <a:pt x="14772" y="-84"/>
                    <a:pt x="13110" y="226"/>
                    <a:pt x="11524" y="1208"/>
                  </a:cubicBezTo>
                  <a:cubicBezTo>
                    <a:pt x="9938" y="2190"/>
                    <a:pt x="8428" y="3843"/>
                    <a:pt x="7295" y="6014"/>
                  </a:cubicBezTo>
                  <a:cubicBezTo>
                    <a:pt x="6162" y="8184"/>
                    <a:pt x="5407" y="10871"/>
                    <a:pt x="4274" y="13196"/>
                  </a:cubicBezTo>
                  <a:cubicBezTo>
                    <a:pt x="3141" y="15522"/>
                    <a:pt x="1631" y="17485"/>
                    <a:pt x="800" y="18777"/>
                  </a:cubicBezTo>
                  <a:cubicBezTo>
                    <a:pt x="-31" y="20069"/>
                    <a:pt x="-182" y="20689"/>
                    <a:pt x="196" y="21051"/>
                  </a:cubicBezTo>
                  <a:cubicBezTo>
                    <a:pt x="573" y="21413"/>
                    <a:pt x="1480" y="21516"/>
                    <a:pt x="3141" y="21464"/>
                  </a:cubicBezTo>
                  <a:cubicBezTo>
                    <a:pt x="4803" y="21413"/>
                    <a:pt x="7219" y="21206"/>
                    <a:pt x="9636" y="20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896100" y="3222906"/>
              <a:ext cx="2540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0" y="2682"/>
                    <a:pt x="6120" y="5365"/>
                    <a:pt x="9090" y="7976"/>
                  </a:cubicBezTo>
                  <a:cubicBezTo>
                    <a:pt x="12060" y="10588"/>
                    <a:pt x="14940" y="13129"/>
                    <a:pt x="17010" y="15388"/>
                  </a:cubicBezTo>
                  <a:cubicBezTo>
                    <a:pt x="19080" y="17647"/>
                    <a:pt x="20340" y="196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940550" y="3254656"/>
              <a:ext cx="2159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2448"/>
                    <a:pt x="15671" y="4896"/>
                    <a:pt x="12600" y="8064"/>
                  </a:cubicBezTo>
                  <a:cubicBezTo>
                    <a:pt x="9529" y="11232"/>
                    <a:pt x="6353" y="15120"/>
                    <a:pt x="4235" y="17496"/>
                  </a:cubicBezTo>
                  <a:cubicBezTo>
                    <a:pt x="2118" y="19872"/>
                    <a:pt x="1059" y="207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858000" y="3178456"/>
              <a:ext cx="317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226300" y="3109400"/>
              <a:ext cx="195478" cy="42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01" fill="norm" stroke="1" extrusionOk="0">
                  <a:moveTo>
                    <a:pt x="0" y="2217"/>
                  </a:moveTo>
                  <a:cubicBezTo>
                    <a:pt x="3484" y="1679"/>
                    <a:pt x="6968" y="1142"/>
                    <a:pt x="9755" y="766"/>
                  </a:cubicBezTo>
                  <a:cubicBezTo>
                    <a:pt x="12542" y="390"/>
                    <a:pt x="14632" y="175"/>
                    <a:pt x="16490" y="67"/>
                  </a:cubicBezTo>
                  <a:cubicBezTo>
                    <a:pt x="18348" y="-40"/>
                    <a:pt x="19974" y="-40"/>
                    <a:pt x="20787" y="229"/>
                  </a:cubicBezTo>
                  <a:cubicBezTo>
                    <a:pt x="21600" y="497"/>
                    <a:pt x="21600" y="1035"/>
                    <a:pt x="21135" y="2700"/>
                  </a:cubicBezTo>
                  <a:cubicBezTo>
                    <a:pt x="20671" y="4366"/>
                    <a:pt x="19742" y="7160"/>
                    <a:pt x="19510" y="10115"/>
                  </a:cubicBezTo>
                  <a:cubicBezTo>
                    <a:pt x="19277" y="13070"/>
                    <a:pt x="19742" y="16187"/>
                    <a:pt x="20206" y="18121"/>
                  </a:cubicBezTo>
                  <a:cubicBezTo>
                    <a:pt x="20671" y="20056"/>
                    <a:pt x="21135" y="20808"/>
                    <a:pt x="20787" y="21184"/>
                  </a:cubicBezTo>
                  <a:cubicBezTo>
                    <a:pt x="20439" y="21560"/>
                    <a:pt x="19277" y="21560"/>
                    <a:pt x="16955" y="21399"/>
                  </a:cubicBezTo>
                  <a:cubicBezTo>
                    <a:pt x="14632" y="21238"/>
                    <a:pt x="11148" y="20915"/>
                    <a:pt x="7665" y="20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683500" y="3356256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689850" y="3457856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8000"/>
                    <a:pt x="10185" y="14400"/>
                    <a:pt x="13785" y="10800"/>
                  </a:cubicBezTo>
                  <a:cubicBezTo>
                    <a:pt x="17385" y="7200"/>
                    <a:pt x="1949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134350" y="3277939"/>
              <a:ext cx="311150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2" y="19059"/>
                    <a:pt x="2645" y="16518"/>
                    <a:pt x="3967" y="13457"/>
                  </a:cubicBezTo>
                  <a:cubicBezTo>
                    <a:pt x="5290" y="10396"/>
                    <a:pt x="6612" y="6815"/>
                    <a:pt x="7420" y="4678"/>
                  </a:cubicBezTo>
                  <a:cubicBezTo>
                    <a:pt x="8229" y="2541"/>
                    <a:pt x="8522" y="1848"/>
                    <a:pt x="8743" y="1213"/>
                  </a:cubicBezTo>
                  <a:cubicBezTo>
                    <a:pt x="8963" y="578"/>
                    <a:pt x="9110" y="0"/>
                    <a:pt x="9110" y="0"/>
                  </a:cubicBezTo>
                  <a:cubicBezTo>
                    <a:pt x="9110" y="0"/>
                    <a:pt x="8963" y="578"/>
                    <a:pt x="8449" y="2599"/>
                  </a:cubicBezTo>
                  <a:cubicBezTo>
                    <a:pt x="7935" y="4620"/>
                    <a:pt x="7053" y="8086"/>
                    <a:pt x="6612" y="10107"/>
                  </a:cubicBezTo>
                  <a:cubicBezTo>
                    <a:pt x="6171" y="12128"/>
                    <a:pt x="6171" y="12706"/>
                    <a:pt x="6245" y="13283"/>
                  </a:cubicBezTo>
                  <a:cubicBezTo>
                    <a:pt x="6318" y="13861"/>
                    <a:pt x="6465" y="14439"/>
                    <a:pt x="6906" y="14785"/>
                  </a:cubicBezTo>
                  <a:cubicBezTo>
                    <a:pt x="7347" y="15132"/>
                    <a:pt x="8082" y="15247"/>
                    <a:pt x="9037" y="14843"/>
                  </a:cubicBezTo>
                  <a:cubicBezTo>
                    <a:pt x="9992" y="14439"/>
                    <a:pt x="11167" y="13514"/>
                    <a:pt x="12710" y="11724"/>
                  </a:cubicBezTo>
                  <a:cubicBezTo>
                    <a:pt x="14253" y="9934"/>
                    <a:pt x="16163" y="7277"/>
                    <a:pt x="17192" y="5487"/>
                  </a:cubicBezTo>
                  <a:cubicBezTo>
                    <a:pt x="18220" y="3696"/>
                    <a:pt x="18367" y="2772"/>
                    <a:pt x="18220" y="2541"/>
                  </a:cubicBezTo>
                  <a:cubicBezTo>
                    <a:pt x="18073" y="2310"/>
                    <a:pt x="17633" y="2772"/>
                    <a:pt x="17412" y="3812"/>
                  </a:cubicBezTo>
                  <a:cubicBezTo>
                    <a:pt x="17192" y="4851"/>
                    <a:pt x="17192" y="6468"/>
                    <a:pt x="17927" y="8490"/>
                  </a:cubicBezTo>
                  <a:cubicBezTo>
                    <a:pt x="18661" y="10511"/>
                    <a:pt x="20131" y="12937"/>
                    <a:pt x="21600" y="15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690100" y="3272578"/>
              <a:ext cx="163887" cy="44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83" fill="norm" stroke="1" extrusionOk="0">
                  <a:moveTo>
                    <a:pt x="6562" y="1271"/>
                  </a:moveTo>
                  <a:cubicBezTo>
                    <a:pt x="6289" y="663"/>
                    <a:pt x="6015" y="54"/>
                    <a:pt x="5878" y="4"/>
                  </a:cubicBezTo>
                  <a:cubicBezTo>
                    <a:pt x="5742" y="-47"/>
                    <a:pt x="5742" y="460"/>
                    <a:pt x="5742" y="2742"/>
                  </a:cubicBezTo>
                  <a:cubicBezTo>
                    <a:pt x="5742" y="5023"/>
                    <a:pt x="5742" y="9080"/>
                    <a:pt x="5468" y="12071"/>
                  </a:cubicBezTo>
                  <a:cubicBezTo>
                    <a:pt x="5195" y="15063"/>
                    <a:pt x="4648" y="16990"/>
                    <a:pt x="4101" y="18511"/>
                  </a:cubicBezTo>
                  <a:cubicBezTo>
                    <a:pt x="3554" y="20032"/>
                    <a:pt x="3008" y="21147"/>
                    <a:pt x="2734" y="21350"/>
                  </a:cubicBezTo>
                  <a:cubicBezTo>
                    <a:pt x="2461" y="21553"/>
                    <a:pt x="2461" y="20843"/>
                    <a:pt x="3008" y="19068"/>
                  </a:cubicBezTo>
                  <a:cubicBezTo>
                    <a:pt x="3554" y="17294"/>
                    <a:pt x="4648" y="14454"/>
                    <a:pt x="5742" y="12781"/>
                  </a:cubicBezTo>
                  <a:cubicBezTo>
                    <a:pt x="6835" y="11108"/>
                    <a:pt x="7929" y="10601"/>
                    <a:pt x="9433" y="10347"/>
                  </a:cubicBezTo>
                  <a:cubicBezTo>
                    <a:pt x="10937" y="10094"/>
                    <a:pt x="12851" y="10094"/>
                    <a:pt x="14765" y="10499"/>
                  </a:cubicBezTo>
                  <a:cubicBezTo>
                    <a:pt x="16678" y="10905"/>
                    <a:pt x="18592" y="11716"/>
                    <a:pt x="19823" y="12933"/>
                  </a:cubicBezTo>
                  <a:cubicBezTo>
                    <a:pt x="21053" y="14150"/>
                    <a:pt x="21600" y="15773"/>
                    <a:pt x="20780" y="16990"/>
                  </a:cubicBezTo>
                  <a:cubicBezTo>
                    <a:pt x="19959" y="18207"/>
                    <a:pt x="17772" y="19018"/>
                    <a:pt x="15038" y="19474"/>
                  </a:cubicBezTo>
                  <a:cubicBezTo>
                    <a:pt x="12304" y="19930"/>
                    <a:pt x="9023" y="20032"/>
                    <a:pt x="6425" y="19880"/>
                  </a:cubicBezTo>
                  <a:cubicBezTo>
                    <a:pt x="3828" y="19728"/>
                    <a:pt x="1914" y="19322"/>
                    <a:pt x="0" y="18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886950" y="3495956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880600" y="3420917"/>
              <a:ext cx="38100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4800" y="11244"/>
                    <a:pt x="9600" y="2407"/>
                    <a:pt x="13200" y="444"/>
                  </a:cubicBezTo>
                  <a:cubicBezTo>
                    <a:pt x="16800" y="-1520"/>
                    <a:pt x="19200" y="3389"/>
                    <a:pt x="21600" y="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944657" y="3498640"/>
              <a:ext cx="151843" cy="15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944" fill="norm" stroke="1" extrusionOk="0">
                  <a:moveTo>
                    <a:pt x="17021" y="5608"/>
                  </a:moveTo>
                  <a:cubicBezTo>
                    <a:pt x="14921" y="3619"/>
                    <a:pt x="12821" y="1629"/>
                    <a:pt x="11021" y="635"/>
                  </a:cubicBezTo>
                  <a:cubicBezTo>
                    <a:pt x="9221" y="-360"/>
                    <a:pt x="7721" y="-360"/>
                    <a:pt x="5921" y="1914"/>
                  </a:cubicBezTo>
                  <a:cubicBezTo>
                    <a:pt x="4121" y="4187"/>
                    <a:pt x="2021" y="8735"/>
                    <a:pt x="971" y="11719"/>
                  </a:cubicBezTo>
                  <a:cubicBezTo>
                    <a:pt x="-79" y="14703"/>
                    <a:pt x="-79" y="16124"/>
                    <a:pt x="71" y="17545"/>
                  </a:cubicBezTo>
                  <a:cubicBezTo>
                    <a:pt x="221" y="18966"/>
                    <a:pt x="521" y="20387"/>
                    <a:pt x="1421" y="20814"/>
                  </a:cubicBezTo>
                  <a:cubicBezTo>
                    <a:pt x="2321" y="21240"/>
                    <a:pt x="3821" y="20672"/>
                    <a:pt x="5471" y="18398"/>
                  </a:cubicBezTo>
                  <a:cubicBezTo>
                    <a:pt x="7121" y="16124"/>
                    <a:pt x="8921" y="12145"/>
                    <a:pt x="10421" y="9729"/>
                  </a:cubicBezTo>
                  <a:cubicBezTo>
                    <a:pt x="11921" y="7314"/>
                    <a:pt x="13121" y="6461"/>
                    <a:pt x="14021" y="6887"/>
                  </a:cubicBezTo>
                  <a:cubicBezTo>
                    <a:pt x="14921" y="7314"/>
                    <a:pt x="15521" y="9019"/>
                    <a:pt x="16721" y="10866"/>
                  </a:cubicBezTo>
                  <a:cubicBezTo>
                    <a:pt x="17921" y="12714"/>
                    <a:pt x="19721" y="14703"/>
                    <a:pt x="21521" y="16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0121899" y="3484199"/>
              <a:ext cx="83531" cy="18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222" fill="norm" stroke="1" extrusionOk="0">
                  <a:moveTo>
                    <a:pt x="17385" y="2076"/>
                  </a:moveTo>
                  <a:cubicBezTo>
                    <a:pt x="15805" y="1105"/>
                    <a:pt x="14224" y="135"/>
                    <a:pt x="12380" y="13"/>
                  </a:cubicBezTo>
                  <a:cubicBezTo>
                    <a:pt x="10537" y="-108"/>
                    <a:pt x="8429" y="620"/>
                    <a:pt x="7376" y="1591"/>
                  </a:cubicBezTo>
                  <a:cubicBezTo>
                    <a:pt x="6322" y="2562"/>
                    <a:pt x="6322" y="3775"/>
                    <a:pt x="7639" y="5717"/>
                  </a:cubicBezTo>
                  <a:cubicBezTo>
                    <a:pt x="8956" y="7658"/>
                    <a:pt x="11590" y="10328"/>
                    <a:pt x="13961" y="12391"/>
                  </a:cubicBezTo>
                  <a:cubicBezTo>
                    <a:pt x="16332" y="14454"/>
                    <a:pt x="18439" y="15910"/>
                    <a:pt x="19756" y="17366"/>
                  </a:cubicBezTo>
                  <a:cubicBezTo>
                    <a:pt x="21073" y="18822"/>
                    <a:pt x="21600" y="20279"/>
                    <a:pt x="18439" y="20885"/>
                  </a:cubicBezTo>
                  <a:cubicBezTo>
                    <a:pt x="15278" y="21492"/>
                    <a:pt x="8429" y="21249"/>
                    <a:pt x="4741" y="20400"/>
                  </a:cubicBezTo>
                  <a:cubicBezTo>
                    <a:pt x="1054" y="19550"/>
                    <a:pt x="527" y="18094"/>
                    <a:pt x="0" y="16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0265833" y="3376255"/>
              <a:ext cx="129118" cy="35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1099"/>
                  </a:moveTo>
                  <a:cubicBezTo>
                    <a:pt x="20184" y="585"/>
                    <a:pt x="18767" y="71"/>
                    <a:pt x="17351" y="6"/>
                  </a:cubicBezTo>
                  <a:cubicBezTo>
                    <a:pt x="15934" y="-58"/>
                    <a:pt x="14518" y="328"/>
                    <a:pt x="12216" y="1935"/>
                  </a:cubicBezTo>
                  <a:cubicBezTo>
                    <a:pt x="9915" y="3542"/>
                    <a:pt x="6728" y="6371"/>
                    <a:pt x="4249" y="9263"/>
                  </a:cubicBezTo>
                  <a:cubicBezTo>
                    <a:pt x="1770" y="12156"/>
                    <a:pt x="0" y="15113"/>
                    <a:pt x="0" y="17106"/>
                  </a:cubicBezTo>
                  <a:cubicBezTo>
                    <a:pt x="0" y="19099"/>
                    <a:pt x="1770" y="20128"/>
                    <a:pt x="4780" y="20706"/>
                  </a:cubicBezTo>
                  <a:cubicBezTo>
                    <a:pt x="7790" y="21285"/>
                    <a:pt x="12039" y="21413"/>
                    <a:pt x="16289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0502900" y="3476906"/>
              <a:ext cx="165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2618"/>
                    <a:pt x="8862" y="5236"/>
                    <a:pt x="12462" y="8836"/>
                  </a:cubicBezTo>
                  <a:cubicBezTo>
                    <a:pt x="16062" y="12436"/>
                    <a:pt x="18831" y="170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532533" y="3483256"/>
              <a:ext cx="160868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0"/>
                  </a:moveTo>
                  <a:cubicBezTo>
                    <a:pt x="19326" y="1137"/>
                    <a:pt x="17053" y="2274"/>
                    <a:pt x="14211" y="4953"/>
                  </a:cubicBezTo>
                  <a:cubicBezTo>
                    <a:pt x="11368" y="7633"/>
                    <a:pt x="7958" y="11856"/>
                    <a:pt x="5684" y="14617"/>
                  </a:cubicBezTo>
                  <a:cubicBezTo>
                    <a:pt x="3411" y="17377"/>
                    <a:pt x="2274" y="18677"/>
                    <a:pt x="1421" y="19732"/>
                  </a:cubicBezTo>
                  <a:cubicBezTo>
                    <a:pt x="568" y="20788"/>
                    <a:pt x="0" y="21600"/>
                    <a:pt x="0" y="21519"/>
                  </a:cubicBezTo>
                  <a:cubicBezTo>
                    <a:pt x="0" y="21438"/>
                    <a:pt x="568" y="20463"/>
                    <a:pt x="1137" y="1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0458450" y="3391363"/>
              <a:ext cx="304800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0" y="16354"/>
                    <a:pt x="0" y="11659"/>
                    <a:pt x="675" y="7902"/>
                  </a:cubicBezTo>
                  <a:cubicBezTo>
                    <a:pt x="1350" y="4146"/>
                    <a:pt x="2700" y="1328"/>
                    <a:pt x="6300" y="389"/>
                  </a:cubicBezTo>
                  <a:cubicBezTo>
                    <a:pt x="9900" y="-550"/>
                    <a:pt x="15750" y="389"/>
                    <a:pt x="21600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767155" y="3361060"/>
              <a:ext cx="86458" cy="41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346" fill="norm" stroke="1" extrusionOk="0">
                  <a:moveTo>
                    <a:pt x="8115" y="79"/>
                  </a:moveTo>
                  <a:cubicBezTo>
                    <a:pt x="10626" y="-30"/>
                    <a:pt x="13138" y="-139"/>
                    <a:pt x="15147" y="570"/>
                  </a:cubicBezTo>
                  <a:cubicBezTo>
                    <a:pt x="17156" y="1279"/>
                    <a:pt x="18663" y="2806"/>
                    <a:pt x="19668" y="5370"/>
                  </a:cubicBezTo>
                  <a:cubicBezTo>
                    <a:pt x="20673" y="7934"/>
                    <a:pt x="21175" y="11534"/>
                    <a:pt x="18915" y="14316"/>
                  </a:cubicBezTo>
                  <a:cubicBezTo>
                    <a:pt x="16654" y="17097"/>
                    <a:pt x="11631" y="19061"/>
                    <a:pt x="7863" y="20152"/>
                  </a:cubicBezTo>
                  <a:cubicBezTo>
                    <a:pt x="4096" y="21243"/>
                    <a:pt x="1584" y="21461"/>
                    <a:pt x="580" y="21297"/>
                  </a:cubicBezTo>
                  <a:cubicBezTo>
                    <a:pt x="-425" y="21134"/>
                    <a:pt x="77" y="20588"/>
                    <a:pt x="580" y="20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1010900" y="3534056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1023600" y="3654706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1344654" y="3495956"/>
              <a:ext cx="182048" cy="20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006" fill="norm" stroke="1" extrusionOk="0">
                  <a:moveTo>
                    <a:pt x="16877" y="1296"/>
                  </a:moveTo>
                  <a:cubicBezTo>
                    <a:pt x="13517" y="2160"/>
                    <a:pt x="10157" y="3024"/>
                    <a:pt x="7277" y="5400"/>
                  </a:cubicBezTo>
                  <a:cubicBezTo>
                    <a:pt x="4397" y="7776"/>
                    <a:pt x="1997" y="11664"/>
                    <a:pt x="797" y="14472"/>
                  </a:cubicBezTo>
                  <a:cubicBezTo>
                    <a:pt x="-403" y="17280"/>
                    <a:pt x="-403" y="19008"/>
                    <a:pt x="1877" y="20088"/>
                  </a:cubicBezTo>
                  <a:cubicBezTo>
                    <a:pt x="4157" y="21168"/>
                    <a:pt x="8717" y="21600"/>
                    <a:pt x="12437" y="19656"/>
                  </a:cubicBezTo>
                  <a:cubicBezTo>
                    <a:pt x="16157" y="17712"/>
                    <a:pt x="19037" y="13392"/>
                    <a:pt x="20117" y="10044"/>
                  </a:cubicBezTo>
                  <a:cubicBezTo>
                    <a:pt x="21197" y="6696"/>
                    <a:pt x="20477" y="4320"/>
                    <a:pt x="19157" y="2808"/>
                  </a:cubicBezTo>
                  <a:cubicBezTo>
                    <a:pt x="17837" y="1296"/>
                    <a:pt x="15917" y="648"/>
                    <a:pt x="139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143602" y="759106"/>
              <a:ext cx="193969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244" y="21600"/>
                  </a:moveTo>
                  <a:cubicBezTo>
                    <a:pt x="103" y="20736"/>
                    <a:pt x="-38" y="19872"/>
                    <a:pt x="9" y="19440"/>
                  </a:cubicBezTo>
                  <a:cubicBezTo>
                    <a:pt x="56" y="19008"/>
                    <a:pt x="291" y="19008"/>
                    <a:pt x="891" y="19008"/>
                  </a:cubicBezTo>
                  <a:cubicBezTo>
                    <a:pt x="1491" y="19008"/>
                    <a:pt x="2456" y="19008"/>
                    <a:pt x="3421" y="19008"/>
                  </a:cubicBezTo>
                  <a:cubicBezTo>
                    <a:pt x="4386" y="19008"/>
                    <a:pt x="5350" y="19008"/>
                    <a:pt x="6291" y="19008"/>
                  </a:cubicBezTo>
                  <a:cubicBezTo>
                    <a:pt x="7233" y="19008"/>
                    <a:pt x="8150" y="19008"/>
                    <a:pt x="9127" y="18720"/>
                  </a:cubicBezTo>
                  <a:cubicBezTo>
                    <a:pt x="10103" y="18432"/>
                    <a:pt x="11138" y="17856"/>
                    <a:pt x="12138" y="17280"/>
                  </a:cubicBezTo>
                  <a:cubicBezTo>
                    <a:pt x="13138" y="16704"/>
                    <a:pt x="14103" y="16128"/>
                    <a:pt x="14986" y="15408"/>
                  </a:cubicBezTo>
                  <a:cubicBezTo>
                    <a:pt x="15868" y="14688"/>
                    <a:pt x="16668" y="13824"/>
                    <a:pt x="17621" y="12240"/>
                  </a:cubicBezTo>
                  <a:cubicBezTo>
                    <a:pt x="18574" y="10656"/>
                    <a:pt x="19680" y="8352"/>
                    <a:pt x="20362" y="6192"/>
                  </a:cubicBezTo>
                  <a:cubicBezTo>
                    <a:pt x="21044" y="4032"/>
                    <a:pt x="21303" y="2016"/>
                    <a:pt x="215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4508243" y="911506"/>
              <a:ext cx="1517908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907" y="14580"/>
                  </a:moveTo>
                  <a:cubicBezTo>
                    <a:pt x="756" y="14580"/>
                    <a:pt x="606" y="14580"/>
                    <a:pt x="425" y="14310"/>
                  </a:cubicBezTo>
                  <a:cubicBezTo>
                    <a:pt x="245" y="14040"/>
                    <a:pt x="34" y="13500"/>
                    <a:pt x="4" y="14310"/>
                  </a:cubicBezTo>
                  <a:cubicBezTo>
                    <a:pt x="-26" y="15120"/>
                    <a:pt x="124" y="17280"/>
                    <a:pt x="681" y="18900"/>
                  </a:cubicBezTo>
                  <a:cubicBezTo>
                    <a:pt x="1238" y="20520"/>
                    <a:pt x="2200" y="21600"/>
                    <a:pt x="3163" y="21600"/>
                  </a:cubicBezTo>
                  <a:cubicBezTo>
                    <a:pt x="4126" y="21600"/>
                    <a:pt x="5088" y="20520"/>
                    <a:pt x="6216" y="19440"/>
                  </a:cubicBezTo>
                  <a:cubicBezTo>
                    <a:pt x="7344" y="18360"/>
                    <a:pt x="8638" y="17280"/>
                    <a:pt x="9992" y="15390"/>
                  </a:cubicBezTo>
                  <a:cubicBezTo>
                    <a:pt x="11346" y="13500"/>
                    <a:pt x="12760" y="10800"/>
                    <a:pt x="14264" y="8370"/>
                  </a:cubicBezTo>
                  <a:cubicBezTo>
                    <a:pt x="15768" y="5940"/>
                    <a:pt x="17362" y="3780"/>
                    <a:pt x="18596" y="2430"/>
                  </a:cubicBezTo>
                  <a:cubicBezTo>
                    <a:pt x="19829" y="1080"/>
                    <a:pt x="20702" y="540"/>
                    <a:pt x="215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557000" y="4023006"/>
              <a:ext cx="876300" cy="28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1878"/>
                  </a:moveTo>
                  <a:cubicBezTo>
                    <a:pt x="261" y="1722"/>
                    <a:pt x="522" y="1565"/>
                    <a:pt x="887" y="2348"/>
                  </a:cubicBezTo>
                  <a:cubicBezTo>
                    <a:pt x="1252" y="3130"/>
                    <a:pt x="1722" y="4852"/>
                    <a:pt x="2035" y="7748"/>
                  </a:cubicBezTo>
                  <a:cubicBezTo>
                    <a:pt x="2348" y="10643"/>
                    <a:pt x="2504" y="14713"/>
                    <a:pt x="2635" y="17217"/>
                  </a:cubicBezTo>
                  <a:cubicBezTo>
                    <a:pt x="2765" y="19722"/>
                    <a:pt x="2870" y="20661"/>
                    <a:pt x="3052" y="21130"/>
                  </a:cubicBezTo>
                  <a:cubicBezTo>
                    <a:pt x="3235" y="21600"/>
                    <a:pt x="3496" y="21600"/>
                    <a:pt x="4278" y="20270"/>
                  </a:cubicBezTo>
                  <a:cubicBezTo>
                    <a:pt x="5061" y="18939"/>
                    <a:pt x="6365" y="16278"/>
                    <a:pt x="8113" y="13539"/>
                  </a:cubicBezTo>
                  <a:cubicBezTo>
                    <a:pt x="9861" y="10800"/>
                    <a:pt x="12052" y="7983"/>
                    <a:pt x="14374" y="5713"/>
                  </a:cubicBezTo>
                  <a:cubicBezTo>
                    <a:pt x="16696" y="3443"/>
                    <a:pt x="19148" y="17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20479" y="4627957"/>
              <a:ext cx="155772" cy="28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92" fill="norm" stroke="1" extrusionOk="0">
                  <a:moveTo>
                    <a:pt x="21195" y="813"/>
                  </a:moveTo>
                  <a:cubicBezTo>
                    <a:pt x="18315" y="344"/>
                    <a:pt x="15435" y="-126"/>
                    <a:pt x="12699" y="31"/>
                  </a:cubicBezTo>
                  <a:cubicBezTo>
                    <a:pt x="9963" y="187"/>
                    <a:pt x="7371" y="970"/>
                    <a:pt x="5067" y="2065"/>
                  </a:cubicBezTo>
                  <a:cubicBezTo>
                    <a:pt x="2763" y="3161"/>
                    <a:pt x="747" y="4570"/>
                    <a:pt x="171" y="5665"/>
                  </a:cubicBezTo>
                  <a:cubicBezTo>
                    <a:pt x="-405" y="6761"/>
                    <a:pt x="459" y="7544"/>
                    <a:pt x="3051" y="8561"/>
                  </a:cubicBezTo>
                  <a:cubicBezTo>
                    <a:pt x="5643" y="9578"/>
                    <a:pt x="9963" y="10831"/>
                    <a:pt x="12843" y="12474"/>
                  </a:cubicBezTo>
                  <a:cubicBezTo>
                    <a:pt x="15723" y="14117"/>
                    <a:pt x="17163" y="16152"/>
                    <a:pt x="17451" y="17561"/>
                  </a:cubicBezTo>
                  <a:cubicBezTo>
                    <a:pt x="17739" y="18970"/>
                    <a:pt x="16875" y="19752"/>
                    <a:pt x="15723" y="20300"/>
                  </a:cubicBezTo>
                  <a:cubicBezTo>
                    <a:pt x="14571" y="20848"/>
                    <a:pt x="13131" y="21161"/>
                    <a:pt x="11259" y="21317"/>
                  </a:cubicBezTo>
                  <a:cubicBezTo>
                    <a:pt x="9387" y="21474"/>
                    <a:pt x="7083" y="21474"/>
                    <a:pt x="6651" y="20378"/>
                  </a:cubicBezTo>
                  <a:cubicBezTo>
                    <a:pt x="6219" y="19283"/>
                    <a:pt x="7659" y="17091"/>
                    <a:pt x="9099" y="14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16729" y="4644328"/>
              <a:ext cx="150021" cy="23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999" fill="norm" stroke="1" extrusionOk="0">
                  <a:moveTo>
                    <a:pt x="4994" y="8690"/>
                  </a:moveTo>
                  <a:cubicBezTo>
                    <a:pt x="7953" y="8117"/>
                    <a:pt x="10912" y="7543"/>
                    <a:pt x="12835" y="6779"/>
                  </a:cubicBezTo>
                  <a:cubicBezTo>
                    <a:pt x="14758" y="6014"/>
                    <a:pt x="15646" y="5058"/>
                    <a:pt x="16238" y="3911"/>
                  </a:cubicBezTo>
                  <a:cubicBezTo>
                    <a:pt x="16830" y="2764"/>
                    <a:pt x="17125" y="1426"/>
                    <a:pt x="16534" y="662"/>
                  </a:cubicBezTo>
                  <a:cubicBezTo>
                    <a:pt x="15942" y="-103"/>
                    <a:pt x="14462" y="-294"/>
                    <a:pt x="11947" y="566"/>
                  </a:cubicBezTo>
                  <a:cubicBezTo>
                    <a:pt x="9432" y="1426"/>
                    <a:pt x="5882" y="3338"/>
                    <a:pt x="3367" y="6205"/>
                  </a:cubicBezTo>
                  <a:cubicBezTo>
                    <a:pt x="851" y="9072"/>
                    <a:pt x="-628" y="12895"/>
                    <a:pt x="260" y="15763"/>
                  </a:cubicBezTo>
                  <a:cubicBezTo>
                    <a:pt x="1147" y="18630"/>
                    <a:pt x="4402" y="20541"/>
                    <a:pt x="8249" y="20924"/>
                  </a:cubicBezTo>
                  <a:cubicBezTo>
                    <a:pt x="12095" y="21306"/>
                    <a:pt x="16534" y="20159"/>
                    <a:pt x="20972" y="19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837094" y="4494758"/>
              <a:ext cx="134456" cy="39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8" fill="norm" stroke="1" extrusionOk="0">
                  <a:moveTo>
                    <a:pt x="21439" y="2337"/>
                  </a:moveTo>
                  <a:cubicBezTo>
                    <a:pt x="21439" y="1524"/>
                    <a:pt x="21439" y="711"/>
                    <a:pt x="20595" y="304"/>
                  </a:cubicBezTo>
                  <a:cubicBezTo>
                    <a:pt x="19752" y="-102"/>
                    <a:pt x="18064" y="-102"/>
                    <a:pt x="15364" y="304"/>
                  </a:cubicBezTo>
                  <a:cubicBezTo>
                    <a:pt x="12664" y="711"/>
                    <a:pt x="8952" y="1524"/>
                    <a:pt x="5745" y="3614"/>
                  </a:cubicBezTo>
                  <a:cubicBezTo>
                    <a:pt x="2539" y="5704"/>
                    <a:pt x="-161" y="9072"/>
                    <a:pt x="8" y="12033"/>
                  </a:cubicBezTo>
                  <a:cubicBezTo>
                    <a:pt x="177" y="14995"/>
                    <a:pt x="3214" y="17550"/>
                    <a:pt x="6420" y="19059"/>
                  </a:cubicBezTo>
                  <a:cubicBezTo>
                    <a:pt x="9627" y="20569"/>
                    <a:pt x="13002" y="21033"/>
                    <a:pt x="16376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047750" y="4619906"/>
              <a:ext cx="152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114"/>
                    <a:pt x="6600" y="6227"/>
                    <a:pt x="10200" y="9827"/>
                  </a:cubicBezTo>
                  <a:cubicBezTo>
                    <a:pt x="13800" y="13427"/>
                    <a:pt x="17700" y="17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060449" y="4600856"/>
              <a:ext cx="171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878"/>
                    <a:pt x="16800" y="1756"/>
                    <a:pt x="14000" y="3776"/>
                  </a:cubicBezTo>
                  <a:cubicBezTo>
                    <a:pt x="11200" y="5795"/>
                    <a:pt x="8000" y="8956"/>
                    <a:pt x="5600" y="12117"/>
                  </a:cubicBezTo>
                  <a:cubicBezTo>
                    <a:pt x="3200" y="15278"/>
                    <a:pt x="1600" y="18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003299" y="4524656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301750" y="4448456"/>
              <a:ext cx="10690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2445" y="0"/>
                  </a:moveTo>
                  <a:cubicBezTo>
                    <a:pt x="8966" y="2727"/>
                    <a:pt x="15487" y="5455"/>
                    <a:pt x="18543" y="8182"/>
                  </a:cubicBezTo>
                  <a:cubicBezTo>
                    <a:pt x="21600" y="10909"/>
                    <a:pt x="21192" y="13636"/>
                    <a:pt x="17525" y="15873"/>
                  </a:cubicBezTo>
                  <a:cubicBezTo>
                    <a:pt x="13857" y="18109"/>
                    <a:pt x="6928" y="19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479550" y="4675833"/>
              <a:ext cx="1778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114" y="11040"/>
                    <a:pt x="8229" y="1783"/>
                    <a:pt x="11829" y="240"/>
                  </a:cubicBezTo>
                  <a:cubicBezTo>
                    <a:pt x="15429" y="-1303"/>
                    <a:pt x="18514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473200" y="4810406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906711" y="4410719"/>
              <a:ext cx="1500117" cy="68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58" fill="norm" stroke="1" extrusionOk="0">
                  <a:moveTo>
                    <a:pt x="431" y="15940"/>
                  </a:moveTo>
                  <a:cubicBezTo>
                    <a:pt x="553" y="17601"/>
                    <a:pt x="675" y="19263"/>
                    <a:pt x="796" y="20260"/>
                  </a:cubicBezTo>
                  <a:cubicBezTo>
                    <a:pt x="918" y="21257"/>
                    <a:pt x="1040" y="21589"/>
                    <a:pt x="1116" y="21556"/>
                  </a:cubicBezTo>
                  <a:cubicBezTo>
                    <a:pt x="1192" y="21523"/>
                    <a:pt x="1222" y="21124"/>
                    <a:pt x="1222" y="19795"/>
                  </a:cubicBezTo>
                  <a:cubicBezTo>
                    <a:pt x="1222" y="18465"/>
                    <a:pt x="1192" y="16206"/>
                    <a:pt x="1116" y="13780"/>
                  </a:cubicBezTo>
                  <a:cubicBezTo>
                    <a:pt x="1040" y="11354"/>
                    <a:pt x="918" y="8762"/>
                    <a:pt x="751" y="6835"/>
                  </a:cubicBezTo>
                  <a:cubicBezTo>
                    <a:pt x="583" y="4907"/>
                    <a:pt x="370" y="3644"/>
                    <a:pt x="218" y="2847"/>
                  </a:cubicBezTo>
                  <a:cubicBezTo>
                    <a:pt x="66" y="2049"/>
                    <a:pt x="-25" y="1717"/>
                    <a:pt x="5" y="1617"/>
                  </a:cubicBezTo>
                  <a:cubicBezTo>
                    <a:pt x="36" y="1518"/>
                    <a:pt x="188" y="1651"/>
                    <a:pt x="766" y="1617"/>
                  </a:cubicBezTo>
                  <a:cubicBezTo>
                    <a:pt x="1344" y="1584"/>
                    <a:pt x="2348" y="1385"/>
                    <a:pt x="3489" y="1152"/>
                  </a:cubicBezTo>
                  <a:cubicBezTo>
                    <a:pt x="4630" y="919"/>
                    <a:pt x="5907" y="654"/>
                    <a:pt x="7109" y="454"/>
                  </a:cubicBezTo>
                  <a:cubicBezTo>
                    <a:pt x="8311" y="255"/>
                    <a:pt x="9436" y="122"/>
                    <a:pt x="10562" y="55"/>
                  </a:cubicBezTo>
                  <a:cubicBezTo>
                    <a:pt x="11688" y="-11"/>
                    <a:pt x="12813" y="-11"/>
                    <a:pt x="13939" y="22"/>
                  </a:cubicBezTo>
                  <a:cubicBezTo>
                    <a:pt x="15065" y="55"/>
                    <a:pt x="16190" y="122"/>
                    <a:pt x="17392" y="188"/>
                  </a:cubicBezTo>
                  <a:cubicBezTo>
                    <a:pt x="18594" y="255"/>
                    <a:pt x="19871" y="321"/>
                    <a:pt x="20617" y="321"/>
                  </a:cubicBezTo>
                  <a:cubicBezTo>
                    <a:pt x="21362" y="321"/>
                    <a:pt x="21575" y="255"/>
                    <a:pt x="21560" y="255"/>
                  </a:cubicBezTo>
                  <a:cubicBezTo>
                    <a:pt x="21545" y="255"/>
                    <a:pt x="21301" y="321"/>
                    <a:pt x="21058" y="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108267" y="4614552"/>
              <a:ext cx="184084" cy="371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42" fill="norm" stroke="1" extrusionOk="0">
                  <a:moveTo>
                    <a:pt x="2938" y="2519"/>
                  </a:moveTo>
                  <a:cubicBezTo>
                    <a:pt x="1711" y="2151"/>
                    <a:pt x="483" y="1783"/>
                    <a:pt x="115" y="1906"/>
                  </a:cubicBezTo>
                  <a:cubicBezTo>
                    <a:pt x="-253" y="2028"/>
                    <a:pt x="238" y="2642"/>
                    <a:pt x="1956" y="4851"/>
                  </a:cubicBezTo>
                  <a:cubicBezTo>
                    <a:pt x="3674" y="7060"/>
                    <a:pt x="6620" y="10865"/>
                    <a:pt x="8338" y="13626"/>
                  </a:cubicBezTo>
                  <a:cubicBezTo>
                    <a:pt x="10056" y="16387"/>
                    <a:pt x="10547" y="18106"/>
                    <a:pt x="11038" y="19394"/>
                  </a:cubicBezTo>
                  <a:cubicBezTo>
                    <a:pt x="11529" y="20683"/>
                    <a:pt x="12020" y="21542"/>
                    <a:pt x="12633" y="21542"/>
                  </a:cubicBezTo>
                  <a:cubicBezTo>
                    <a:pt x="13247" y="21542"/>
                    <a:pt x="13983" y="20683"/>
                    <a:pt x="14965" y="18290"/>
                  </a:cubicBezTo>
                  <a:cubicBezTo>
                    <a:pt x="15947" y="15897"/>
                    <a:pt x="17174" y="11969"/>
                    <a:pt x="18156" y="8962"/>
                  </a:cubicBezTo>
                  <a:cubicBezTo>
                    <a:pt x="19138" y="5956"/>
                    <a:pt x="19874" y="3869"/>
                    <a:pt x="20242" y="2397"/>
                  </a:cubicBezTo>
                  <a:cubicBezTo>
                    <a:pt x="20611" y="924"/>
                    <a:pt x="20611" y="65"/>
                    <a:pt x="20733" y="3"/>
                  </a:cubicBezTo>
                  <a:cubicBezTo>
                    <a:pt x="20856" y="-58"/>
                    <a:pt x="21102" y="678"/>
                    <a:pt x="21347" y="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265818" y="4746906"/>
              <a:ext cx="293233" cy="15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1" fill="norm" stroke="1" extrusionOk="0">
                  <a:moveTo>
                    <a:pt x="8941" y="14011"/>
                  </a:moveTo>
                  <a:cubicBezTo>
                    <a:pt x="7387" y="11676"/>
                    <a:pt x="5833" y="9341"/>
                    <a:pt x="4590" y="8173"/>
                  </a:cubicBezTo>
                  <a:cubicBezTo>
                    <a:pt x="3347" y="7005"/>
                    <a:pt x="2414" y="7005"/>
                    <a:pt x="1560" y="8611"/>
                  </a:cubicBezTo>
                  <a:cubicBezTo>
                    <a:pt x="705" y="10216"/>
                    <a:pt x="-72" y="13427"/>
                    <a:pt x="6" y="16200"/>
                  </a:cubicBezTo>
                  <a:cubicBezTo>
                    <a:pt x="83" y="18973"/>
                    <a:pt x="1016" y="21308"/>
                    <a:pt x="2492" y="21454"/>
                  </a:cubicBezTo>
                  <a:cubicBezTo>
                    <a:pt x="3968" y="21600"/>
                    <a:pt x="5988" y="19557"/>
                    <a:pt x="7076" y="17514"/>
                  </a:cubicBezTo>
                  <a:cubicBezTo>
                    <a:pt x="8164" y="15470"/>
                    <a:pt x="8319" y="13427"/>
                    <a:pt x="8319" y="13135"/>
                  </a:cubicBezTo>
                  <a:cubicBezTo>
                    <a:pt x="8319" y="12843"/>
                    <a:pt x="8164" y="14303"/>
                    <a:pt x="8242" y="15762"/>
                  </a:cubicBezTo>
                  <a:cubicBezTo>
                    <a:pt x="8319" y="17222"/>
                    <a:pt x="8630" y="18681"/>
                    <a:pt x="9174" y="19557"/>
                  </a:cubicBezTo>
                  <a:cubicBezTo>
                    <a:pt x="9718" y="20432"/>
                    <a:pt x="10495" y="20724"/>
                    <a:pt x="11116" y="20286"/>
                  </a:cubicBezTo>
                  <a:cubicBezTo>
                    <a:pt x="11738" y="19849"/>
                    <a:pt x="12204" y="18681"/>
                    <a:pt x="12204" y="17222"/>
                  </a:cubicBezTo>
                  <a:cubicBezTo>
                    <a:pt x="12204" y="15762"/>
                    <a:pt x="11738" y="14011"/>
                    <a:pt x="11427" y="12405"/>
                  </a:cubicBezTo>
                  <a:cubicBezTo>
                    <a:pt x="11116" y="10800"/>
                    <a:pt x="10961" y="9341"/>
                    <a:pt x="11272" y="8757"/>
                  </a:cubicBezTo>
                  <a:cubicBezTo>
                    <a:pt x="11583" y="8173"/>
                    <a:pt x="12360" y="8465"/>
                    <a:pt x="13525" y="9632"/>
                  </a:cubicBezTo>
                  <a:cubicBezTo>
                    <a:pt x="14691" y="10800"/>
                    <a:pt x="16245" y="12843"/>
                    <a:pt x="17022" y="15178"/>
                  </a:cubicBezTo>
                  <a:cubicBezTo>
                    <a:pt x="17799" y="17514"/>
                    <a:pt x="17799" y="20141"/>
                    <a:pt x="17565" y="20724"/>
                  </a:cubicBezTo>
                  <a:cubicBezTo>
                    <a:pt x="17332" y="21308"/>
                    <a:pt x="16866" y="19849"/>
                    <a:pt x="16478" y="16930"/>
                  </a:cubicBezTo>
                  <a:cubicBezTo>
                    <a:pt x="16089" y="14011"/>
                    <a:pt x="15778" y="9632"/>
                    <a:pt x="16633" y="6568"/>
                  </a:cubicBezTo>
                  <a:cubicBezTo>
                    <a:pt x="17488" y="3503"/>
                    <a:pt x="19508" y="1751"/>
                    <a:pt x="215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652284" y="4692169"/>
              <a:ext cx="167117" cy="22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109" fill="norm" stroke="1" extrusionOk="0">
                  <a:moveTo>
                    <a:pt x="20797" y="2798"/>
                  </a:moveTo>
                  <a:cubicBezTo>
                    <a:pt x="18690" y="1587"/>
                    <a:pt x="16582" y="376"/>
                    <a:pt x="13421" y="73"/>
                  </a:cubicBezTo>
                  <a:cubicBezTo>
                    <a:pt x="10260" y="-230"/>
                    <a:pt x="6046" y="376"/>
                    <a:pt x="3280" y="2596"/>
                  </a:cubicBezTo>
                  <a:cubicBezTo>
                    <a:pt x="514" y="4817"/>
                    <a:pt x="-803" y="8652"/>
                    <a:pt x="514" y="12084"/>
                  </a:cubicBezTo>
                  <a:cubicBezTo>
                    <a:pt x="1831" y="15516"/>
                    <a:pt x="5782" y="18544"/>
                    <a:pt x="9207" y="19957"/>
                  </a:cubicBezTo>
                  <a:cubicBezTo>
                    <a:pt x="12631" y="21370"/>
                    <a:pt x="15529" y="21168"/>
                    <a:pt x="18426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869636" y="4704204"/>
              <a:ext cx="184714" cy="22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30" fill="norm" stroke="1" extrusionOk="0">
                  <a:moveTo>
                    <a:pt x="802" y="2299"/>
                  </a:moveTo>
                  <a:cubicBezTo>
                    <a:pt x="311" y="1270"/>
                    <a:pt x="-180" y="241"/>
                    <a:pt x="65" y="36"/>
                  </a:cubicBezTo>
                  <a:cubicBezTo>
                    <a:pt x="311" y="-170"/>
                    <a:pt x="1293" y="447"/>
                    <a:pt x="4361" y="3533"/>
                  </a:cubicBezTo>
                  <a:cubicBezTo>
                    <a:pt x="7429" y="6619"/>
                    <a:pt x="12584" y="12173"/>
                    <a:pt x="15775" y="15567"/>
                  </a:cubicBezTo>
                  <a:cubicBezTo>
                    <a:pt x="18965" y="18961"/>
                    <a:pt x="20193" y="20196"/>
                    <a:pt x="2142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933700" y="4753256"/>
              <a:ext cx="952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0"/>
                    <a:pt x="16800" y="600"/>
                    <a:pt x="13200" y="4200"/>
                  </a:cubicBezTo>
                  <a:cubicBezTo>
                    <a:pt x="9600" y="7800"/>
                    <a:pt x="4800" y="14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811367" y="4632606"/>
              <a:ext cx="30013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569" y="21600"/>
                  </a:moveTo>
                  <a:cubicBezTo>
                    <a:pt x="119" y="18720"/>
                    <a:pt x="-331" y="15840"/>
                    <a:pt x="344" y="12960"/>
                  </a:cubicBezTo>
                  <a:cubicBezTo>
                    <a:pt x="1019" y="10080"/>
                    <a:pt x="2819" y="7200"/>
                    <a:pt x="6494" y="5040"/>
                  </a:cubicBezTo>
                  <a:cubicBezTo>
                    <a:pt x="10169" y="2880"/>
                    <a:pt x="15719" y="1440"/>
                    <a:pt x="212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105150" y="4626256"/>
              <a:ext cx="12028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1600" fill="norm" stroke="1" extrusionOk="0">
                  <a:moveTo>
                    <a:pt x="0" y="0"/>
                  </a:moveTo>
                  <a:cubicBezTo>
                    <a:pt x="5311" y="1117"/>
                    <a:pt x="10623" y="2234"/>
                    <a:pt x="14695" y="4407"/>
                  </a:cubicBezTo>
                  <a:cubicBezTo>
                    <a:pt x="18767" y="6579"/>
                    <a:pt x="21600" y="9807"/>
                    <a:pt x="19298" y="12848"/>
                  </a:cubicBezTo>
                  <a:cubicBezTo>
                    <a:pt x="16997" y="15890"/>
                    <a:pt x="9561" y="18745"/>
                    <a:pt x="21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867150" y="4755373"/>
              <a:ext cx="2222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0800"/>
                    <a:pt x="12343" y="0"/>
                    <a:pt x="15943" y="0"/>
                  </a:cubicBezTo>
                  <a:cubicBezTo>
                    <a:pt x="19543" y="0"/>
                    <a:pt x="2057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879850" y="4854856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533900" y="4391731"/>
              <a:ext cx="1955800" cy="69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14607"/>
                  </a:moveTo>
                  <a:cubicBezTo>
                    <a:pt x="210" y="16319"/>
                    <a:pt x="421" y="18031"/>
                    <a:pt x="549" y="19085"/>
                  </a:cubicBezTo>
                  <a:cubicBezTo>
                    <a:pt x="678" y="20138"/>
                    <a:pt x="725" y="20533"/>
                    <a:pt x="760" y="20896"/>
                  </a:cubicBezTo>
                  <a:cubicBezTo>
                    <a:pt x="795" y="21258"/>
                    <a:pt x="818" y="21587"/>
                    <a:pt x="865" y="21587"/>
                  </a:cubicBezTo>
                  <a:cubicBezTo>
                    <a:pt x="912" y="21587"/>
                    <a:pt x="982" y="21258"/>
                    <a:pt x="1029" y="20039"/>
                  </a:cubicBezTo>
                  <a:cubicBezTo>
                    <a:pt x="1075" y="18821"/>
                    <a:pt x="1099" y="16714"/>
                    <a:pt x="1075" y="14475"/>
                  </a:cubicBezTo>
                  <a:cubicBezTo>
                    <a:pt x="1052" y="12236"/>
                    <a:pt x="982" y="9865"/>
                    <a:pt x="865" y="7955"/>
                  </a:cubicBezTo>
                  <a:cubicBezTo>
                    <a:pt x="748" y="6046"/>
                    <a:pt x="584" y="4597"/>
                    <a:pt x="468" y="3741"/>
                  </a:cubicBezTo>
                  <a:cubicBezTo>
                    <a:pt x="351" y="2885"/>
                    <a:pt x="281" y="2621"/>
                    <a:pt x="210" y="2325"/>
                  </a:cubicBezTo>
                  <a:cubicBezTo>
                    <a:pt x="140" y="2028"/>
                    <a:pt x="70" y="1699"/>
                    <a:pt x="117" y="1600"/>
                  </a:cubicBezTo>
                  <a:cubicBezTo>
                    <a:pt x="164" y="1502"/>
                    <a:pt x="327" y="1633"/>
                    <a:pt x="795" y="1666"/>
                  </a:cubicBezTo>
                  <a:cubicBezTo>
                    <a:pt x="1262" y="1699"/>
                    <a:pt x="2034" y="1633"/>
                    <a:pt x="2840" y="1502"/>
                  </a:cubicBezTo>
                  <a:cubicBezTo>
                    <a:pt x="3647" y="1370"/>
                    <a:pt x="4488" y="1172"/>
                    <a:pt x="5330" y="975"/>
                  </a:cubicBezTo>
                  <a:cubicBezTo>
                    <a:pt x="6171" y="777"/>
                    <a:pt x="7013" y="580"/>
                    <a:pt x="7913" y="448"/>
                  </a:cubicBezTo>
                  <a:cubicBezTo>
                    <a:pt x="8813" y="316"/>
                    <a:pt x="9771" y="250"/>
                    <a:pt x="10730" y="185"/>
                  </a:cubicBezTo>
                  <a:cubicBezTo>
                    <a:pt x="11688" y="119"/>
                    <a:pt x="12647" y="53"/>
                    <a:pt x="13547" y="20"/>
                  </a:cubicBezTo>
                  <a:cubicBezTo>
                    <a:pt x="14447" y="-13"/>
                    <a:pt x="15288" y="-13"/>
                    <a:pt x="16270" y="86"/>
                  </a:cubicBezTo>
                  <a:cubicBezTo>
                    <a:pt x="17252" y="185"/>
                    <a:pt x="18374" y="382"/>
                    <a:pt x="19286" y="580"/>
                  </a:cubicBezTo>
                  <a:cubicBezTo>
                    <a:pt x="20197" y="777"/>
                    <a:pt x="20899" y="975"/>
                    <a:pt x="21600" y="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744392" y="4576452"/>
              <a:ext cx="183209" cy="43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3" fill="norm" stroke="1" extrusionOk="0">
                  <a:moveTo>
                    <a:pt x="1379" y="2121"/>
                  </a:moveTo>
                  <a:cubicBezTo>
                    <a:pt x="634" y="1708"/>
                    <a:pt x="-111" y="1295"/>
                    <a:pt x="13" y="1295"/>
                  </a:cubicBezTo>
                  <a:cubicBezTo>
                    <a:pt x="137" y="1295"/>
                    <a:pt x="1130" y="1708"/>
                    <a:pt x="2868" y="3310"/>
                  </a:cubicBezTo>
                  <a:cubicBezTo>
                    <a:pt x="4606" y="4912"/>
                    <a:pt x="7089" y="7702"/>
                    <a:pt x="8827" y="10699"/>
                  </a:cubicBezTo>
                  <a:cubicBezTo>
                    <a:pt x="10565" y="13696"/>
                    <a:pt x="11558" y="16900"/>
                    <a:pt x="12303" y="18812"/>
                  </a:cubicBezTo>
                  <a:cubicBezTo>
                    <a:pt x="13048" y="20724"/>
                    <a:pt x="13544" y="21344"/>
                    <a:pt x="14165" y="21448"/>
                  </a:cubicBezTo>
                  <a:cubicBezTo>
                    <a:pt x="14786" y="21551"/>
                    <a:pt x="15530" y="21138"/>
                    <a:pt x="16523" y="19639"/>
                  </a:cubicBezTo>
                  <a:cubicBezTo>
                    <a:pt x="17517" y="18140"/>
                    <a:pt x="18758" y="15557"/>
                    <a:pt x="19379" y="12353"/>
                  </a:cubicBezTo>
                  <a:cubicBezTo>
                    <a:pt x="19999" y="9149"/>
                    <a:pt x="19999" y="5325"/>
                    <a:pt x="19999" y="3051"/>
                  </a:cubicBezTo>
                  <a:cubicBezTo>
                    <a:pt x="19999" y="778"/>
                    <a:pt x="19999" y="54"/>
                    <a:pt x="20248" y="3"/>
                  </a:cubicBezTo>
                  <a:cubicBezTo>
                    <a:pt x="20496" y="-49"/>
                    <a:pt x="20992" y="571"/>
                    <a:pt x="21489" y="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906090" y="4802315"/>
              <a:ext cx="154860" cy="11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38" fill="norm" stroke="1" extrusionOk="0">
                  <a:moveTo>
                    <a:pt x="18728" y="2680"/>
                  </a:moveTo>
                  <a:cubicBezTo>
                    <a:pt x="14641" y="1109"/>
                    <a:pt x="10555" y="-462"/>
                    <a:pt x="7490" y="127"/>
                  </a:cubicBezTo>
                  <a:cubicBezTo>
                    <a:pt x="4425" y="716"/>
                    <a:pt x="2382" y="3465"/>
                    <a:pt x="1214" y="6803"/>
                  </a:cubicBezTo>
                  <a:cubicBezTo>
                    <a:pt x="47" y="10142"/>
                    <a:pt x="-245" y="14069"/>
                    <a:pt x="193" y="16818"/>
                  </a:cubicBezTo>
                  <a:cubicBezTo>
                    <a:pt x="631" y="19567"/>
                    <a:pt x="1798" y="21138"/>
                    <a:pt x="3550" y="21138"/>
                  </a:cubicBezTo>
                  <a:cubicBezTo>
                    <a:pt x="5301" y="21138"/>
                    <a:pt x="7636" y="19567"/>
                    <a:pt x="9096" y="17800"/>
                  </a:cubicBezTo>
                  <a:cubicBezTo>
                    <a:pt x="10555" y="16033"/>
                    <a:pt x="11139" y="14069"/>
                    <a:pt x="11577" y="11320"/>
                  </a:cubicBezTo>
                  <a:cubicBezTo>
                    <a:pt x="12014" y="8571"/>
                    <a:pt x="12306" y="5036"/>
                    <a:pt x="12744" y="4251"/>
                  </a:cubicBezTo>
                  <a:cubicBezTo>
                    <a:pt x="13182" y="3465"/>
                    <a:pt x="13766" y="5429"/>
                    <a:pt x="15225" y="8571"/>
                  </a:cubicBezTo>
                  <a:cubicBezTo>
                    <a:pt x="16685" y="11713"/>
                    <a:pt x="19020" y="16033"/>
                    <a:pt x="21355" y="20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045987" y="4740556"/>
              <a:ext cx="180063" cy="19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83" fill="norm" stroke="1" extrusionOk="0">
                  <a:moveTo>
                    <a:pt x="268" y="6821"/>
                  </a:moveTo>
                  <a:cubicBezTo>
                    <a:pt x="17" y="5684"/>
                    <a:pt x="-234" y="4547"/>
                    <a:pt x="394" y="3979"/>
                  </a:cubicBezTo>
                  <a:cubicBezTo>
                    <a:pt x="1022" y="3411"/>
                    <a:pt x="2529" y="3411"/>
                    <a:pt x="5292" y="4775"/>
                  </a:cubicBezTo>
                  <a:cubicBezTo>
                    <a:pt x="8054" y="6139"/>
                    <a:pt x="12073" y="8867"/>
                    <a:pt x="14208" y="11482"/>
                  </a:cubicBezTo>
                  <a:cubicBezTo>
                    <a:pt x="16343" y="14097"/>
                    <a:pt x="16594" y="16598"/>
                    <a:pt x="16092" y="18303"/>
                  </a:cubicBezTo>
                  <a:cubicBezTo>
                    <a:pt x="15589" y="20008"/>
                    <a:pt x="14333" y="20918"/>
                    <a:pt x="13078" y="21259"/>
                  </a:cubicBezTo>
                  <a:cubicBezTo>
                    <a:pt x="11822" y="21600"/>
                    <a:pt x="10566" y="21373"/>
                    <a:pt x="10189" y="18872"/>
                  </a:cubicBezTo>
                  <a:cubicBezTo>
                    <a:pt x="9813" y="16371"/>
                    <a:pt x="10315" y="11596"/>
                    <a:pt x="12324" y="8072"/>
                  </a:cubicBezTo>
                  <a:cubicBezTo>
                    <a:pt x="14333" y="4547"/>
                    <a:pt x="17850" y="2274"/>
                    <a:pt x="213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5373044" y="4619428"/>
              <a:ext cx="132407" cy="38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45" fill="norm" stroke="1" extrusionOk="0">
                  <a:moveTo>
                    <a:pt x="20418" y="1083"/>
                  </a:moveTo>
                  <a:cubicBezTo>
                    <a:pt x="19390" y="613"/>
                    <a:pt x="18361" y="144"/>
                    <a:pt x="16990" y="26"/>
                  </a:cubicBezTo>
                  <a:cubicBezTo>
                    <a:pt x="15618" y="-91"/>
                    <a:pt x="13904" y="144"/>
                    <a:pt x="11333" y="1494"/>
                  </a:cubicBezTo>
                  <a:cubicBezTo>
                    <a:pt x="8761" y="2844"/>
                    <a:pt x="5333" y="5309"/>
                    <a:pt x="3104" y="7950"/>
                  </a:cubicBezTo>
                  <a:cubicBezTo>
                    <a:pt x="876" y="10592"/>
                    <a:pt x="-153" y="13409"/>
                    <a:pt x="18" y="15581"/>
                  </a:cubicBezTo>
                  <a:cubicBezTo>
                    <a:pt x="190" y="17752"/>
                    <a:pt x="1561" y="19279"/>
                    <a:pt x="3961" y="20218"/>
                  </a:cubicBezTo>
                  <a:cubicBezTo>
                    <a:pt x="6361" y="21157"/>
                    <a:pt x="9790" y="21509"/>
                    <a:pt x="12876" y="21274"/>
                  </a:cubicBezTo>
                  <a:cubicBezTo>
                    <a:pt x="15961" y="21039"/>
                    <a:pt x="18704" y="20218"/>
                    <a:pt x="21447" y="19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612177" y="4619906"/>
              <a:ext cx="1392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703"/>
                    <a:pt x="-1303" y="7406"/>
                    <a:pt x="240" y="10903"/>
                  </a:cubicBezTo>
                  <a:cubicBezTo>
                    <a:pt x="1783" y="14400"/>
                    <a:pt x="11040" y="17691"/>
                    <a:pt x="15668" y="19440"/>
                  </a:cubicBezTo>
                  <a:cubicBezTo>
                    <a:pt x="20297" y="21189"/>
                    <a:pt x="20297" y="21394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511800" y="4829456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552786" y="4891825"/>
              <a:ext cx="143164" cy="12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858" fill="norm" stroke="1" extrusionOk="0">
                  <a:moveTo>
                    <a:pt x="1472" y="7883"/>
                  </a:moveTo>
                  <a:cubicBezTo>
                    <a:pt x="837" y="9714"/>
                    <a:pt x="202" y="11544"/>
                    <a:pt x="43" y="14107"/>
                  </a:cubicBezTo>
                  <a:cubicBezTo>
                    <a:pt x="-116" y="16670"/>
                    <a:pt x="202" y="19965"/>
                    <a:pt x="360" y="20697"/>
                  </a:cubicBezTo>
                  <a:cubicBezTo>
                    <a:pt x="519" y="21429"/>
                    <a:pt x="519" y="19598"/>
                    <a:pt x="1155" y="16304"/>
                  </a:cubicBezTo>
                  <a:cubicBezTo>
                    <a:pt x="1790" y="13009"/>
                    <a:pt x="3060" y="8249"/>
                    <a:pt x="4490" y="4954"/>
                  </a:cubicBezTo>
                  <a:cubicBezTo>
                    <a:pt x="5919" y="1660"/>
                    <a:pt x="7508" y="-171"/>
                    <a:pt x="9890" y="12"/>
                  </a:cubicBezTo>
                  <a:cubicBezTo>
                    <a:pt x="12272" y="195"/>
                    <a:pt x="15449" y="2392"/>
                    <a:pt x="17513" y="5687"/>
                  </a:cubicBezTo>
                  <a:cubicBezTo>
                    <a:pt x="19578" y="8982"/>
                    <a:pt x="20531" y="13375"/>
                    <a:pt x="21484" y="17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832387" y="4664356"/>
              <a:ext cx="200113" cy="21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54" fill="norm" stroke="1" extrusionOk="0">
                  <a:moveTo>
                    <a:pt x="17403" y="0"/>
                  </a:moveTo>
                  <a:cubicBezTo>
                    <a:pt x="13765" y="2492"/>
                    <a:pt x="10128" y="4985"/>
                    <a:pt x="7854" y="6542"/>
                  </a:cubicBezTo>
                  <a:cubicBezTo>
                    <a:pt x="5580" y="8100"/>
                    <a:pt x="4671" y="8723"/>
                    <a:pt x="3875" y="9450"/>
                  </a:cubicBezTo>
                  <a:cubicBezTo>
                    <a:pt x="3079" y="10177"/>
                    <a:pt x="2397" y="11008"/>
                    <a:pt x="2965" y="11527"/>
                  </a:cubicBezTo>
                  <a:cubicBezTo>
                    <a:pt x="3534" y="12046"/>
                    <a:pt x="5353" y="12254"/>
                    <a:pt x="6944" y="12254"/>
                  </a:cubicBezTo>
                  <a:cubicBezTo>
                    <a:pt x="8536" y="12254"/>
                    <a:pt x="9900" y="12046"/>
                    <a:pt x="11719" y="12046"/>
                  </a:cubicBezTo>
                  <a:cubicBezTo>
                    <a:pt x="13538" y="12046"/>
                    <a:pt x="15812" y="12254"/>
                    <a:pt x="16380" y="12669"/>
                  </a:cubicBezTo>
                  <a:cubicBezTo>
                    <a:pt x="16949" y="13085"/>
                    <a:pt x="15812" y="13708"/>
                    <a:pt x="13083" y="14850"/>
                  </a:cubicBezTo>
                  <a:cubicBezTo>
                    <a:pt x="10355" y="15992"/>
                    <a:pt x="6035" y="17654"/>
                    <a:pt x="3420" y="18796"/>
                  </a:cubicBezTo>
                  <a:cubicBezTo>
                    <a:pt x="805" y="19938"/>
                    <a:pt x="-104" y="20562"/>
                    <a:pt x="10" y="20977"/>
                  </a:cubicBezTo>
                  <a:cubicBezTo>
                    <a:pt x="123" y="21392"/>
                    <a:pt x="1260" y="21600"/>
                    <a:pt x="5012" y="20873"/>
                  </a:cubicBezTo>
                  <a:cubicBezTo>
                    <a:pt x="8763" y="20146"/>
                    <a:pt x="15130" y="18485"/>
                    <a:pt x="21496" y="16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026150" y="4664356"/>
              <a:ext cx="2413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2618"/>
                    <a:pt x="7579" y="5236"/>
                    <a:pt x="10989" y="8291"/>
                  </a:cubicBezTo>
                  <a:cubicBezTo>
                    <a:pt x="14400" y="11345"/>
                    <a:pt x="17432" y="14836"/>
                    <a:pt x="19137" y="17127"/>
                  </a:cubicBezTo>
                  <a:cubicBezTo>
                    <a:pt x="20842" y="19418"/>
                    <a:pt x="21221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089650" y="4629341"/>
              <a:ext cx="158750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189"/>
                  </a:moveTo>
                  <a:cubicBezTo>
                    <a:pt x="20736" y="559"/>
                    <a:pt x="19872" y="-72"/>
                    <a:pt x="19008" y="7"/>
                  </a:cubicBezTo>
                  <a:cubicBezTo>
                    <a:pt x="18144" y="86"/>
                    <a:pt x="17280" y="874"/>
                    <a:pt x="15264" y="3239"/>
                  </a:cubicBezTo>
                  <a:cubicBezTo>
                    <a:pt x="13248" y="5604"/>
                    <a:pt x="10080" y="9546"/>
                    <a:pt x="7344" y="12856"/>
                  </a:cubicBezTo>
                  <a:cubicBezTo>
                    <a:pt x="4608" y="16167"/>
                    <a:pt x="2304" y="18848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267450" y="4861206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6256072" y="4741026"/>
              <a:ext cx="74879" cy="6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93" fill="norm" stroke="1" extrusionOk="0">
                  <a:moveTo>
                    <a:pt x="8625" y="4160"/>
                  </a:moveTo>
                  <a:cubicBezTo>
                    <a:pt x="5625" y="4880"/>
                    <a:pt x="2625" y="5600"/>
                    <a:pt x="1125" y="7760"/>
                  </a:cubicBezTo>
                  <a:cubicBezTo>
                    <a:pt x="-375" y="9920"/>
                    <a:pt x="-375" y="13520"/>
                    <a:pt x="1125" y="16040"/>
                  </a:cubicBezTo>
                  <a:cubicBezTo>
                    <a:pt x="2625" y="18560"/>
                    <a:pt x="5625" y="20000"/>
                    <a:pt x="8625" y="20720"/>
                  </a:cubicBezTo>
                  <a:cubicBezTo>
                    <a:pt x="11625" y="21440"/>
                    <a:pt x="14625" y="21440"/>
                    <a:pt x="17025" y="20000"/>
                  </a:cubicBezTo>
                  <a:cubicBezTo>
                    <a:pt x="19425" y="18560"/>
                    <a:pt x="21225" y="15680"/>
                    <a:pt x="21225" y="12440"/>
                  </a:cubicBezTo>
                  <a:cubicBezTo>
                    <a:pt x="21225" y="9200"/>
                    <a:pt x="19425" y="5600"/>
                    <a:pt x="17025" y="3440"/>
                  </a:cubicBezTo>
                  <a:cubicBezTo>
                    <a:pt x="14625" y="1280"/>
                    <a:pt x="11625" y="560"/>
                    <a:pt x="8625" y="200"/>
                  </a:cubicBezTo>
                  <a:cubicBezTo>
                    <a:pt x="5625" y="-160"/>
                    <a:pt x="2625" y="-160"/>
                    <a:pt x="2025" y="1280"/>
                  </a:cubicBezTo>
                  <a:cubicBezTo>
                    <a:pt x="1425" y="2720"/>
                    <a:pt x="3225" y="5600"/>
                    <a:pt x="5025" y="8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343650" y="4607206"/>
              <a:ext cx="10656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0" y="0"/>
                  </a:moveTo>
                  <a:cubicBezTo>
                    <a:pt x="6113" y="2435"/>
                    <a:pt x="12226" y="4871"/>
                    <a:pt x="16098" y="7518"/>
                  </a:cubicBezTo>
                  <a:cubicBezTo>
                    <a:pt x="19970" y="10165"/>
                    <a:pt x="21600" y="13024"/>
                    <a:pt x="19766" y="15353"/>
                  </a:cubicBezTo>
                  <a:cubicBezTo>
                    <a:pt x="17932" y="17682"/>
                    <a:pt x="12634" y="19482"/>
                    <a:pt x="8762" y="20435"/>
                  </a:cubicBezTo>
                  <a:cubicBezTo>
                    <a:pt x="4891" y="21388"/>
                    <a:pt x="2445" y="214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004050" y="4732089"/>
              <a:ext cx="1778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0800"/>
                    <a:pt x="11314" y="0"/>
                    <a:pt x="14914" y="0"/>
                  </a:cubicBezTo>
                  <a:cubicBezTo>
                    <a:pt x="18514" y="0"/>
                    <a:pt x="2005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997700" y="4854856"/>
              <a:ext cx="1333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486" y="17280"/>
                    <a:pt x="10971" y="21600"/>
                    <a:pt x="14571" y="19440"/>
                  </a:cubicBezTo>
                  <a:cubicBezTo>
                    <a:pt x="18171" y="17280"/>
                    <a:pt x="19886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831074" y="4537861"/>
              <a:ext cx="1329425" cy="77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5" fill="norm" stroke="1" extrusionOk="0">
                  <a:moveTo>
                    <a:pt x="386" y="13935"/>
                  </a:moveTo>
                  <a:cubicBezTo>
                    <a:pt x="249" y="14111"/>
                    <a:pt x="112" y="14288"/>
                    <a:pt x="43" y="14553"/>
                  </a:cubicBezTo>
                  <a:cubicBezTo>
                    <a:pt x="-25" y="14818"/>
                    <a:pt x="-25" y="15171"/>
                    <a:pt x="129" y="16083"/>
                  </a:cubicBezTo>
                  <a:cubicBezTo>
                    <a:pt x="283" y="16995"/>
                    <a:pt x="591" y="18467"/>
                    <a:pt x="779" y="19379"/>
                  </a:cubicBezTo>
                  <a:cubicBezTo>
                    <a:pt x="968" y="20291"/>
                    <a:pt x="1036" y="20644"/>
                    <a:pt x="1122" y="20968"/>
                  </a:cubicBezTo>
                  <a:cubicBezTo>
                    <a:pt x="1207" y="21292"/>
                    <a:pt x="1310" y="21586"/>
                    <a:pt x="1361" y="21527"/>
                  </a:cubicBezTo>
                  <a:cubicBezTo>
                    <a:pt x="1413" y="21468"/>
                    <a:pt x="1413" y="21056"/>
                    <a:pt x="1361" y="19791"/>
                  </a:cubicBezTo>
                  <a:cubicBezTo>
                    <a:pt x="1310" y="18526"/>
                    <a:pt x="1207" y="16407"/>
                    <a:pt x="1156" y="14200"/>
                  </a:cubicBezTo>
                  <a:cubicBezTo>
                    <a:pt x="1105" y="11993"/>
                    <a:pt x="1105" y="9697"/>
                    <a:pt x="1088" y="7726"/>
                  </a:cubicBezTo>
                  <a:cubicBezTo>
                    <a:pt x="1070" y="5754"/>
                    <a:pt x="1036" y="4106"/>
                    <a:pt x="985" y="3135"/>
                  </a:cubicBezTo>
                  <a:cubicBezTo>
                    <a:pt x="933" y="2164"/>
                    <a:pt x="865" y="1869"/>
                    <a:pt x="797" y="1869"/>
                  </a:cubicBezTo>
                  <a:cubicBezTo>
                    <a:pt x="728" y="1869"/>
                    <a:pt x="660" y="2164"/>
                    <a:pt x="779" y="2311"/>
                  </a:cubicBezTo>
                  <a:cubicBezTo>
                    <a:pt x="899" y="2458"/>
                    <a:pt x="1207" y="2458"/>
                    <a:pt x="2029" y="2340"/>
                  </a:cubicBezTo>
                  <a:cubicBezTo>
                    <a:pt x="2850" y="2223"/>
                    <a:pt x="4185" y="1987"/>
                    <a:pt x="5486" y="1752"/>
                  </a:cubicBezTo>
                  <a:cubicBezTo>
                    <a:pt x="6787" y="1516"/>
                    <a:pt x="8054" y="1281"/>
                    <a:pt x="9337" y="1075"/>
                  </a:cubicBezTo>
                  <a:cubicBezTo>
                    <a:pt x="10621" y="869"/>
                    <a:pt x="11922" y="692"/>
                    <a:pt x="13240" y="545"/>
                  </a:cubicBezTo>
                  <a:cubicBezTo>
                    <a:pt x="14558" y="398"/>
                    <a:pt x="15893" y="280"/>
                    <a:pt x="17125" y="192"/>
                  </a:cubicBezTo>
                  <a:cubicBezTo>
                    <a:pt x="18357" y="104"/>
                    <a:pt x="19487" y="45"/>
                    <a:pt x="20189" y="15"/>
                  </a:cubicBezTo>
                  <a:cubicBezTo>
                    <a:pt x="20890" y="-14"/>
                    <a:pt x="21164" y="-14"/>
                    <a:pt x="21335" y="133"/>
                  </a:cubicBezTo>
                  <a:cubicBezTo>
                    <a:pt x="21507" y="280"/>
                    <a:pt x="21575" y="575"/>
                    <a:pt x="21387" y="987"/>
                  </a:cubicBezTo>
                  <a:cubicBezTo>
                    <a:pt x="21198" y="1399"/>
                    <a:pt x="20753" y="1928"/>
                    <a:pt x="20308" y="2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8140699" y="4780357"/>
              <a:ext cx="44451" cy="19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207"/>
                  </a:moveTo>
                  <a:cubicBezTo>
                    <a:pt x="4114" y="510"/>
                    <a:pt x="8229" y="-187"/>
                    <a:pt x="10286" y="45"/>
                  </a:cubicBezTo>
                  <a:cubicBezTo>
                    <a:pt x="12343" y="278"/>
                    <a:pt x="12343" y="1439"/>
                    <a:pt x="13886" y="5155"/>
                  </a:cubicBezTo>
                  <a:cubicBezTo>
                    <a:pt x="15429" y="8871"/>
                    <a:pt x="18514" y="15142"/>
                    <a:pt x="216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032750" y="4981856"/>
              <a:ext cx="266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4400"/>
                    <a:pt x="9943" y="7200"/>
                    <a:pt x="13543" y="3600"/>
                  </a:cubicBezTo>
                  <a:cubicBezTo>
                    <a:pt x="17143" y="0"/>
                    <a:pt x="193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121650" y="5123908"/>
              <a:ext cx="95250" cy="15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3267"/>
                  </a:moveTo>
                  <a:cubicBezTo>
                    <a:pt x="0" y="8067"/>
                    <a:pt x="0" y="12867"/>
                    <a:pt x="1680" y="12267"/>
                  </a:cubicBezTo>
                  <a:cubicBezTo>
                    <a:pt x="3360" y="11667"/>
                    <a:pt x="6720" y="5667"/>
                    <a:pt x="9600" y="2667"/>
                  </a:cubicBezTo>
                  <a:cubicBezTo>
                    <a:pt x="12480" y="-333"/>
                    <a:pt x="14880" y="-333"/>
                    <a:pt x="16560" y="417"/>
                  </a:cubicBezTo>
                  <a:cubicBezTo>
                    <a:pt x="18240" y="1167"/>
                    <a:pt x="19200" y="2667"/>
                    <a:pt x="19920" y="6267"/>
                  </a:cubicBezTo>
                  <a:cubicBezTo>
                    <a:pt x="20640" y="9867"/>
                    <a:pt x="21120" y="15567"/>
                    <a:pt x="21600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229600" y="5039476"/>
              <a:ext cx="114300" cy="6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1875"/>
                  </a:moveTo>
                  <a:cubicBezTo>
                    <a:pt x="2000" y="1200"/>
                    <a:pt x="4000" y="525"/>
                    <a:pt x="6000" y="187"/>
                  </a:cubicBezTo>
                  <a:cubicBezTo>
                    <a:pt x="8000" y="-150"/>
                    <a:pt x="10000" y="-150"/>
                    <a:pt x="11600" y="1200"/>
                  </a:cubicBezTo>
                  <a:cubicBezTo>
                    <a:pt x="13200" y="2550"/>
                    <a:pt x="14400" y="5250"/>
                    <a:pt x="14400" y="7950"/>
                  </a:cubicBezTo>
                  <a:cubicBezTo>
                    <a:pt x="14400" y="10650"/>
                    <a:pt x="13200" y="13350"/>
                    <a:pt x="11600" y="15713"/>
                  </a:cubicBezTo>
                  <a:cubicBezTo>
                    <a:pt x="10000" y="18075"/>
                    <a:pt x="8000" y="20100"/>
                    <a:pt x="8200" y="20775"/>
                  </a:cubicBezTo>
                  <a:cubicBezTo>
                    <a:pt x="8400" y="21450"/>
                    <a:pt x="10800" y="20775"/>
                    <a:pt x="13400" y="20100"/>
                  </a:cubicBezTo>
                  <a:cubicBezTo>
                    <a:pt x="16000" y="19425"/>
                    <a:pt x="18800" y="18750"/>
                    <a:pt x="21600" y="18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8470900" y="4892956"/>
              <a:ext cx="1270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032"/>
                    <a:pt x="10080" y="8064"/>
                    <a:pt x="13680" y="11664"/>
                  </a:cubicBezTo>
                  <a:cubicBezTo>
                    <a:pt x="17280" y="15264"/>
                    <a:pt x="19440" y="18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8534400" y="4873906"/>
              <a:ext cx="762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2900" y="1929"/>
                  </a:cubicBezTo>
                  <a:cubicBezTo>
                    <a:pt x="10200" y="3857"/>
                    <a:pt x="7800" y="7714"/>
                    <a:pt x="5700" y="11314"/>
                  </a:cubicBezTo>
                  <a:cubicBezTo>
                    <a:pt x="3600" y="14914"/>
                    <a:pt x="1800" y="182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8724900" y="4786734"/>
              <a:ext cx="114300" cy="16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982"/>
                  </a:moveTo>
                  <a:cubicBezTo>
                    <a:pt x="800" y="8049"/>
                    <a:pt x="1600" y="13115"/>
                    <a:pt x="1800" y="16315"/>
                  </a:cubicBezTo>
                  <a:cubicBezTo>
                    <a:pt x="2000" y="19515"/>
                    <a:pt x="1600" y="20849"/>
                    <a:pt x="1200" y="20849"/>
                  </a:cubicBezTo>
                  <a:cubicBezTo>
                    <a:pt x="800" y="20849"/>
                    <a:pt x="400" y="19515"/>
                    <a:pt x="800" y="16315"/>
                  </a:cubicBezTo>
                  <a:cubicBezTo>
                    <a:pt x="1200" y="13115"/>
                    <a:pt x="2400" y="8049"/>
                    <a:pt x="4000" y="4849"/>
                  </a:cubicBezTo>
                  <a:cubicBezTo>
                    <a:pt x="5600" y="1649"/>
                    <a:pt x="7600" y="315"/>
                    <a:pt x="9600" y="49"/>
                  </a:cubicBezTo>
                  <a:cubicBezTo>
                    <a:pt x="11600" y="-218"/>
                    <a:pt x="13600" y="582"/>
                    <a:pt x="15600" y="2982"/>
                  </a:cubicBezTo>
                  <a:cubicBezTo>
                    <a:pt x="17600" y="5382"/>
                    <a:pt x="19600" y="9382"/>
                    <a:pt x="20600" y="12715"/>
                  </a:cubicBezTo>
                  <a:cubicBezTo>
                    <a:pt x="21600" y="16049"/>
                    <a:pt x="21600" y="18715"/>
                    <a:pt x="21600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8972550" y="4835806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9002183" y="4829456"/>
              <a:ext cx="84667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88" fill="norm" stroke="1" extrusionOk="0">
                  <a:moveTo>
                    <a:pt x="21073" y="0"/>
                  </a:moveTo>
                  <a:cubicBezTo>
                    <a:pt x="18439" y="0"/>
                    <a:pt x="15805" y="0"/>
                    <a:pt x="13961" y="628"/>
                  </a:cubicBezTo>
                  <a:cubicBezTo>
                    <a:pt x="12117" y="1256"/>
                    <a:pt x="11063" y="2512"/>
                    <a:pt x="8693" y="5526"/>
                  </a:cubicBezTo>
                  <a:cubicBezTo>
                    <a:pt x="6322" y="8540"/>
                    <a:pt x="2634" y="13312"/>
                    <a:pt x="1053" y="16326"/>
                  </a:cubicBezTo>
                  <a:cubicBezTo>
                    <a:pt x="-527" y="19340"/>
                    <a:pt x="0" y="20595"/>
                    <a:pt x="527" y="21098"/>
                  </a:cubicBezTo>
                  <a:cubicBezTo>
                    <a:pt x="1053" y="21600"/>
                    <a:pt x="1580" y="21349"/>
                    <a:pt x="2107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9201944" y="4823106"/>
              <a:ext cx="246856" cy="13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89" fill="norm" stroke="1" extrusionOk="0">
                  <a:moveTo>
                    <a:pt x="7131" y="3988"/>
                  </a:moveTo>
                  <a:cubicBezTo>
                    <a:pt x="6393" y="8308"/>
                    <a:pt x="5654" y="12628"/>
                    <a:pt x="4916" y="15452"/>
                  </a:cubicBezTo>
                  <a:cubicBezTo>
                    <a:pt x="4177" y="18277"/>
                    <a:pt x="3439" y="19606"/>
                    <a:pt x="2608" y="20437"/>
                  </a:cubicBezTo>
                  <a:cubicBezTo>
                    <a:pt x="1777" y="21268"/>
                    <a:pt x="854" y="21600"/>
                    <a:pt x="393" y="20935"/>
                  </a:cubicBezTo>
                  <a:cubicBezTo>
                    <a:pt x="-69" y="20271"/>
                    <a:pt x="-69" y="18609"/>
                    <a:pt x="116" y="16117"/>
                  </a:cubicBezTo>
                  <a:cubicBezTo>
                    <a:pt x="300" y="13625"/>
                    <a:pt x="669" y="10302"/>
                    <a:pt x="3069" y="7643"/>
                  </a:cubicBezTo>
                  <a:cubicBezTo>
                    <a:pt x="5469" y="4985"/>
                    <a:pt x="9900" y="2991"/>
                    <a:pt x="13316" y="1828"/>
                  </a:cubicBezTo>
                  <a:cubicBezTo>
                    <a:pt x="16731" y="665"/>
                    <a:pt x="19131" y="332"/>
                    <a:pt x="215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9474199" y="4688534"/>
              <a:ext cx="215901" cy="9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2960"/>
                  </a:moveTo>
                  <a:cubicBezTo>
                    <a:pt x="847" y="1610"/>
                    <a:pt x="1694" y="260"/>
                    <a:pt x="2647" y="35"/>
                  </a:cubicBezTo>
                  <a:cubicBezTo>
                    <a:pt x="3600" y="-190"/>
                    <a:pt x="4659" y="710"/>
                    <a:pt x="5612" y="1835"/>
                  </a:cubicBezTo>
                  <a:cubicBezTo>
                    <a:pt x="6565" y="2960"/>
                    <a:pt x="7412" y="4310"/>
                    <a:pt x="7729" y="6110"/>
                  </a:cubicBezTo>
                  <a:cubicBezTo>
                    <a:pt x="8047" y="7910"/>
                    <a:pt x="7835" y="10160"/>
                    <a:pt x="7306" y="11960"/>
                  </a:cubicBezTo>
                  <a:cubicBezTo>
                    <a:pt x="6776" y="13760"/>
                    <a:pt x="5929" y="15110"/>
                    <a:pt x="4871" y="16685"/>
                  </a:cubicBezTo>
                  <a:cubicBezTo>
                    <a:pt x="3812" y="18260"/>
                    <a:pt x="2541" y="20060"/>
                    <a:pt x="2753" y="20735"/>
                  </a:cubicBezTo>
                  <a:cubicBezTo>
                    <a:pt x="2965" y="21410"/>
                    <a:pt x="4659" y="20960"/>
                    <a:pt x="8047" y="20285"/>
                  </a:cubicBezTo>
                  <a:cubicBezTo>
                    <a:pt x="11435" y="19610"/>
                    <a:pt x="16518" y="18710"/>
                    <a:pt x="21600" y="17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0388599" y="5087129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75" y="12302"/>
                    <a:pt x="12150" y="4448"/>
                    <a:pt x="15750" y="1502"/>
                  </a:cubicBezTo>
                  <a:cubicBezTo>
                    <a:pt x="19350" y="-1443"/>
                    <a:pt x="2047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0375900" y="5229506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0750549" y="4842156"/>
              <a:ext cx="565151" cy="69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4620"/>
                  </a:moveTo>
                  <a:cubicBezTo>
                    <a:pt x="162" y="16266"/>
                    <a:pt x="324" y="17912"/>
                    <a:pt x="445" y="18966"/>
                  </a:cubicBezTo>
                  <a:cubicBezTo>
                    <a:pt x="566" y="20020"/>
                    <a:pt x="647" y="20480"/>
                    <a:pt x="728" y="20876"/>
                  </a:cubicBezTo>
                  <a:cubicBezTo>
                    <a:pt x="809" y="21271"/>
                    <a:pt x="890" y="21600"/>
                    <a:pt x="1011" y="21468"/>
                  </a:cubicBezTo>
                  <a:cubicBezTo>
                    <a:pt x="1133" y="21337"/>
                    <a:pt x="1294" y="20744"/>
                    <a:pt x="1537" y="19394"/>
                  </a:cubicBezTo>
                  <a:cubicBezTo>
                    <a:pt x="1780" y="18044"/>
                    <a:pt x="2103" y="15937"/>
                    <a:pt x="2387" y="13829"/>
                  </a:cubicBezTo>
                  <a:cubicBezTo>
                    <a:pt x="2670" y="11722"/>
                    <a:pt x="2912" y="9615"/>
                    <a:pt x="3034" y="7738"/>
                  </a:cubicBezTo>
                  <a:cubicBezTo>
                    <a:pt x="3155" y="5861"/>
                    <a:pt x="3155" y="4215"/>
                    <a:pt x="3074" y="3128"/>
                  </a:cubicBezTo>
                  <a:cubicBezTo>
                    <a:pt x="2993" y="2041"/>
                    <a:pt x="2831" y="1515"/>
                    <a:pt x="3115" y="1251"/>
                  </a:cubicBezTo>
                  <a:cubicBezTo>
                    <a:pt x="3398" y="988"/>
                    <a:pt x="4126" y="988"/>
                    <a:pt x="5987" y="823"/>
                  </a:cubicBezTo>
                  <a:cubicBezTo>
                    <a:pt x="7847" y="659"/>
                    <a:pt x="10840" y="329"/>
                    <a:pt x="13631" y="165"/>
                  </a:cubicBezTo>
                  <a:cubicBezTo>
                    <a:pt x="16422" y="0"/>
                    <a:pt x="1901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0898146" y="5070756"/>
              <a:ext cx="258804" cy="16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25" fill="norm" stroke="1" extrusionOk="0">
                  <a:moveTo>
                    <a:pt x="4613" y="5049"/>
                  </a:moveTo>
                  <a:cubicBezTo>
                    <a:pt x="5140" y="8696"/>
                    <a:pt x="5667" y="12343"/>
                    <a:pt x="5579" y="15008"/>
                  </a:cubicBezTo>
                  <a:cubicBezTo>
                    <a:pt x="5492" y="17673"/>
                    <a:pt x="4789" y="19356"/>
                    <a:pt x="3999" y="20338"/>
                  </a:cubicBezTo>
                  <a:cubicBezTo>
                    <a:pt x="3209" y="21319"/>
                    <a:pt x="2331" y="21600"/>
                    <a:pt x="1628" y="21039"/>
                  </a:cubicBezTo>
                  <a:cubicBezTo>
                    <a:pt x="926" y="20478"/>
                    <a:pt x="399" y="19075"/>
                    <a:pt x="135" y="16691"/>
                  </a:cubicBezTo>
                  <a:cubicBezTo>
                    <a:pt x="-128" y="14306"/>
                    <a:pt x="-128" y="10940"/>
                    <a:pt x="1277" y="8556"/>
                  </a:cubicBezTo>
                  <a:cubicBezTo>
                    <a:pt x="2682" y="6171"/>
                    <a:pt x="5492" y="4769"/>
                    <a:pt x="9092" y="3506"/>
                  </a:cubicBezTo>
                  <a:cubicBezTo>
                    <a:pt x="12692" y="2244"/>
                    <a:pt x="17082" y="1122"/>
                    <a:pt x="214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1169649" y="4914937"/>
              <a:ext cx="177801" cy="9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121"/>
                  </a:moveTo>
                  <a:cubicBezTo>
                    <a:pt x="1286" y="1202"/>
                    <a:pt x="2571" y="283"/>
                    <a:pt x="3857" y="53"/>
                  </a:cubicBezTo>
                  <a:cubicBezTo>
                    <a:pt x="5143" y="-177"/>
                    <a:pt x="6429" y="283"/>
                    <a:pt x="7200" y="2580"/>
                  </a:cubicBezTo>
                  <a:cubicBezTo>
                    <a:pt x="7971" y="4878"/>
                    <a:pt x="8229" y="9014"/>
                    <a:pt x="7457" y="12232"/>
                  </a:cubicBezTo>
                  <a:cubicBezTo>
                    <a:pt x="6686" y="15449"/>
                    <a:pt x="4886" y="17746"/>
                    <a:pt x="4757" y="18895"/>
                  </a:cubicBezTo>
                  <a:cubicBezTo>
                    <a:pt x="4629" y="20044"/>
                    <a:pt x="6171" y="20044"/>
                    <a:pt x="9257" y="20274"/>
                  </a:cubicBezTo>
                  <a:cubicBezTo>
                    <a:pt x="12343" y="20504"/>
                    <a:pt x="16971" y="20963"/>
                    <a:pt x="21600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0896600" y="5305706"/>
              <a:ext cx="393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6200"/>
                    <a:pt x="6503" y="10800"/>
                    <a:pt x="10103" y="7200"/>
                  </a:cubicBezTo>
                  <a:cubicBezTo>
                    <a:pt x="13703" y="3600"/>
                    <a:pt x="1765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0996979" y="5404426"/>
              <a:ext cx="159971" cy="15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54" fill="norm" stroke="1" extrusionOk="0">
                  <a:moveTo>
                    <a:pt x="1869" y="3024"/>
                  </a:moveTo>
                  <a:cubicBezTo>
                    <a:pt x="2154" y="6527"/>
                    <a:pt x="2438" y="10029"/>
                    <a:pt x="2438" y="12510"/>
                  </a:cubicBezTo>
                  <a:cubicBezTo>
                    <a:pt x="2438" y="14991"/>
                    <a:pt x="2154" y="16451"/>
                    <a:pt x="1585" y="18056"/>
                  </a:cubicBezTo>
                  <a:cubicBezTo>
                    <a:pt x="1017" y="19662"/>
                    <a:pt x="164" y="21413"/>
                    <a:pt x="22" y="21121"/>
                  </a:cubicBezTo>
                  <a:cubicBezTo>
                    <a:pt x="-120" y="20829"/>
                    <a:pt x="448" y="18494"/>
                    <a:pt x="1301" y="15721"/>
                  </a:cubicBezTo>
                  <a:cubicBezTo>
                    <a:pt x="2154" y="12948"/>
                    <a:pt x="3291" y="9737"/>
                    <a:pt x="4712" y="7110"/>
                  </a:cubicBezTo>
                  <a:cubicBezTo>
                    <a:pt x="6133" y="4483"/>
                    <a:pt x="7838" y="2440"/>
                    <a:pt x="9827" y="1272"/>
                  </a:cubicBezTo>
                  <a:cubicBezTo>
                    <a:pt x="11817" y="105"/>
                    <a:pt x="14091" y="-187"/>
                    <a:pt x="15796" y="105"/>
                  </a:cubicBezTo>
                  <a:cubicBezTo>
                    <a:pt x="17501" y="397"/>
                    <a:pt x="18638" y="1272"/>
                    <a:pt x="18922" y="3754"/>
                  </a:cubicBezTo>
                  <a:cubicBezTo>
                    <a:pt x="19206" y="6235"/>
                    <a:pt x="18638" y="10321"/>
                    <a:pt x="18922" y="13094"/>
                  </a:cubicBezTo>
                  <a:cubicBezTo>
                    <a:pt x="19206" y="15867"/>
                    <a:pt x="20343" y="17327"/>
                    <a:pt x="21480" y="18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1568568" y="5293006"/>
              <a:ext cx="477382" cy="4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00" fill="norm" stroke="1" extrusionOk="0">
                  <a:moveTo>
                    <a:pt x="912" y="19440"/>
                  </a:moveTo>
                  <a:cubicBezTo>
                    <a:pt x="434" y="18360"/>
                    <a:pt x="-44" y="17280"/>
                    <a:pt x="4" y="17820"/>
                  </a:cubicBezTo>
                  <a:cubicBezTo>
                    <a:pt x="52" y="18360"/>
                    <a:pt x="625" y="20520"/>
                    <a:pt x="2632" y="21060"/>
                  </a:cubicBezTo>
                  <a:cubicBezTo>
                    <a:pt x="4639" y="21600"/>
                    <a:pt x="8080" y="20520"/>
                    <a:pt x="11234" y="18900"/>
                  </a:cubicBezTo>
                  <a:cubicBezTo>
                    <a:pt x="14388" y="17280"/>
                    <a:pt x="17255" y="15120"/>
                    <a:pt x="18928" y="11880"/>
                  </a:cubicBezTo>
                  <a:cubicBezTo>
                    <a:pt x="20600" y="8640"/>
                    <a:pt x="21078" y="4320"/>
                    <a:pt x="215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1925300" y="5261256"/>
              <a:ext cx="11970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0" y="0"/>
                  </a:moveTo>
                  <a:cubicBezTo>
                    <a:pt x="6063" y="655"/>
                    <a:pt x="12126" y="1309"/>
                    <a:pt x="15916" y="2127"/>
                  </a:cubicBezTo>
                  <a:cubicBezTo>
                    <a:pt x="19705" y="2945"/>
                    <a:pt x="21221" y="3927"/>
                    <a:pt x="21411" y="5891"/>
                  </a:cubicBezTo>
                  <a:cubicBezTo>
                    <a:pt x="21600" y="7855"/>
                    <a:pt x="20463" y="10800"/>
                    <a:pt x="17621" y="13582"/>
                  </a:cubicBezTo>
                  <a:cubicBezTo>
                    <a:pt x="14779" y="16364"/>
                    <a:pt x="10232" y="18982"/>
                    <a:pt x="56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2118991" y="5223156"/>
              <a:ext cx="136688" cy="16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122" fill="norm" stroke="1" extrusionOk="0">
                  <a:moveTo>
                    <a:pt x="19824" y="4800"/>
                  </a:moveTo>
                  <a:cubicBezTo>
                    <a:pt x="15956" y="5333"/>
                    <a:pt x="12087" y="5867"/>
                    <a:pt x="8702" y="7600"/>
                  </a:cubicBezTo>
                  <a:cubicBezTo>
                    <a:pt x="5317" y="9333"/>
                    <a:pt x="2415" y="12267"/>
                    <a:pt x="965" y="14533"/>
                  </a:cubicBezTo>
                  <a:cubicBezTo>
                    <a:pt x="-486" y="16800"/>
                    <a:pt x="-486" y="18400"/>
                    <a:pt x="2254" y="19600"/>
                  </a:cubicBezTo>
                  <a:cubicBezTo>
                    <a:pt x="4995" y="20800"/>
                    <a:pt x="10475" y="21600"/>
                    <a:pt x="14505" y="20800"/>
                  </a:cubicBezTo>
                  <a:cubicBezTo>
                    <a:pt x="18535" y="20000"/>
                    <a:pt x="21114" y="17600"/>
                    <a:pt x="20792" y="13867"/>
                  </a:cubicBezTo>
                  <a:cubicBezTo>
                    <a:pt x="20469" y="10133"/>
                    <a:pt x="17245" y="5067"/>
                    <a:pt x="140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1659326" y="5015723"/>
              <a:ext cx="108440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3595" y="3260"/>
                  </a:moveTo>
                  <a:cubicBezTo>
                    <a:pt x="3180" y="7336"/>
                    <a:pt x="2765" y="11411"/>
                    <a:pt x="2142" y="14672"/>
                  </a:cubicBezTo>
                  <a:cubicBezTo>
                    <a:pt x="1519" y="17932"/>
                    <a:pt x="688" y="20377"/>
                    <a:pt x="272" y="20581"/>
                  </a:cubicBezTo>
                  <a:cubicBezTo>
                    <a:pt x="-143" y="20785"/>
                    <a:pt x="-143" y="18747"/>
                    <a:pt x="688" y="15487"/>
                  </a:cubicBezTo>
                  <a:cubicBezTo>
                    <a:pt x="1519" y="12226"/>
                    <a:pt x="3180" y="7743"/>
                    <a:pt x="4634" y="4687"/>
                  </a:cubicBezTo>
                  <a:cubicBezTo>
                    <a:pt x="6088" y="1630"/>
                    <a:pt x="7334" y="0"/>
                    <a:pt x="9826" y="0"/>
                  </a:cubicBezTo>
                  <a:cubicBezTo>
                    <a:pt x="12319" y="0"/>
                    <a:pt x="16057" y="1630"/>
                    <a:pt x="18342" y="4687"/>
                  </a:cubicBezTo>
                  <a:cubicBezTo>
                    <a:pt x="20626" y="7743"/>
                    <a:pt x="21457" y="12226"/>
                    <a:pt x="21249" y="15283"/>
                  </a:cubicBezTo>
                  <a:cubicBezTo>
                    <a:pt x="21042" y="18340"/>
                    <a:pt x="19795" y="19970"/>
                    <a:pt x="185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1817350" y="5064406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200"/>
                    <a:pt x="10643" y="10800"/>
                    <a:pt x="14243" y="7200"/>
                  </a:cubicBezTo>
                  <a:cubicBezTo>
                    <a:pt x="17843" y="3600"/>
                    <a:pt x="1972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1918950" y="5035550"/>
              <a:ext cx="67963" cy="9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31" fill="norm" stroke="1" extrusionOk="0">
                  <a:moveTo>
                    <a:pt x="1964" y="750"/>
                  </a:moveTo>
                  <a:cubicBezTo>
                    <a:pt x="5236" y="291"/>
                    <a:pt x="8509" y="-169"/>
                    <a:pt x="11782" y="61"/>
                  </a:cubicBezTo>
                  <a:cubicBezTo>
                    <a:pt x="15055" y="291"/>
                    <a:pt x="18327" y="1210"/>
                    <a:pt x="19964" y="2818"/>
                  </a:cubicBezTo>
                  <a:cubicBezTo>
                    <a:pt x="21600" y="4427"/>
                    <a:pt x="21600" y="6725"/>
                    <a:pt x="18000" y="9942"/>
                  </a:cubicBezTo>
                  <a:cubicBezTo>
                    <a:pt x="14400" y="13159"/>
                    <a:pt x="7200" y="17295"/>
                    <a:pt x="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2002635" y="5026306"/>
              <a:ext cx="149378" cy="7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366" fill="norm" stroke="1" extrusionOk="0">
                  <a:moveTo>
                    <a:pt x="10493" y="0"/>
                  </a:moveTo>
                  <a:cubicBezTo>
                    <a:pt x="9013" y="5554"/>
                    <a:pt x="7534" y="11109"/>
                    <a:pt x="5611" y="14811"/>
                  </a:cubicBezTo>
                  <a:cubicBezTo>
                    <a:pt x="3687" y="18514"/>
                    <a:pt x="1320" y="20366"/>
                    <a:pt x="433" y="19440"/>
                  </a:cubicBezTo>
                  <a:cubicBezTo>
                    <a:pt x="-455" y="18514"/>
                    <a:pt x="137" y="14811"/>
                    <a:pt x="1172" y="12651"/>
                  </a:cubicBezTo>
                  <a:cubicBezTo>
                    <a:pt x="2208" y="10491"/>
                    <a:pt x="3687" y="9874"/>
                    <a:pt x="5611" y="11417"/>
                  </a:cubicBezTo>
                  <a:cubicBezTo>
                    <a:pt x="7534" y="12960"/>
                    <a:pt x="9901" y="16663"/>
                    <a:pt x="11824" y="18823"/>
                  </a:cubicBezTo>
                  <a:cubicBezTo>
                    <a:pt x="13748" y="20983"/>
                    <a:pt x="15227" y="21600"/>
                    <a:pt x="16707" y="21291"/>
                  </a:cubicBezTo>
                  <a:cubicBezTo>
                    <a:pt x="18186" y="20983"/>
                    <a:pt x="19666" y="19749"/>
                    <a:pt x="20405" y="16971"/>
                  </a:cubicBezTo>
                  <a:cubicBezTo>
                    <a:pt x="21145" y="14194"/>
                    <a:pt x="21145" y="9874"/>
                    <a:pt x="19518" y="7097"/>
                  </a:cubicBezTo>
                  <a:cubicBezTo>
                    <a:pt x="17890" y="4320"/>
                    <a:pt x="14635" y="3086"/>
                    <a:pt x="12268" y="4629"/>
                  </a:cubicBezTo>
                  <a:cubicBezTo>
                    <a:pt x="9901" y="6171"/>
                    <a:pt x="8422" y="10491"/>
                    <a:pt x="6942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8417983" y="708306"/>
              <a:ext cx="179281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5" y="21600"/>
                  </a:moveTo>
                  <a:cubicBezTo>
                    <a:pt x="128" y="20842"/>
                    <a:pt x="0" y="20084"/>
                    <a:pt x="0" y="19516"/>
                  </a:cubicBezTo>
                  <a:cubicBezTo>
                    <a:pt x="0" y="18947"/>
                    <a:pt x="128" y="18568"/>
                    <a:pt x="587" y="18189"/>
                  </a:cubicBezTo>
                  <a:cubicBezTo>
                    <a:pt x="1046" y="17811"/>
                    <a:pt x="1836" y="17432"/>
                    <a:pt x="2729" y="16958"/>
                  </a:cubicBezTo>
                  <a:cubicBezTo>
                    <a:pt x="3621" y="16484"/>
                    <a:pt x="4616" y="15916"/>
                    <a:pt x="5636" y="15158"/>
                  </a:cubicBezTo>
                  <a:cubicBezTo>
                    <a:pt x="6656" y="14400"/>
                    <a:pt x="7702" y="13453"/>
                    <a:pt x="8607" y="12695"/>
                  </a:cubicBezTo>
                  <a:cubicBezTo>
                    <a:pt x="9512" y="11937"/>
                    <a:pt x="10277" y="11368"/>
                    <a:pt x="11068" y="10705"/>
                  </a:cubicBezTo>
                  <a:cubicBezTo>
                    <a:pt x="11858" y="10042"/>
                    <a:pt x="12674" y="9284"/>
                    <a:pt x="13631" y="8621"/>
                  </a:cubicBezTo>
                  <a:cubicBezTo>
                    <a:pt x="14587" y="7958"/>
                    <a:pt x="15684" y="7389"/>
                    <a:pt x="16729" y="6632"/>
                  </a:cubicBezTo>
                  <a:cubicBezTo>
                    <a:pt x="17775" y="5874"/>
                    <a:pt x="18769" y="4926"/>
                    <a:pt x="19522" y="4168"/>
                  </a:cubicBezTo>
                  <a:cubicBezTo>
                    <a:pt x="20274" y="3411"/>
                    <a:pt x="20784" y="2842"/>
                    <a:pt x="21115" y="2274"/>
                  </a:cubicBezTo>
                  <a:cubicBezTo>
                    <a:pt x="21447" y="1705"/>
                    <a:pt x="21600" y="1137"/>
                    <a:pt x="21600" y="758"/>
                  </a:cubicBezTo>
                  <a:cubicBezTo>
                    <a:pt x="21600" y="379"/>
                    <a:pt x="21447" y="189"/>
                    <a:pt x="212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466446" y="828956"/>
              <a:ext cx="164275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475" y="21600"/>
                  </a:moveTo>
                  <a:cubicBezTo>
                    <a:pt x="253" y="21600"/>
                    <a:pt x="31" y="21600"/>
                    <a:pt x="3" y="21450"/>
                  </a:cubicBezTo>
                  <a:cubicBezTo>
                    <a:pt x="-25" y="21300"/>
                    <a:pt x="142" y="21000"/>
                    <a:pt x="739" y="19950"/>
                  </a:cubicBezTo>
                  <a:cubicBezTo>
                    <a:pt x="1337" y="18900"/>
                    <a:pt x="2366" y="17100"/>
                    <a:pt x="3283" y="15600"/>
                  </a:cubicBezTo>
                  <a:cubicBezTo>
                    <a:pt x="4200" y="14100"/>
                    <a:pt x="5007" y="12900"/>
                    <a:pt x="6188" y="11250"/>
                  </a:cubicBezTo>
                  <a:cubicBezTo>
                    <a:pt x="7370" y="9600"/>
                    <a:pt x="8926" y="7500"/>
                    <a:pt x="10247" y="5850"/>
                  </a:cubicBezTo>
                  <a:cubicBezTo>
                    <a:pt x="11567" y="4200"/>
                    <a:pt x="12651" y="3000"/>
                    <a:pt x="13986" y="2250"/>
                  </a:cubicBezTo>
                  <a:cubicBezTo>
                    <a:pt x="15320" y="1500"/>
                    <a:pt x="16905" y="1200"/>
                    <a:pt x="18211" y="900"/>
                  </a:cubicBezTo>
                  <a:cubicBezTo>
                    <a:pt x="19518" y="600"/>
                    <a:pt x="20546" y="300"/>
                    <a:pt x="215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0445749" y="5807356"/>
              <a:ext cx="8763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00"/>
                  </a:moveTo>
                  <a:cubicBezTo>
                    <a:pt x="0" y="7200"/>
                    <a:pt x="0" y="6300"/>
                    <a:pt x="26" y="6364"/>
                  </a:cubicBezTo>
                  <a:cubicBezTo>
                    <a:pt x="52" y="6429"/>
                    <a:pt x="104" y="7457"/>
                    <a:pt x="261" y="9900"/>
                  </a:cubicBezTo>
                  <a:cubicBezTo>
                    <a:pt x="417" y="12343"/>
                    <a:pt x="678" y="16200"/>
                    <a:pt x="913" y="18514"/>
                  </a:cubicBezTo>
                  <a:cubicBezTo>
                    <a:pt x="1148" y="20829"/>
                    <a:pt x="1357" y="21600"/>
                    <a:pt x="1930" y="21600"/>
                  </a:cubicBezTo>
                  <a:cubicBezTo>
                    <a:pt x="2504" y="21600"/>
                    <a:pt x="3443" y="20829"/>
                    <a:pt x="4722" y="19029"/>
                  </a:cubicBezTo>
                  <a:cubicBezTo>
                    <a:pt x="6000" y="17229"/>
                    <a:pt x="7617" y="14400"/>
                    <a:pt x="9548" y="11700"/>
                  </a:cubicBezTo>
                  <a:cubicBezTo>
                    <a:pt x="11478" y="9000"/>
                    <a:pt x="13722" y="6429"/>
                    <a:pt x="15783" y="4500"/>
                  </a:cubicBezTo>
                  <a:cubicBezTo>
                    <a:pt x="17843" y="2571"/>
                    <a:pt x="19722" y="12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943100" y="6499506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719718" y="6766206"/>
              <a:ext cx="265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1800"/>
                    <a:pt x="-773" y="3600"/>
                    <a:pt x="58" y="7200"/>
                  </a:cubicBezTo>
                  <a:cubicBezTo>
                    <a:pt x="889" y="10800"/>
                    <a:pt x="10858" y="16200"/>
                    <a:pt x="208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993899" y="682335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2444749" y="6569356"/>
              <a:ext cx="304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29"/>
                    <a:pt x="7200" y="5858"/>
                    <a:pt x="10200" y="8664"/>
                  </a:cubicBezTo>
                  <a:cubicBezTo>
                    <a:pt x="13200" y="11471"/>
                    <a:pt x="15600" y="14156"/>
                    <a:pt x="17400" y="16292"/>
                  </a:cubicBezTo>
                  <a:cubicBezTo>
                    <a:pt x="19200" y="18427"/>
                    <a:pt x="20400" y="200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2482849" y="6551248"/>
              <a:ext cx="292101" cy="43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588"/>
                  </a:moveTo>
                  <a:cubicBezTo>
                    <a:pt x="20974" y="271"/>
                    <a:pt x="20348" y="-47"/>
                    <a:pt x="19643" y="6"/>
                  </a:cubicBezTo>
                  <a:cubicBezTo>
                    <a:pt x="18939" y="59"/>
                    <a:pt x="18157" y="482"/>
                    <a:pt x="16826" y="2018"/>
                  </a:cubicBezTo>
                  <a:cubicBezTo>
                    <a:pt x="15496" y="3553"/>
                    <a:pt x="13617" y="6200"/>
                    <a:pt x="11191" y="9006"/>
                  </a:cubicBezTo>
                  <a:cubicBezTo>
                    <a:pt x="8765" y="11812"/>
                    <a:pt x="5791" y="14777"/>
                    <a:pt x="3835" y="16894"/>
                  </a:cubicBezTo>
                  <a:cubicBezTo>
                    <a:pt x="1878" y="19012"/>
                    <a:pt x="939" y="20282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838450" y="6810645"/>
              <a:ext cx="120650" cy="13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13342"/>
                  </a:moveTo>
                  <a:cubicBezTo>
                    <a:pt x="379" y="17154"/>
                    <a:pt x="758" y="20966"/>
                    <a:pt x="1895" y="19537"/>
                  </a:cubicBezTo>
                  <a:cubicBezTo>
                    <a:pt x="3032" y="18107"/>
                    <a:pt x="4926" y="11437"/>
                    <a:pt x="6632" y="7307"/>
                  </a:cubicBezTo>
                  <a:cubicBezTo>
                    <a:pt x="8337" y="3178"/>
                    <a:pt x="9853" y="1590"/>
                    <a:pt x="11558" y="637"/>
                  </a:cubicBezTo>
                  <a:cubicBezTo>
                    <a:pt x="13263" y="-316"/>
                    <a:pt x="15158" y="-634"/>
                    <a:pt x="16863" y="2860"/>
                  </a:cubicBezTo>
                  <a:cubicBezTo>
                    <a:pt x="18568" y="6354"/>
                    <a:pt x="20084" y="13660"/>
                    <a:pt x="21600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406650" y="6410606"/>
              <a:ext cx="355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4" y="14400"/>
                    <a:pt x="6429" y="7200"/>
                    <a:pt x="10029" y="3600"/>
                  </a:cubicBezTo>
                  <a:cubicBezTo>
                    <a:pt x="13629" y="0"/>
                    <a:pt x="176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302000" y="6664606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352800" y="6740806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975100" y="6347106"/>
              <a:ext cx="635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940"/>
                    <a:pt x="11520" y="11880"/>
                    <a:pt x="15120" y="15480"/>
                  </a:cubicBezTo>
                  <a:cubicBezTo>
                    <a:pt x="18720" y="19080"/>
                    <a:pt x="20160" y="203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924300" y="6664606"/>
              <a:ext cx="266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4015560" y="6792819"/>
              <a:ext cx="159068" cy="20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50" fill="norm" stroke="1" extrusionOk="0">
                  <a:moveTo>
                    <a:pt x="3895" y="4549"/>
                  </a:moveTo>
                  <a:cubicBezTo>
                    <a:pt x="2212" y="10339"/>
                    <a:pt x="529" y="16128"/>
                    <a:pt x="108" y="17910"/>
                  </a:cubicBezTo>
                  <a:cubicBezTo>
                    <a:pt x="-313" y="19691"/>
                    <a:pt x="529" y="17464"/>
                    <a:pt x="2071" y="14124"/>
                  </a:cubicBezTo>
                  <a:cubicBezTo>
                    <a:pt x="3614" y="10784"/>
                    <a:pt x="5858" y="6330"/>
                    <a:pt x="8664" y="3547"/>
                  </a:cubicBezTo>
                  <a:cubicBezTo>
                    <a:pt x="11469" y="763"/>
                    <a:pt x="14835" y="-350"/>
                    <a:pt x="17079" y="95"/>
                  </a:cubicBezTo>
                  <a:cubicBezTo>
                    <a:pt x="19323" y="541"/>
                    <a:pt x="20445" y="2545"/>
                    <a:pt x="20866" y="6330"/>
                  </a:cubicBezTo>
                  <a:cubicBezTo>
                    <a:pt x="21287" y="10116"/>
                    <a:pt x="21006" y="15683"/>
                    <a:pt x="20726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442883" y="6334406"/>
              <a:ext cx="262467" cy="31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0"/>
                  </a:moveTo>
                  <a:cubicBezTo>
                    <a:pt x="15852" y="3044"/>
                    <a:pt x="10103" y="6089"/>
                    <a:pt x="6794" y="7828"/>
                  </a:cubicBezTo>
                  <a:cubicBezTo>
                    <a:pt x="3484" y="9568"/>
                    <a:pt x="2613" y="10003"/>
                    <a:pt x="1742" y="10510"/>
                  </a:cubicBezTo>
                  <a:cubicBezTo>
                    <a:pt x="871" y="11017"/>
                    <a:pt x="0" y="11597"/>
                    <a:pt x="0" y="12105"/>
                  </a:cubicBezTo>
                  <a:cubicBezTo>
                    <a:pt x="0" y="12612"/>
                    <a:pt x="871" y="13047"/>
                    <a:pt x="3397" y="13119"/>
                  </a:cubicBezTo>
                  <a:cubicBezTo>
                    <a:pt x="5923" y="13192"/>
                    <a:pt x="10103" y="12902"/>
                    <a:pt x="12629" y="12757"/>
                  </a:cubicBezTo>
                  <a:cubicBezTo>
                    <a:pt x="15155" y="12612"/>
                    <a:pt x="16026" y="12612"/>
                    <a:pt x="16200" y="12974"/>
                  </a:cubicBezTo>
                  <a:cubicBezTo>
                    <a:pt x="16374" y="13337"/>
                    <a:pt x="15852" y="14062"/>
                    <a:pt x="14197" y="15004"/>
                  </a:cubicBezTo>
                  <a:cubicBezTo>
                    <a:pt x="12542" y="15946"/>
                    <a:pt x="9755" y="17106"/>
                    <a:pt x="7926" y="17831"/>
                  </a:cubicBezTo>
                  <a:cubicBezTo>
                    <a:pt x="6097" y="18556"/>
                    <a:pt x="5226" y="18846"/>
                    <a:pt x="4616" y="19353"/>
                  </a:cubicBezTo>
                  <a:cubicBezTo>
                    <a:pt x="4006" y="19860"/>
                    <a:pt x="3658" y="20585"/>
                    <a:pt x="4006" y="21020"/>
                  </a:cubicBezTo>
                  <a:cubicBezTo>
                    <a:pt x="4355" y="21455"/>
                    <a:pt x="5400" y="21600"/>
                    <a:pt x="8448" y="21383"/>
                  </a:cubicBezTo>
                  <a:cubicBezTo>
                    <a:pt x="11497" y="21165"/>
                    <a:pt x="16548" y="20585"/>
                    <a:pt x="21600" y="20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819649" y="6378856"/>
              <a:ext cx="2222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9" y="3240"/>
                    <a:pt x="7817" y="6480"/>
                    <a:pt x="11417" y="10080"/>
                  </a:cubicBezTo>
                  <a:cubicBezTo>
                    <a:pt x="15017" y="13680"/>
                    <a:pt x="18309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856149" y="6353456"/>
              <a:ext cx="198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21317" y="0"/>
                  </a:moveTo>
                  <a:cubicBezTo>
                    <a:pt x="20180" y="0"/>
                    <a:pt x="19043" y="0"/>
                    <a:pt x="16883" y="1326"/>
                  </a:cubicBezTo>
                  <a:cubicBezTo>
                    <a:pt x="14723" y="2653"/>
                    <a:pt x="11540" y="5305"/>
                    <a:pt x="8471" y="8526"/>
                  </a:cubicBezTo>
                  <a:cubicBezTo>
                    <a:pt x="5401" y="11747"/>
                    <a:pt x="2445" y="15537"/>
                    <a:pt x="1081" y="17811"/>
                  </a:cubicBezTo>
                  <a:cubicBezTo>
                    <a:pt x="-283" y="20084"/>
                    <a:pt x="-56" y="20842"/>
                    <a:pt x="1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124450" y="6550306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5118100" y="6440463"/>
              <a:ext cx="83670" cy="8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0892" fill="norm" stroke="1" extrusionOk="0">
                  <a:moveTo>
                    <a:pt x="6322" y="9955"/>
                  </a:moveTo>
                  <a:cubicBezTo>
                    <a:pt x="4741" y="13116"/>
                    <a:pt x="3161" y="16277"/>
                    <a:pt x="3688" y="18120"/>
                  </a:cubicBezTo>
                  <a:cubicBezTo>
                    <a:pt x="4215" y="19964"/>
                    <a:pt x="6849" y="20491"/>
                    <a:pt x="9483" y="20755"/>
                  </a:cubicBezTo>
                  <a:cubicBezTo>
                    <a:pt x="12117" y="21018"/>
                    <a:pt x="14751" y="21018"/>
                    <a:pt x="17122" y="19701"/>
                  </a:cubicBezTo>
                  <a:cubicBezTo>
                    <a:pt x="19493" y="18384"/>
                    <a:pt x="21600" y="15750"/>
                    <a:pt x="20546" y="12062"/>
                  </a:cubicBezTo>
                  <a:cubicBezTo>
                    <a:pt x="19493" y="8374"/>
                    <a:pt x="15278" y="3633"/>
                    <a:pt x="11327" y="1525"/>
                  </a:cubicBezTo>
                  <a:cubicBezTo>
                    <a:pt x="7376" y="-582"/>
                    <a:pt x="3688" y="-55"/>
                    <a:pt x="0" y="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5994400" y="6575706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60"/>
                    <a:pt x="12000" y="11520"/>
                    <a:pt x="8400" y="15120"/>
                  </a:cubicBezTo>
                  <a:cubicBezTo>
                    <a:pt x="4800" y="18720"/>
                    <a:pt x="24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013450" y="6512206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066447" y="6512206"/>
              <a:ext cx="10575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20753" y="1350"/>
                  </a:moveTo>
                  <a:cubicBezTo>
                    <a:pt x="15768" y="675"/>
                    <a:pt x="10784" y="0"/>
                    <a:pt x="7461" y="0"/>
                  </a:cubicBezTo>
                  <a:cubicBezTo>
                    <a:pt x="4138" y="0"/>
                    <a:pt x="2476" y="675"/>
                    <a:pt x="1230" y="1575"/>
                  </a:cubicBezTo>
                  <a:cubicBezTo>
                    <a:pt x="-16" y="2475"/>
                    <a:pt x="-847" y="3600"/>
                    <a:pt x="1438" y="5513"/>
                  </a:cubicBezTo>
                  <a:cubicBezTo>
                    <a:pt x="3722" y="7425"/>
                    <a:pt x="9122" y="10125"/>
                    <a:pt x="12445" y="12038"/>
                  </a:cubicBezTo>
                  <a:cubicBezTo>
                    <a:pt x="15768" y="13950"/>
                    <a:pt x="17015" y="15075"/>
                    <a:pt x="17845" y="16200"/>
                  </a:cubicBezTo>
                  <a:cubicBezTo>
                    <a:pt x="18676" y="17325"/>
                    <a:pt x="19091" y="18450"/>
                    <a:pt x="16391" y="19350"/>
                  </a:cubicBezTo>
                  <a:cubicBezTo>
                    <a:pt x="13691" y="20250"/>
                    <a:pt x="7876" y="20925"/>
                    <a:pt x="20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6684470" y="6528823"/>
              <a:ext cx="217980" cy="16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61" fill="norm" stroke="1" extrusionOk="0">
                  <a:moveTo>
                    <a:pt x="14535" y="3688"/>
                  </a:moveTo>
                  <a:cubicBezTo>
                    <a:pt x="13289" y="2005"/>
                    <a:pt x="12043" y="322"/>
                    <a:pt x="10485" y="42"/>
                  </a:cubicBezTo>
                  <a:cubicBezTo>
                    <a:pt x="8927" y="-239"/>
                    <a:pt x="7058" y="883"/>
                    <a:pt x="5293" y="3548"/>
                  </a:cubicBezTo>
                  <a:cubicBezTo>
                    <a:pt x="3527" y="6213"/>
                    <a:pt x="1866" y="10421"/>
                    <a:pt x="931" y="13226"/>
                  </a:cubicBezTo>
                  <a:cubicBezTo>
                    <a:pt x="-3" y="16031"/>
                    <a:pt x="-211" y="17434"/>
                    <a:pt x="204" y="18556"/>
                  </a:cubicBezTo>
                  <a:cubicBezTo>
                    <a:pt x="620" y="19678"/>
                    <a:pt x="1658" y="20519"/>
                    <a:pt x="4047" y="18556"/>
                  </a:cubicBezTo>
                  <a:cubicBezTo>
                    <a:pt x="6435" y="16592"/>
                    <a:pt x="10174" y="11823"/>
                    <a:pt x="12458" y="8738"/>
                  </a:cubicBezTo>
                  <a:cubicBezTo>
                    <a:pt x="14743" y="5652"/>
                    <a:pt x="15574" y="4249"/>
                    <a:pt x="15885" y="4390"/>
                  </a:cubicBezTo>
                  <a:cubicBezTo>
                    <a:pt x="16197" y="4530"/>
                    <a:pt x="15989" y="6213"/>
                    <a:pt x="15885" y="8457"/>
                  </a:cubicBezTo>
                  <a:cubicBezTo>
                    <a:pt x="15781" y="10701"/>
                    <a:pt x="15781" y="13506"/>
                    <a:pt x="16716" y="15751"/>
                  </a:cubicBezTo>
                  <a:cubicBezTo>
                    <a:pt x="17651" y="17995"/>
                    <a:pt x="19520" y="19678"/>
                    <a:pt x="21389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7438874" y="6510779"/>
              <a:ext cx="174776" cy="170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712" fill="norm" stroke="1" extrusionOk="0">
                  <a:moveTo>
                    <a:pt x="16604" y="945"/>
                  </a:moveTo>
                  <a:cubicBezTo>
                    <a:pt x="13262" y="173"/>
                    <a:pt x="9919" y="-598"/>
                    <a:pt x="7090" y="688"/>
                  </a:cubicBezTo>
                  <a:cubicBezTo>
                    <a:pt x="4262" y="1973"/>
                    <a:pt x="1947" y="5316"/>
                    <a:pt x="790" y="8788"/>
                  </a:cubicBezTo>
                  <a:cubicBezTo>
                    <a:pt x="-367" y="12259"/>
                    <a:pt x="-367" y="15859"/>
                    <a:pt x="1562" y="18045"/>
                  </a:cubicBezTo>
                  <a:cubicBezTo>
                    <a:pt x="3490" y="20231"/>
                    <a:pt x="7347" y="21002"/>
                    <a:pt x="10947" y="20616"/>
                  </a:cubicBezTo>
                  <a:cubicBezTo>
                    <a:pt x="14547" y="20231"/>
                    <a:pt x="17890" y="18688"/>
                    <a:pt x="21233" y="17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7606215" y="6537606"/>
              <a:ext cx="120646" cy="138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073" fill="norm" stroke="1" extrusionOk="0">
                  <a:moveTo>
                    <a:pt x="13367" y="0"/>
                  </a:moveTo>
                  <a:cubicBezTo>
                    <a:pt x="11170" y="0"/>
                    <a:pt x="8974" y="0"/>
                    <a:pt x="6411" y="2418"/>
                  </a:cubicBezTo>
                  <a:cubicBezTo>
                    <a:pt x="3848" y="4836"/>
                    <a:pt x="919" y="9672"/>
                    <a:pt x="187" y="13379"/>
                  </a:cubicBezTo>
                  <a:cubicBezTo>
                    <a:pt x="-545" y="17087"/>
                    <a:pt x="919" y="19666"/>
                    <a:pt x="3665" y="20633"/>
                  </a:cubicBezTo>
                  <a:cubicBezTo>
                    <a:pt x="6411" y="21600"/>
                    <a:pt x="10438" y="20955"/>
                    <a:pt x="13550" y="18860"/>
                  </a:cubicBezTo>
                  <a:cubicBezTo>
                    <a:pt x="16662" y="16764"/>
                    <a:pt x="18858" y="13218"/>
                    <a:pt x="19957" y="10639"/>
                  </a:cubicBezTo>
                  <a:cubicBezTo>
                    <a:pt x="21055" y="8060"/>
                    <a:pt x="21055" y="6448"/>
                    <a:pt x="20506" y="4836"/>
                  </a:cubicBezTo>
                  <a:cubicBezTo>
                    <a:pt x="19957" y="3224"/>
                    <a:pt x="18858" y="1612"/>
                    <a:pt x="17394" y="967"/>
                  </a:cubicBezTo>
                  <a:cubicBezTo>
                    <a:pt x="15930" y="322"/>
                    <a:pt x="14099" y="645"/>
                    <a:pt x="13184" y="1128"/>
                  </a:cubicBezTo>
                  <a:cubicBezTo>
                    <a:pt x="12269" y="1612"/>
                    <a:pt x="12269" y="2257"/>
                    <a:pt x="12269" y="2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788714" y="6505856"/>
              <a:ext cx="123386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73" fill="norm" stroke="1" extrusionOk="0">
                  <a:moveTo>
                    <a:pt x="2670" y="5742"/>
                  </a:moveTo>
                  <a:cubicBezTo>
                    <a:pt x="1938" y="10116"/>
                    <a:pt x="1205" y="14491"/>
                    <a:pt x="839" y="17362"/>
                  </a:cubicBezTo>
                  <a:cubicBezTo>
                    <a:pt x="473" y="20233"/>
                    <a:pt x="473" y="21600"/>
                    <a:pt x="290" y="21463"/>
                  </a:cubicBezTo>
                  <a:cubicBezTo>
                    <a:pt x="107" y="21327"/>
                    <a:pt x="-259" y="19686"/>
                    <a:pt x="290" y="16132"/>
                  </a:cubicBezTo>
                  <a:cubicBezTo>
                    <a:pt x="839" y="12577"/>
                    <a:pt x="2304" y="7109"/>
                    <a:pt x="3768" y="3965"/>
                  </a:cubicBezTo>
                  <a:cubicBezTo>
                    <a:pt x="5233" y="820"/>
                    <a:pt x="6697" y="0"/>
                    <a:pt x="9443" y="0"/>
                  </a:cubicBezTo>
                  <a:cubicBezTo>
                    <a:pt x="12188" y="0"/>
                    <a:pt x="16216" y="820"/>
                    <a:pt x="18412" y="3828"/>
                  </a:cubicBezTo>
                  <a:cubicBezTo>
                    <a:pt x="20609" y="6835"/>
                    <a:pt x="20975" y="12030"/>
                    <a:pt x="21341" y="17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7990019" y="6474106"/>
              <a:ext cx="8083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5058" y="267"/>
                    <a:pt x="8965" y="533"/>
                    <a:pt x="5088" y="1200"/>
                  </a:cubicBezTo>
                  <a:cubicBezTo>
                    <a:pt x="1212" y="1867"/>
                    <a:pt x="-450" y="2933"/>
                    <a:pt x="104" y="4667"/>
                  </a:cubicBezTo>
                  <a:cubicBezTo>
                    <a:pt x="658" y="6400"/>
                    <a:pt x="3427" y="8800"/>
                    <a:pt x="5642" y="10667"/>
                  </a:cubicBezTo>
                  <a:cubicBezTo>
                    <a:pt x="7858" y="12533"/>
                    <a:pt x="9519" y="13867"/>
                    <a:pt x="10904" y="15333"/>
                  </a:cubicBezTo>
                  <a:cubicBezTo>
                    <a:pt x="12288" y="16800"/>
                    <a:pt x="13396" y="18400"/>
                    <a:pt x="12565" y="19467"/>
                  </a:cubicBezTo>
                  <a:cubicBezTo>
                    <a:pt x="11735" y="20533"/>
                    <a:pt x="8965" y="21067"/>
                    <a:pt x="61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8128000" y="6493156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8134350" y="6436006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8191892" y="6443880"/>
              <a:ext cx="82158" cy="23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460" fill="norm" stroke="1" extrusionOk="0">
                  <a:moveTo>
                    <a:pt x="20449" y="2195"/>
                  </a:moveTo>
                  <a:cubicBezTo>
                    <a:pt x="18342" y="1417"/>
                    <a:pt x="16234" y="638"/>
                    <a:pt x="13337" y="249"/>
                  </a:cubicBezTo>
                  <a:cubicBezTo>
                    <a:pt x="10439" y="-140"/>
                    <a:pt x="6751" y="-140"/>
                    <a:pt x="3854" y="736"/>
                  </a:cubicBezTo>
                  <a:cubicBezTo>
                    <a:pt x="956" y="1611"/>
                    <a:pt x="-1151" y="3363"/>
                    <a:pt x="693" y="5601"/>
                  </a:cubicBezTo>
                  <a:cubicBezTo>
                    <a:pt x="2537" y="7838"/>
                    <a:pt x="8332" y="10563"/>
                    <a:pt x="12020" y="12995"/>
                  </a:cubicBezTo>
                  <a:cubicBezTo>
                    <a:pt x="15708" y="15428"/>
                    <a:pt x="17288" y="17568"/>
                    <a:pt x="17025" y="18930"/>
                  </a:cubicBezTo>
                  <a:cubicBezTo>
                    <a:pt x="16761" y="20292"/>
                    <a:pt x="14654" y="20876"/>
                    <a:pt x="11756" y="21168"/>
                  </a:cubicBezTo>
                  <a:cubicBezTo>
                    <a:pt x="8859" y="21460"/>
                    <a:pt x="5171" y="21460"/>
                    <a:pt x="1483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8369805" y="6321706"/>
              <a:ext cx="69345" cy="37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83" fill="norm" stroke="1" extrusionOk="0">
                  <a:moveTo>
                    <a:pt x="13589" y="0"/>
                  </a:moveTo>
                  <a:cubicBezTo>
                    <a:pt x="9662" y="2548"/>
                    <a:pt x="5735" y="5097"/>
                    <a:pt x="3444" y="8312"/>
                  </a:cubicBezTo>
                  <a:cubicBezTo>
                    <a:pt x="1153" y="11528"/>
                    <a:pt x="499" y="15411"/>
                    <a:pt x="171" y="17656"/>
                  </a:cubicBezTo>
                  <a:cubicBezTo>
                    <a:pt x="-156" y="19901"/>
                    <a:pt x="-156" y="20508"/>
                    <a:pt x="1480" y="20933"/>
                  </a:cubicBezTo>
                  <a:cubicBezTo>
                    <a:pt x="3117" y="21357"/>
                    <a:pt x="6389" y="21600"/>
                    <a:pt x="9989" y="21115"/>
                  </a:cubicBezTo>
                  <a:cubicBezTo>
                    <a:pt x="13589" y="20629"/>
                    <a:pt x="17517" y="19416"/>
                    <a:pt x="21444" y="18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8368168" y="6451096"/>
              <a:ext cx="280532" cy="20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659" fill="norm" stroke="1" extrusionOk="0">
                  <a:moveTo>
                    <a:pt x="1548" y="3681"/>
                  </a:moveTo>
                  <a:cubicBezTo>
                    <a:pt x="736" y="3681"/>
                    <a:pt x="-76" y="3681"/>
                    <a:pt x="5" y="3899"/>
                  </a:cubicBezTo>
                  <a:cubicBezTo>
                    <a:pt x="86" y="4118"/>
                    <a:pt x="1061" y="4554"/>
                    <a:pt x="2522" y="4990"/>
                  </a:cubicBezTo>
                  <a:cubicBezTo>
                    <a:pt x="3984" y="5427"/>
                    <a:pt x="5933" y="5863"/>
                    <a:pt x="7232" y="6409"/>
                  </a:cubicBezTo>
                  <a:cubicBezTo>
                    <a:pt x="8532" y="6954"/>
                    <a:pt x="9181" y="7609"/>
                    <a:pt x="9912" y="8045"/>
                  </a:cubicBezTo>
                  <a:cubicBezTo>
                    <a:pt x="10643" y="8481"/>
                    <a:pt x="11455" y="8699"/>
                    <a:pt x="12186" y="7827"/>
                  </a:cubicBezTo>
                  <a:cubicBezTo>
                    <a:pt x="12916" y="6954"/>
                    <a:pt x="13566" y="4990"/>
                    <a:pt x="13810" y="3463"/>
                  </a:cubicBezTo>
                  <a:cubicBezTo>
                    <a:pt x="14053" y="1936"/>
                    <a:pt x="13891" y="845"/>
                    <a:pt x="13241" y="299"/>
                  </a:cubicBezTo>
                  <a:cubicBezTo>
                    <a:pt x="12592" y="-246"/>
                    <a:pt x="11455" y="-246"/>
                    <a:pt x="10237" y="2045"/>
                  </a:cubicBezTo>
                  <a:cubicBezTo>
                    <a:pt x="9019" y="4336"/>
                    <a:pt x="7719" y="8918"/>
                    <a:pt x="7395" y="12299"/>
                  </a:cubicBezTo>
                  <a:cubicBezTo>
                    <a:pt x="7070" y="15681"/>
                    <a:pt x="7719" y="17863"/>
                    <a:pt x="8369" y="19281"/>
                  </a:cubicBezTo>
                  <a:cubicBezTo>
                    <a:pt x="9019" y="20699"/>
                    <a:pt x="9668" y="21354"/>
                    <a:pt x="11130" y="19609"/>
                  </a:cubicBezTo>
                  <a:cubicBezTo>
                    <a:pt x="12592" y="17863"/>
                    <a:pt x="14865" y="13718"/>
                    <a:pt x="16165" y="10990"/>
                  </a:cubicBezTo>
                  <a:cubicBezTo>
                    <a:pt x="17464" y="8263"/>
                    <a:pt x="17789" y="6954"/>
                    <a:pt x="17707" y="6954"/>
                  </a:cubicBezTo>
                  <a:cubicBezTo>
                    <a:pt x="17626" y="6954"/>
                    <a:pt x="17139" y="8263"/>
                    <a:pt x="16895" y="9463"/>
                  </a:cubicBezTo>
                  <a:cubicBezTo>
                    <a:pt x="16652" y="10663"/>
                    <a:pt x="16652" y="11754"/>
                    <a:pt x="16489" y="13063"/>
                  </a:cubicBezTo>
                  <a:cubicBezTo>
                    <a:pt x="16327" y="14372"/>
                    <a:pt x="16002" y="15899"/>
                    <a:pt x="15759" y="16009"/>
                  </a:cubicBezTo>
                  <a:cubicBezTo>
                    <a:pt x="15515" y="16118"/>
                    <a:pt x="15353" y="14809"/>
                    <a:pt x="15434" y="12845"/>
                  </a:cubicBezTo>
                  <a:cubicBezTo>
                    <a:pt x="15515" y="10881"/>
                    <a:pt x="15840" y="8263"/>
                    <a:pt x="16246" y="6409"/>
                  </a:cubicBezTo>
                  <a:cubicBezTo>
                    <a:pt x="16652" y="4554"/>
                    <a:pt x="17139" y="3463"/>
                    <a:pt x="17789" y="2699"/>
                  </a:cubicBezTo>
                  <a:cubicBezTo>
                    <a:pt x="18438" y="1936"/>
                    <a:pt x="19250" y="1499"/>
                    <a:pt x="19900" y="2045"/>
                  </a:cubicBezTo>
                  <a:cubicBezTo>
                    <a:pt x="20550" y="2590"/>
                    <a:pt x="21037" y="4118"/>
                    <a:pt x="21280" y="6954"/>
                  </a:cubicBezTo>
                  <a:cubicBezTo>
                    <a:pt x="21524" y="9790"/>
                    <a:pt x="21524" y="13936"/>
                    <a:pt x="21524" y="18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8738779" y="6245506"/>
              <a:ext cx="62321" cy="42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32" fill="norm" stroke="1" extrusionOk="0">
                  <a:moveTo>
                    <a:pt x="21199" y="0"/>
                  </a:moveTo>
                  <a:cubicBezTo>
                    <a:pt x="16879" y="3600"/>
                    <a:pt x="12559" y="7200"/>
                    <a:pt x="8959" y="10429"/>
                  </a:cubicBezTo>
                  <a:cubicBezTo>
                    <a:pt x="5359" y="13659"/>
                    <a:pt x="2479" y="16518"/>
                    <a:pt x="1039" y="18371"/>
                  </a:cubicBezTo>
                  <a:cubicBezTo>
                    <a:pt x="-401" y="20224"/>
                    <a:pt x="-401" y="21071"/>
                    <a:pt x="1399" y="21335"/>
                  </a:cubicBezTo>
                  <a:cubicBezTo>
                    <a:pt x="3199" y="21600"/>
                    <a:pt x="6799" y="21282"/>
                    <a:pt x="9319" y="20859"/>
                  </a:cubicBezTo>
                  <a:cubicBezTo>
                    <a:pt x="11839" y="20435"/>
                    <a:pt x="13279" y="19906"/>
                    <a:pt x="14719" y="19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8724900" y="6448706"/>
              <a:ext cx="1587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168" y="15429"/>
                    <a:pt x="6336" y="21600"/>
                    <a:pt x="9936" y="20057"/>
                  </a:cubicBezTo>
                  <a:cubicBezTo>
                    <a:pt x="13536" y="18514"/>
                    <a:pt x="17568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9144000" y="6522389"/>
              <a:ext cx="177800" cy="15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974"/>
                  </a:moveTo>
                  <a:cubicBezTo>
                    <a:pt x="0" y="4433"/>
                    <a:pt x="0" y="5893"/>
                    <a:pt x="771" y="7060"/>
                  </a:cubicBezTo>
                  <a:cubicBezTo>
                    <a:pt x="1543" y="8228"/>
                    <a:pt x="3086" y="9104"/>
                    <a:pt x="5786" y="9249"/>
                  </a:cubicBezTo>
                  <a:cubicBezTo>
                    <a:pt x="8486" y="9395"/>
                    <a:pt x="12343" y="8812"/>
                    <a:pt x="14914" y="7936"/>
                  </a:cubicBezTo>
                  <a:cubicBezTo>
                    <a:pt x="17486" y="7060"/>
                    <a:pt x="18771" y="5893"/>
                    <a:pt x="19543" y="4579"/>
                  </a:cubicBezTo>
                  <a:cubicBezTo>
                    <a:pt x="20314" y="3266"/>
                    <a:pt x="20571" y="1806"/>
                    <a:pt x="20057" y="931"/>
                  </a:cubicBezTo>
                  <a:cubicBezTo>
                    <a:pt x="19543" y="55"/>
                    <a:pt x="18257" y="-237"/>
                    <a:pt x="15686" y="201"/>
                  </a:cubicBezTo>
                  <a:cubicBezTo>
                    <a:pt x="13114" y="639"/>
                    <a:pt x="9257" y="1806"/>
                    <a:pt x="6943" y="3995"/>
                  </a:cubicBezTo>
                  <a:cubicBezTo>
                    <a:pt x="4629" y="6185"/>
                    <a:pt x="3857" y="9395"/>
                    <a:pt x="5529" y="12314"/>
                  </a:cubicBezTo>
                  <a:cubicBezTo>
                    <a:pt x="7200" y="15233"/>
                    <a:pt x="11314" y="17860"/>
                    <a:pt x="14400" y="19320"/>
                  </a:cubicBezTo>
                  <a:cubicBezTo>
                    <a:pt x="17486" y="20779"/>
                    <a:pt x="19543" y="21071"/>
                    <a:pt x="2160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9378950" y="6493156"/>
              <a:ext cx="120650" cy="19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0"/>
                  </a:moveTo>
                  <a:cubicBezTo>
                    <a:pt x="17432" y="235"/>
                    <a:pt x="13263" y="470"/>
                    <a:pt x="10421" y="1878"/>
                  </a:cubicBezTo>
                  <a:cubicBezTo>
                    <a:pt x="7579" y="3287"/>
                    <a:pt x="6063" y="5870"/>
                    <a:pt x="6632" y="7983"/>
                  </a:cubicBezTo>
                  <a:cubicBezTo>
                    <a:pt x="7200" y="10096"/>
                    <a:pt x="9853" y="11739"/>
                    <a:pt x="11747" y="13030"/>
                  </a:cubicBezTo>
                  <a:cubicBezTo>
                    <a:pt x="13642" y="14322"/>
                    <a:pt x="14779" y="15261"/>
                    <a:pt x="15537" y="16435"/>
                  </a:cubicBezTo>
                  <a:cubicBezTo>
                    <a:pt x="16295" y="17609"/>
                    <a:pt x="16674" y="19017"/>
                    <a:pt x="15916" y="19839"/>
                  </a:cubicBezTo>
                  <a:cubicBezTo>
                    <a:pt x="15158" y="20661"/>
                    <a:pt x="13263" y="20896"/>
                    <a:pt x="11179" y="21130"/>
                  </a:cubicBezTo>
                  <a:cubicBezTo>
                    <a:pt x="9095" y="21365"/>
                    <a:pt x="6821" y="21600"/>
                    <a:pt x="4926" y="20778"/>
                  </a:cubicBezTo>
                  <a:cubicBezTo>
                    <a:pt x="3032" y="19957"/>
                    <a:pt x="1516" y="18078"/>
                    <a:pt x="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9531825" y="6366156"/>
              <a:ext cx="145576" cy="29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68" fill="norm" stroke="1" extrusionOk="0">
                  <a:moveTo>
                    <a:pt x="16593" y="0"/>
                  </a:moveTo>
                  <a:cubicBezTo>
                    <a:pt x="13508" y="3021"/>
                    <a:pt x="10422" y="6042"/>
                    <a:pt x="7799" y="8912"/>
                  </a:cubicBezTo>
                  <a:cubicBezTo>
                    <a:pt x="5176" y="11782"/>
                    <a:pt x="3016" y="14501"/>
                    <a:pt x="1628" y="16615"/>
                  </a:cubicBezTo>
                  <a:cubicBezTo>
                    <a:pt x="239" y="18730"/>
                    <a:pt x="-378" y="20241"/>
                    <a:pt x="239" y="20920"/>
                  </a:cubicBezTo>
                  <a:cubicBezTo>
                    <a:pt x="856" y="21600"/>
                    <a:pt x="2708" y="21449"/>
                    <a:pt x="5022" y="20845"/>
                  </a:cubicBezTo>
                  <a:cubicBezTo>
                    <a:pt x="7336" y="20241"/>
                    <a:pt x="10113" y="19183"/>
                    <a:pt x="11656" y="17899"/>
                  </a:cubicBezTo>
                  <a:cubicBezTo>
                    <a:pt x="13199" y="16615"/>
                    <a:pt x="13508" y="15105"/>
                    <a:pt x="13045" y="14123"/>
                  </a:cubicBezTo>
                  <a:cubicBezTo>
                    <a:pt x="12582" y="13141"/>
                    <a:pt x="11348" y="12688"/>
                    <a:pt x="8725" y="12310"/>
                  </a:cubicBezTo>
                  <a:cubicBezTo>
                    <a:pt x="6102" y="11933"/>
                    <a:pt x="2091" y="11631"/>
                    <a:pt x="1011" y="11404"/>
                  </a:cubicBezTo>
                  <a:cubicBezTo>
                    <a:pt x="-69" y="11178"/>
                    <a:pt x="1782" y="11027"/>
                    <a:pt x="5639" y="10876"/>
                  </a:cubicBezTo>
                  <a:cubicBezTo>
                    <a:pt x="9496" y="10724"/>
                    <a:pt x="15359" y="10573"/>
                    <a:pt x="21222" y="10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9728200" y="6556656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0" y="7420256"/>
              <a:ext cx="229730" cy="38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47" fill="norm" stroke="1" extrusionOk="0">
                  <a:moveTo>
                    <a:pt x="0" y="1440"/>
                  </a:moveTo>
                  <a:cubicBezTo>
                    <a:pt x="5350" y="1320"/>
                    <a:pt x="10701" y="1200"/>
                    <a:pt x="13872" y="1080"/>
                  </a:cubicBezTo>
                  <a:cubicBezTo>
                    <a:pt x="17042" y="960"/>
                    <a:pt x="18033" y="840"/>
                    <a:pt x="19123" y="600"/>
                  </a:cubicBezTo>
                  <a:cubicBezTo>
                    <a:pt x="20213" y="360"/>
                    <a:pt x="21402" y="0"/>
                    <a:pt x="21501" y="0"/>
                  </a:cubicBezTo>
                  <a:cubicBezTo>
                    <a:pt x="21600" y="0"/>
                    <a:pt x="20609" y="360"/>
                    <a:pt x="17835" y="1440"/>
                  </a:cubicBezTo>
                  <a:cubicBezTo>
                    <a:pt x="15061" y="2520"/>
                    <a:pt x="10503" y="4320"/>
                    <a:pt x="7629" y="5580"/>
                  </a:cubicBezTo>
                  <a:cubicBezTo>
                    <a:pt x="4756" y="6840"/>
                    <a:pt x="3567" y="7560"/>
                    <a:pt x="2873" y="8220"/>
                  </a:cubicBezTo>
                  <a:cubicBezTo>
                    <a:pt x="2180" y="8880"/>
                    <a:pt x="1982" y="9480"/>
                    <a:pt x="2378" y="9840"/>
                  </a:cubicBezTo>
                  <a:cubicBezTo>
                    <a:pt x="2774" y="10200"/>
                    <a:pt x="3765" y="10320"/>
                    <a:pt x="6044" y="10320"/>
                  </a:cubicBezTo>
                  <a:cubicBezTo>
                    <a:pt x="8323" y="10320"/>
                    <a:pt x="11890" y="10200"/>
                    <a:pt x="14268" y="10140"/>
                  </a:cubicBezTo>
                  <a:cubicBezTo>
                    <a:pt x="16646" y="10080"/>
                    <a:pt x="17835" y="10080"/>
                    <a:pt x="18132" y="10320"/>
                  </a:cubicBezTo>
                  <a:cubicBezTo>
                    <a:pt x="18429" y="10560"/>
                    <a:pt x="17835" y="11040"/>
                    <a:pt x="15160" y="12180"/>
                  </a:cubicBezTo>
                  <a:cubicBezTo>
                    <a:pt x="12484" y="13320"/>
                    <a:pt x="7728" y="15120"/>
                    <a:pt x="4855" y="16380"/>
                  </a:cubicBezTo>
                  <a:cubicBezTo>
                    <a:pt x="1982" y="17640"/>
                    <a:pt x="991" y="18360"/>
                    <a:pt x="495" y="19020"/>
                  </a:cubicBezTo>
                  <a:cubicBezTo>
                    <a:pt x="0" y="19680"/>
                    <a:pt x="0" y="20280"/>
                    <a:pt x="1387" y="20760"/>
                  </a:cubicBezTo>
                  <a:cubicBezTo>
                    <a:pt x="2774" y="21240"/>
                    <a:pt x="5549" y="21600"/>
                    <a:pt x="8323" y="21540"/>
                  </a:cubicBezTo>
                  <a:cubicBezTo>
                    <a:pt x="11097" y="21480"/>
                    <a:pt x="13872" y="21000"/>
                    <a:pt x="16646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13463" y="7568423"/>
              <a:ext cx="281837" cy="19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74" fill="norm" stroke="1" extrusionOk="0">
                  <a:moveTo>
                    <a:pt x="669" y="3865"/>
                  </a:moveTo>
                  <a:cubicBezTo>
                    <a:pt x="830" y="2728"/>
                    <a:pt x="991" y="1592"/>
                    <a:pt x="1475" y="909"/>
                  </a:cubicBezTo>
                  <a:cubicBezTo>
                    <a:pt x="1959" y="227"/>
                    <a:pt x="2764" y="0"/>
                    <a:pt x="3570" y="0"/>
                  </a:cubicBezTo>
                  <a:cubicBezTo>
                    <a:pt x="4376" y="0"/>
                    <a:pt x="5182" y="227"/>
                    <a:pt x="5747" y="1933"/>
                  </a:cubicBezTo>
                  <a:cubicBezTo>
                    <a:pt x="6311" y="3638"/>
                    <a:pt x="6633" y="6821"/>
                    <a:pt x="5827" y="10118"/>
                  </a:cubicBezTo>
                  <a:cubicBezTo>
                    <a:pt x="5021" y="13415"/>
                    <a:pt x="3087" y="16825"/>
                    <a:pt x="1797" y="18872"/>
                  </a:cubicBezTo>
                  <a:cubicBezTo>
                    <a:pt x="508" y="20918"/>
                    <a:pt x="-137" y="21600"/>
                    <a:pt x="24" y="20918"/>
                  </a:cubicBezTo>
                  <a:cubicBezTo>
                    <a:pt x="185" y="20236"/>
                    <a:pt x="1153" y="18189"/>
                    <a:pt x="3409" y="14779"/>
                  </a:cubicBezTo>
                  <a:cubicBezTo>
                    <a:pt x="5666" y="11368"/>
                    <a:pt x="9212" y="6594"/>
                    <a:pt x="11550" y="3979"/>
                  </a:cubicBezTo>
                  <a:cubicBezTo>
                    <a:pt x="13887" y="1364"/>
                    <a:pt x="15015" y="909"/>
                    <a:pt x="15338" y="1364"/>
                  </a:cubicBezTo>
                  <a:cubicBezTo>
                    <a:pt x="15660" y="1819"/>
                    <a:pt x="15176" y="3183"/>
                    <a:pt x="14370" y="5116"/>
                  </a:cubicBezTo>
                  <a:cubicBezTo>
                    <a:pt x="13564" y="7048"/>
                    <a:pt x="12436" y="9549"/>
                    <a:pt x="11872" y="11368"/>
                  </a:cubicBezTo>
                  <a:cubicBezTo>
                    <a:pt x="11308" y="13187"/>
                    <a:pt x="11308" y="14324"/>
                    <a:pt x="11872" y="15006"/>
                  </a:cubicBezTo>
                  <a:cubicBezTo>
                    <a:pt x="12436" y="15688"/>
                    <a:pt x="13564" y="15916"/>
                    <a:pt x="15257" y="16029"/>
                  </a:cubicBezTo>
                  <a:cubicBezTo>
                    <a:pt x="16950" y="16143"/>
                    <a:pt x="19206" y="16143"/>
                    <a:pt x="21463" y="16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6350" y="7801256"/>
              <a:ext cx="387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9" y="15840"/>
                    <a:pt x="7318" y="10080"/>
                    <a:pt x="10918" y="6480"/>
                  </a:cubicBezTo>
                  <a:cubicBezTo>
                    <a:pt x="14518" y="2880"/>
                    <a:pt x="1805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58750" y="7826656"/>
              <a:ext cx="234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6800"/>
                    <a:pt x="11676" y="12000"/>
                    <a:pt x="15276" y="8400"/>
                  </a:cubicBezTo>
                  <a:cubicBezTo>
                    <a:pt x="18876" y="4800"/>
                    <a:pt x="2023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77850" y="758535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52450" y="7801256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934114" y="7447580"/>
              <a:ext cx="139968" cy="37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817" fill="norm" stroke="1" extrusionOk="0">
                  <a:moveTo>
                    <a:pt x="2719" y="7725"/>
                  </a:moveTo>
                  <a:cubicBezTo>
                    <a:pt x="2406" y="11523"/>
                    <a:pt x="2093" y="15321"/>
                    <a:pt x="1780" y="17813"/>
                  </a:cubicBezTo>
                  <a:cubicBezTo>
                    <a:pt x="1467" y="20305"/>
                    <a:pt x="1154" y="21492"/>
                    <a:pt x="685" y="20424"/>
                  </a:cubicBezTo>
                  <a:cubicBezTo>
                    <a:pt x="215" y="19356"/>
                    <a:pt x="-411" y="16033"/>
                    <a:pt x="372" y="12591"/>
                  </a:cubicBezTo>
                  <a:cubicBezTo>
                    <a:pt x="1154" y="9149"/>
                    <a:pt x="3346" y="5589"/>
                    <a:pt x="5067" y="3452"/>
                  </a:cubicBezTo>
                  <a:cubicBezTo>
                    <a:pt x="6789" y="1316"/>
                    <a:pt x="8041" y="604"/>
                    <a:pt x="9606" y="248"/>
                  </a:cubicBezTo>
                  <a:cubicBezTo>
                    <a:pt x="11172" y="-108"/>
                    <a:pt x="13050" y="-108"/>
                    <a:pt x="14928" y="426"/>
                  </a:cubicBezTo>
                  <a:cubicBezTo>
                    <a:pt x="16806" y="960"/>
                    <a:pt x="18685" y="2028"/>
                    <a:pt x="19780" y="3274"/>
                  </a:cubicBezTo>
                  <a:cubicBezTo>
                    <a:pt x="20876" y="4521"/>
                    <a:pt x="21189" y="5945"/>
                    <a:pt x="19624" y="7369"/>
                  </a:cubicBezTo>
                  <a:cubicBezTo>
                    <a:pt x="18059" y="8793"/>
                    <a:pt x="14615" y="10217"/>
                    <a:pt x="12111" y="10989"/>
                  </a:cubicBezTo>
                  <a:cubicBezTo>
                    <a:pt x="9606" y="11760"/>
                    <a:pt x="8041" y="11879"/>
                    <a:pt x="7102" y="11819"/>
                  </a:cubicBezTo>
                  <a:cubicBezTo>
                    <a:pt x="6163" y="11760"/>
                    <a:pt x="5850" y="11523"/>
                    <a:pt x="5537" y="1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104900" y="7617106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079500" y="7621728"/>
              <a:ext cx="114300" cy="14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21600" y="248"/>
                  </a:moveTo>
                  <a:cubicBezTo>
                    <a:pt x="19600" y="-56"/>
                    <a:pt x="17600" y="-360"/>
                    <a:pt x="14800" y="1161"/>
                  </a:cubicBezTo>
                  <a:cubicBezTo>
                    <a:pt x="12000" y="2682"/>
                    <a:pt x="8400" y="6029"/>
                    <a:pt x="5800" y="9679"/>
                  </a:cubicBezTo>
                  <a:cubicBezTo>
                    <a:pt x="3200" y="13330"/>
                    <a:pt x="1600" y="17285"/>
                    <a:pt x="0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248833" y="7495009"/>
              <a:ext cx="84667" cy="23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21600" y="3079"/>
                  </a:moveTo>
                  <a:cubicBezTo>
                    <a:pt x="18900" y="1901"/>
                    <a:pt x="16200" y="723"/>
                    <a:pt x="13500" y="232"/>
                  </a:cubicBezTo>
                  <a:cubicBezTo>
                    <a:pt x="10800" y="-259"/>
                    <a:pt x="8100" y="-63"/>
                    <a:pt x="5400" y="1705"/>
                  </a:cubicBezTo>
                  <a:cubicBezTo>
                    <a:pt x="2700" y="3472"/>
                    <a:pt x="0" y="6810"/>
                    <a:pt x="0" y="10345"/>
                  </a:cubicBezTo>
                  <a:cubicBezTo>
                    <a:pt x="0" y="13879"/>
                    <a:pt x="2700" y="17610"/>
                    <a:pt x="5400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305297" y="7509106"/>
              <a:ext cx="167904" cy="16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09" fill="norm" stroke="1" extrusionOk="0">
                  <a:moveTo>
                    <a:pt x="21418" y="838"/>
                  </a:moveTo>
                  <a:cubicBezTo>
                    <a:pt x="20068" y="284"/>
                    <a:pt x="18718" y="-270"/>
                    <a:pt x="17368" y="145"/>
                  </a:cubicBezTo>
                  <a:cubicBezTo>
                    <a:pt x="16018" y="561"/>
                    <a:pt x="14668" y="1945"/>
                    <a:pt x="13183" y="4992"/>
                  </a:cubicBezTo>
                  <a:cubicBezTo>
                    <a:pt x="11698" y="8038"/>
                    <a:pt x="10078" y="12745"/>
                    <a:pt x="8863" y="15653"/>
                  </a:cubicBezTo>
                  <a:cubicBezTo>
                    <a:pt x="7648" y="18561"/>
                    <a:pt x="6838" y="19668"/>
                    <a:pt x="5758" y="20361"/>
                  </a:cubicBezTo>
                  <a:cubicBezTo>
                    <a:pt x="4678" y="21053"/>
                    <a:pt x="3328" y="21330"/>
                    <a:pt x="2248" y="20915"/>
                  </a:cubicBezTo>
                  <a:cubicBezTo>
                    <a:pt x="1168" y="20499"/>
                    <a:pt x="358" y="19392"/>
                    <a:pt x="88" y="18007"/>
                  </a:cubicBezTo>
                  <a:cubicBezTo>
                    <a:pt x="-182" y="16622"/>
                    <a:pt x="88" y="14961"/>
                    <a:pt x="2113" y="14545"/>
                  </a:cubicBezTo>
                  <a:cubicBezTo>
                    <a:pt x="4138" y="14130"/>
                    <a:pt x="7918" y="14961"/>
                    <a:pt x="10618" y="16068"/>
                  </a:cubicBezTo>
                  <a:cubicBezTo>
                    <a:pt x="13318" y="17176"/>
                    <a:pt x="14938" y="18561"/>
                    <a:pt x="16558" y="19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524000" y="7496456"/>
              <a:ext cx="381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248"/>
                    <a:pt x="12000" y="497"/>
                    <a:pt x="15600" y="4097"/>
                  </a:cubicBezTo>
                  <a:cubicBezTo>
                    <a:pt x="19200" y="7697"/>
                    <a:pt x="20400" y="146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221316" y="7285115"/>
              <a:ext cx="169334" cy="16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5400" y="6881"/>
                  </a:moveTo>
                  <a:cubicBezTo>
                    <a:pt x="3780" y="10481"/>
                    <a:pt x="2160" y="14081"/>
                    <a:pt x="1215" y="16712"/>
                  </a:cubicBezTo>
                  <a:cubicBezTo>
                    <a:pt x="270" y="19343"/>
                    <a:pt x="0" y="21004"/>
                    <a:pt x="0" y="21143"/>
                  </a:cubicBezTo>
                  <a:cubicBezTo>
                    <a:pt x="0" y="21281"/>
                    <a:pt x="270" y="19896"/>
                    <a:pt x="1620" y="16712"/>
                  </a:cubicBezTo>
                  <a:cubicBezTo>
                    <a:pt x="2970" y="13527"/>
                    <a:pt x="5400" y="8543"/>
                    <a:pt x="7155" y="5358"/>
                  </a:cubicBezTo>
                  <a:cubicBezTo>
                    <a:pt x="8910" y="2173"/>
                    <a:pt x="9990" y="789"/>
                    <a:pt x="11205" y="235"/>
                  </a:cubicBezTo>
                  <a:cubicBezTo>
                    <a:pt x="12420" y="-319"/>
                    <a:pt x="13770" y="-42"/>
                    <a:pt x="15525" y="2727"/>
                  </a:cubicBezTo>
                  <a:cubicBezTo>
                    <a:pt x="17280" y="5496"/>
                    <a:pt x="19440" y="10758"/>
                    <a:pt x="21600" y="16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822450" y="7553606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809750" y="7642506"/>
              <a:ext cx="1587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864" y="9600"/>
                    <a:pt x="1728" y="19200"/>
                    <a:pt x="5328" y="20400"/>
                  </a:cubicBezTo>
                  <a:cubicBezTo>
                    <a:pt x="8928" y="21600"/>
                    <a:pt x="15264" y="144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159000" y="7420256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082800" y="7598056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2124805" y="7670023"/>
              <a:ext cx="12944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448" y="6545"/>
                  </a:moveTo>
                  <a:cubicBezTo>
                    <a:pt x="1448" y="10473"/>
                    <a:pt x="1448" y="14400"/>
                    <a:pt x="1274" y="17182"/>
                  </a:cubicBezTo>
                  <a:cubicBezTo>
                    <a:pt x="1100" y="19964"/>
                    <a:pt x="751" y="21600"/>
                    <a:pt x="403" y="21600"/>
                  </a:cubicBezTo>
                  <a:cubicBezTo>
                    <a:pt x="54" y="21600"/>
                    <a:pt x="-294" y="19964"/>
                    <a:pt x="403" y="16527"/>
                  </a:cubicBezTo>
                  <a:cubicBezTo>
                    <a:pt x="1100" y="13091"/>
                    <a:pt x="2841" y="7855"/>
                    <a:pt x="4409" y="4582"/>
                  </a:cubicBezTo>
                  <a:cubicBezTo>
                    <a:pt x="5977" y="1309"/>
                    <a:pt x="7371" y="0"/>
                    <a:pt x="10158" y="0"/>
                  </a:cubicBezTo>
                  <a:cubicBezTo>
                    <a:pt x="12945" y="0"/>
                    <a:pt x="17125" y="1309"/>
                    <a:pt x="19216" y="4255"/>
                  </a:cubicBezTo>
                  <a:cubicBezTo>
                    <a:pt x="21306" y="7200"/>
                    <a:pt x="21306" y="11782"/>
                    <a:pt x="21306" y="16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444571" y="7447360"/>
              <a:ext cx="222429" cy="25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15" fill="norm" stroke="1" extrusionOk="0">
                  <a:moveTo>
                    <a:pt x="13946" y="3095"/>
                  </a:moveTo>
                  <a:cubicBezTo>
                    <a:pt x="14551" y="2375"/>
                    <a:pt x="15157" y="1655"/>
                    <a:pt x="15964" y="1025"/>
                  </a:cubicBezTo>
                  <a:cubicBezTo>
                    <a:pt x="16772" y="395"/>
                    <a:pt x="17781" y="-145"/>
                    <a:pt x="17882" y="35"/>
                  </a:cubicBezTo>
                  <a:cubicBezTo>
                    <a:pt x="17983" y="215"/>
                    <a:pt x="17176" y="1115"/>
                    <a:pt x="14753" y="2915"/>
                  </a:cubicBezTo>
                  <a:cubicBezTo>
                    <a:pt x="12331" y="4715"/>
                    <a:pt x="8293" y="7415"/>
                    <a:pt x="6073" y="9215"/>
                  </a:cubicBezTo>
                  <a:cubicBezTo>
                    <a:pt x="3852" y="11015"/>
                    <a:pt x="3449" y="11915"/>
                    <a:pt x="3852" y="12365"/>
                  </a:cubicBezTo>
                  <a:cubicBezTo>
                    <a:pt x="4256" y="12815"/>
                    <a:pt x="5467" y="12815"/>
                    <a:pt x="6577" y="12725"/>
                  </a:cubicBezTo>
                  <a:cubicBezTo>
                    <a:pt x="7688" y="12635"/>
                    <a:pt x="8697" y="12455"/>
                    <a:pt x="9908" y="12275"/>
                  </a:cubicBezTo>
                  <a:cubicBezTo>
                    <a:pt x="11120" y="12095"/>
                    <a:pt x="12533" y="11915"/>
                    <a:pt x="12734" y="12005"/>
                  </a:cubicBezTo>
                  <a:cubicBezTo>
                    <a:pt x="12936" y="12095"/>
                    <a:pt x="11927" y="12455"/>
                    <a:pt x="9606" y="13625"/>
                  </a:cubicBezTo>
                  <a:cubicBezTo>
                    <a:pt x="7284" y="14795"/>
                    <a:pt x="3650" y="16775"/>
                    <a:pt x="1733" y="18215"/>
                  </a:cubicBezTo>
                  <a:cubicBezTo>
                    <a:pt x="-185" y="19655"/>
                    <a:pt x="-387" y="20555"/>
                    <a:pt x="521" y="21005"/>
                  </a:cubicBezTo>
                  <a:cubicBezTo>
                    <a:pt x="1430" y="21455"/>
                    <a:pt x="3449" y="21455"/>
                    <a:pt x="7082" y="20735"/>
                  </a:cubicBezTo>
                  <a:cubicBezTo>
                    <a:pt x="10716" y="20015"/>
                    <a:pt x="15964" y="18575"/>
                    <a:pt x="21213" y="1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787650" y="7490106"/>
              <a:ext cx="25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2691836" y="7465347"/>
              <a:ext cx="222814" cy="5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8" fill="norm" stroke="1" extrusionOk="0">
                  <a:moveTo>
                    <a:pt x="665" y="21358"/>
                  </a:moveTo>
                  <a:cubicBezTo>
                    <a:pt x="258" y="16558"/>
                    <a:pt x="-150" y="11758"/>
                    <a:pt x="54" y="8158"/>
                  </a:cubicBezTo>
                  <a:cubicBezTo>
                    <a:pt x="258" y="4558"/>
                    <a:pt x="1073" y="2158"/>
                    <a:pt x="4129" y="958"/>
                  </a:cubicBezTo>
                  <a:cubicBezTo>
                    <a:pt x="7186" y="-242"/>
                    <a:pt x="12484" y="-242"/>
                    <a:pt x="15744" y="558"/>
                  </a:cubicBezTo>
                  <a:cubicBezTo>
                    <a:pt x="19005" y="1358"/>
                    <a:pt x="20227" y="2958"/>
                    <a:pt x="21450" y="4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743200" y="7655206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3009838" y="7427714"/>
              <a:ext cx="108063" cy="25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335" fill="norm" stroke="1" extrusionOk="0">
                  <a:moveTo>
                    <a:pt x="19212" y="3045"/>
                  </a:moveTo>
                  <a:cubicBezTo>
                    <a:pt x="20012" y="1825"/>
                    <a:pt x="20812" y="606"/>
                    <a:pt x="20212" y="170"/>
                  </a:cubicBezTo>
                  <a:cubicBezTo>
                    <a:pt x="19612" y="-265"/>
                    <a:pt x="17612" y="83"/>
                    <a:pt x="14012" y="1825"/>
                  </a:cubicBezTo>
                  <a:cubicBezTo>
                    <a:pt x="10412" y="3567"/>
                    <a:pt x="5212" y="6703"/>
                    <a:pt x="2412" y="9925"/>
                  </a:cubicBezTo>
                  <a:cubicBezTo>
                    <a:pt x="-388" y="13148"/>
                    <a:pt x="-788" y="16458"/>
                    <a:pt x="1412" y="18374"/>
                  </a:cubicBezTo>
                  <a:cubicBezTo>
                    <a:pt x="3612" y="20290"/>
                    <a:pt x="8412" y="20812"/>
                    <a:pt x="13212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3158066" y="7496456"/>
              <a:ext cx="13758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58" y="2160"/>
                  </a:moveTo>
                  <a:cubicBezTo>
                    <a:pt x="1329" y="1080"/>
                    <a:pt x="0" y="0"/>
                    <a:pt x="0" y="0"/>
                  </a:cubicBezTo>
                  <a:cubicBezTo>
                    <a:pt x="0" y="0"/>
                    <a:pt x="1329" y="1080"/>
                    <a:pt x="5151" y="4860"/>
                  </a:cubicBezTo>
                  <a:cubicBezTo>
                    <a:pt x="8972" y="8640"/>
                    <a:pt x="15286" y="15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181350" y="7441007"/>
              <a:ext cx="139700" cy="2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891"/>
                  </a:moveTo>
                  <a:cubicBezTo>
                    <a:pt x="20291" y="376"/>
                    <a:pt x="18982" y="-138"/>
                    <a:pt x="17673" y="33"/>
                  </a:cubicBezTo>
                  <a:cubicBezTo>
                    <a:pt x="16364" y="205"/>
                    <a:pt x="15055" y="1062"/>
                    <a:pt x="12600" y="3719"/>
                  </a:cubicBezTo>
                  <a:cubicBezTo>
                    <a:pt x="10145" y="6376"/>
                    <a:pt x="6545" y="10833"/>
                    <a:pt x="4255" y="14091"/>
                  </a:cubicBezTo>
                  <a:cubicBezTo>
                    <a:pt x="1964" y="17348"/>
                    <a:pt x="982" y="19405"/>
                    <a:pt x="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3327400" y="7610756"/>
              <a:ext cx="1" cy="50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3340099" y="7509156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3441700" y="7483706"/>
              <a:ext cx="1143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00" y="11670"/>
                    <a:pt x="10400" y="3363"/>
                    <a:pt x="14000" y="870"/>
                  </a:cubicBezTo>
                  <a:cubicBezTo>
                    <a:pt x="17600" y="-1622"/>
                    <a:pt x="1960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429000" y="7623456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610255" y="7502806"/>
              <a:ext cx="14894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5019" y="0"/>
                  </a:moveTo>
                  <a:cubicBezTo>
                    <a:pt x="15932" y="1252"/>
                    <a:pt x="16845" y="2504"/>
                    <a:pt x="15628" y="5635"/>
                  </a:cubicBezTo>
                  <a:cubicBezTo>
                    <a:pt x="14411" y="8765"/>
                    <a:pt x="11064" y="13774"/>
                    <a:pt x="8478" y="16278"/>
                  </a:cubicBezTo>
                  <a:cubicBezTo>
                    <a:pt x="5893" y="18783"/>
                    <a:pt x="4067" y="18783"/>
                    <a:pt x="2698" y="17374"/>
                  </a:cubicBezTo>
                  <a:cubicBezTo>
                    <a:pt x="1329" y="15965"/>
                    <a:pt x="416" y="13148"/>
                    <a:pt x="112" y="10957"/>
                  </a:cubicBezTo>
                  <a:cubicBezTo>
                    <a:pt x="-192" y="8765"/>
                    <a:pt x="112" y="7200"/>
                    <a:pt x="1177" y="7043"/>
                  </a:cubicBezTo>
                  <a:cubicBezTo>
                    <a:pt x="2242" y="6887"/>
                    <a:pt x="4067" y="8139"/>
                    <a:pt x="7566" y="10800"/>
                  </a:cubicBezTo>
                  <a:cubicBezTo>
                    <a:pt x="11064" y="13461"/>
                    <a:pt x="16236" y="17530"/>
                    <a:pt x="214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771900" y="7423345"/>
              <a:ext cx="139024" cy="3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40" fill="norm" stroke="1" extrusionOk="0">
                  <a:moveTo>
                    <a:pt x="9672" y="1389"/>
                  </a:moveTo>
                  <a:cubicBezTo>
                    <a:pt x="9672" y="730"/>
                    <a:pt x="9672" y="72"/>
                    <a:pt x="10316" y="6"/>
                  </a:cubicBezTo>
                  <a:cubicBezTo>
                    <a:pt x="10961" y="-60"/>
                    <a:pt x="12251" y="467"/>
                    <a:pt x="14669" y="2377"/>
                  </a:cubicBezTo>
                  <a:cubicBezTo>
                    <a:pt x="17087" y="4286"/>
                    <a:pt x="20633" y="7579"/>
                    <a:pt x="21116" y="10279"/>
                  </a:cubicBezTo>
                  <a:cubicBezTo>
                    <a:pt x="21600" y="12979"/>
                    <a:pt x="19021" y="15086"/>
                    <a:pt x="14991" y="16864"/>
                  </a:cubicBezTo>
                  <a:cubicBezTo>
                    <a:pt x="10961" y="18642"/>
                    <a:pt x="5481" y="20091"/>
                    <a:pt x="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476750" y="7598056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470400" y="7509156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565649" y="7514943"/>
              <a:ext cx="63501" cy="15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21600" y="916"/>
                  </a:moveTo>
                  <a:cubicBezTo>
                    <a:pt x="18000" y="355"/>
                    <a:pt x="14400" y="-206"/>
                    <a:pt x="11520" y="75"/>
                  </a:cubicBezTo>
                  <a:cubicBezTo>
                    <a:pt x="8640" y="355"/>
                    <a:pt x="6480" y="1477"/>
                    <a:pt x="6480" y="3721"/>
                  </a:cubicBezTo>
                  <a:cubicBezTo>
                    <a:pt x="6480" y="5965"/>
                    <a:pt x="8640" y="9332"/>
                    <a:pt x="10080" y="11716"/>
                  </a:cubicBezTo>
                  <a:cubicBezTo>
                    <a:pt x="11520" y="14100"/>
                    <a:pt x="12240" y="15503"/>
                    <a:pt x="12600" y="17046"/>
                  </a:cubicBezTo>
                  <a:cubicBezTo>
                    <a:pt x="12960" y="18589"/>
                    <a:pt x="12960" y="20272"/>
                    <a:pt x="10800" y="20833"/>
                  </a:cubicBezTo>
                  <a:cubicBezTo>
                    <a:pt x="8640" y="21394"/>
                    <a:pt x="4320" y="20833"/>
                    <a:pt x="0" y="20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5084035" y="7540906"/>
              <a:ext cx="256316" cy="13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2" fill="norm" stroke="1" extrusionOk="0">
                  <a:moveTo>
                    <a:pt x="9224" y="0"/>
                  </a:moveTo>
                  <a:cubicBezTo>
                    <a:pt x="7276" y="0"/>
                    <a:pt x="5329" y="0"/>
                    <a:pt x="3558" y="2658"/>
                  </a:cubicBezTo>
                  <a:cubicBezTo>
                    <a:pt x="1788" y="5317"/>
                    <a:pt x="194" y="10634"/>
                    <a:pt x="17" y="14622"/>
                  </a:cubicBezTo>
                  <a:cubicBezTo>
                    <a:pt x="-160" y="18609"/>
                    <a:pt x="1079" y="21268"/>
                    <a:pt x="3824" y="21434"/>
                  </a:cubicBezTo>
                  <a:cubicBezTo>
                    <a:pt x="6568" y="21600"/>
                    <a:pt x="10817" y="19274"/>
                    <a:pt x="13473" y="16948"/>
                  </a:cubicBezTo>
                  <a:cubicBezTo>
                    <a:pt x="16129" y="14622"/>
                    <a:pt x="17191" y="12295"/>
                    <a:pt x="17899" y="10302"/>
                  </a:cubicBezTo>
                  <a:cubicBezTo>
                    <a:pt x="18607" y="8308"/>
                    <a:pt x="18961" y="6646"/>
                    <a:pt x="18696" y="5815"/>
                  </a:cubicBezTo>
                  <a:cubicBezTo>
                    <a:pt x="18430" y="4985"/>
                    <a:pt x="17545" y="4985"/>
                    <a:pt x="16394" y="6314"/>
                  </a:cubicBezTo>
                  <a:cubicBezTo>
                    <a:pt x="15243" y="7643"/>
                    <a:pt x="13827" y="10302"/>
                    <a:pt x="13030" y="12628"/>
                  </a:cubicBezTo>
                  <a:cubicBezTo>
                    <a:pt x="12233" y="14954"/>
                    <a:pt x="12056" y="16948"/>
                    <a:pt x="12410" y="18277"/>
                  </a:cubicBezTo>
                  <a:cubicBezTo>
                    <a:pt x="12765" y="19606"/>
                    <a:pt x="13650" y="20271"/>
                    <a:pt x="14535" y="20603"/>
                  </a:cubicBezTo>
                  <a:cubicBezTo>
                    <a:pt x="15420" y="20935"/>
                    <a:pt x="16306" y="20935"/>
                    <a:pt x="17102" y="19274"/>
                  </a:cubicBezTo>
                  <a:cubicBezTo>
                    <a:pt x="17899" y="17612"/>
                    <a:pt x="18607" y="14289"/>
                    <a:pt x="19315" y="11631"/>
                  </a:cubicBezTo>
                  <a:cubicBezTo>
                    <a:pt x="20024" y="8972"/>
                    <a:pt x="20732" y="6978"/>
                    <a:pt x="21440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5391150" y="7544819"/>
              <a:ext cx="76200" cy="10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0653"/>
                  </a:moveTo>
                  <a:cubicBezTo>
                    <a:pt x="1200" y="12770"/>
                    <a:pt x="2400" y="14888"/>
                    <a:pt x="2700" y="17006"/>
                  </a:cubicBezTo>
                  <a:cubicBezTo>
                    <a:pt x="3000" y="19123"/>
                    <a:pt x="2400" y="21241"/>
                    <a:pt x="1800" y="21241"/>
                  </a:cubicBezTo>
                  <a:cubicBezTo>
                    <a:pt x="1200" y="21241"/>
                    <a:pt x="600" y="19123"/>
                    <a:pt x="1800" y="15735"/>
                  </a:cubicBezTo>
                  <a:cubicBezTo>
                    <a:pt x="3000" y="12347"/>
                    <a:pt x="6000" y="7688"/>
                    <a:pt x="8400" y="4512"/>
                  </a:cubicBezTo>
                  <a:cubicBezTo>
                    <a:pt x="10800" y="1335"/>
                    <a:pt x="12600" y="-359"/>
                    <a:pt x="14100" y="65"/>
                  </a:cubicBezTo>
                  <a:cubicBezTo>
                    <a:pt x="15600" y="488"/>
                    <a:pt x="16800" y="3029"/>
                    <a:pt x="18000" y="6629"/>
                  </a:cubicBezTo>
                  <a:cubicBezTo>
                    <a:pt x="19200" y="10229"/>
                    <a:pt x="20400" y="14888"/>
                    <a:pt x="21600" y="19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530850" y="7529917"/>
              <a:ext cx="44450" cy="15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3223"/>
                  </a:moveTo>
                  <a:cubicBezTo>
                    <a:pt x="19543" y="1783"/>
                    <a:pt x="17486" y="343"/>
                    <a:pt x="13886" y="55"/>
                  </a:cubicBezTo>
                  <a:cubicBezTo>
                    <a:pt x="10286" y="-233"/>
                    <a:pt x="5143" y="631"/>
                    <a:pt x="3086" y="2071"/>
                  </a:cubicBezTo>
                  <a:cubicBezTo>
                    <a:pt x="1029" y="3511"/>
                    <a:pt x="2057" y="5527"/>
                    <a:pt x="5143" y="7399"/>
                  </a:cubicBezTo>
                  <a:cubicBezTo>
                    <a:pt x="8229" y="9271"/>
                    <a:pt x="13371" y="10999"/>
                    <a:pt x="16457" y="12583"/>
                  </a:cubicBezTo>
                  <a:cubicBezTo>
                    <a:pt x="19543" y="14167"/>
                    <a:pt x="20571" y="15607"/>
                    <a:pt x="17486" y="17047"/>
                  </a:cubicBezTo>
                  <a:cubicBezTo>
                    <a:pt x="14400" y="18487"/>
                    <a:pt x="7200" y="19927"/>
                    <a:pt x="0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619750" y="7547256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632449" y="749010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695950" y="7538789"/>
              <a:ext cx="8255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50"/>
                  </a:moveTo>
                  <a:cubicBezTo>
                    <a:pt x="18831" y="675"/>
                    <a:pt x="16062" y="0"/>
                    <a:pt x="13292" y="0"/>
                  </a:cubicBezTo>
                  <a:cubicBezTo>
                    <a:pt x="10523" y="0"/>
                    <a:pt x="7754" y="675"/>
                    <a:pt x="5815" y="2194"/>
                  </a:cubicBezTo>
                  <a:cubicBezTo>
                    <a:pt x="3877" y="3712"/>
                    <a:pt x="2769" y="6075"/>
                    <a:pt x="3600" y="7594"/>
                  </a:cubicBezTo>
                  <a:cubicBezTo>
                    <a:pt x="4431" y="9112"/>
                    <a:pt x="7200" y="9788"/>
                    <a:pt x="9969" y="10631"/>
                  </a:cubicBezTo>
                  <a:cubicBezTo>
                    <a:pt x="12738" y="11475"/>
                    <a:pt x="15508" y="12487"/>
                    <a:pt x="17169" y="13838"/>
                  </a:cubicBezTo>
                  <a:cubicBezTo>
                    <a:pt x="18831" y="15187"/>
                    <a:pt x="19385" y="16875"/>
                    <a:pt x="16338" y="18225"/>
                  </a:cubicBezTo>
                  <a:cubicBezTo>
                    <a:pt x="13292" y="19575"/>
                    <a:pt x="6646" y="205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811471" y="7375806"/>
              <a:ext cx="264033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8130" y="0"/>
                  </a:moveTo>
                  <a:cubicBezTo>
                    <a:pt x="6758" y="3513"/>
                    <a:pt x="5387" y="7027"/>
                    <a:pt x="4015" y="10410"/>
                  </a:cubicBezTo>
                  <a:cubicBezTo>
                    <a:pt x="2644" y="13793"/>
                    <a:pt x="1272" y="17046"/>
                    <a:pt x="587" y="18998"/>
                  </a:cubicBezTo>
                  <a:cubicBezTo>
                    <a:pt x="-99" y="20949"/>
                    <a:pt x="-99" y="21600"/>
                    <a:pt x="158" y="21600"/>
                  </a:cubicBezTo>
                  <a:cubicBezTo>
                    <a:pt x="415" y="21600"/>
                    <a:pt x="930" y="20949"/>
                    <a:pt x="1787" y="19258"/>
                  </a:cubicBezTo>
                  <a:cubicBezTo>
                    <a:pt x="2644" y="17566"/>
                    <a:pt x="3844" y="14834"/>
                    <a:pt x="4358" y="13142"/>
                  </a:cubicBezTo>
                  <a:cubicBezTo>
                    <a:pt x="4872" y="11451"/>
                    <a:pt x="4701" y="10800"/>
                    <a:pt x="4187" y="10345"/>
                  </a:cubicBezTo>
                  <a:cubicBezTo>
                    <a:pt x="3672" y="9889"/>
                    <a:pt x="2815" y="9629"/>
                    <a:pt x="1958" y="9694"/>
                  </a:cubicBezTo>
                  <a:cubicBezTo>
                    <a:pt x="1101" y="9759"/>
                    <a:pt x="244" y="10149"/>
                    <a:pt x="158" y="10605"/>
                  </a:cubicBezTo>
                  <a:cubicBezTo>
                    <a:pt x="72" y="11060"/>
                    <a:pt x="758" y="11581"/>
                    <a:pt x="2044" y="11841"/>
                  </a:cubicBezTo>
                  <a:cubicBezTo>
                    <a:pt x="3330" y="12101"/>
                    <a:pt x="5215" y="12101"/>
                    <a:pt x="6587" y="12036"/>
                  </a:cubicBezTo>
                  <a:cubicBezTo>
                    <a:pt x="7958" y="11971"/>
                    <a:pt x="8815" y="11841"/>
                    <a:pt x="8901" y="11971"/>
                  </a:cubicBezTo>
                  <a:cubicBezTo>
                    <a:pt x="8987" y="12101"/>
                    <a:pt x="8301" y="12492"/>
                    <a:pt x="7787" y="13012"/>
                  </a:cubicBezTo>
                  <a:cubicBezTo>
                    <a:pt x="7272" y="13533"/>
                    <a:pt x="6930" y="14183"/>
                    <a:pt x="6758" y="15094"/>
                  </a:cubicBezTo>
                  <a:cubicBezTo>
                    <a:pt x="6587" y="16005"/>
                    <a:pt x="6587" y="17176"/>
                    <a:pt x="7015" y="17631"/>
                  </a:cubicBezTo>
                  <a:cubicBezTo>
                    <a:pt x="7444" y="18087"/>
                    <a:pt x="8301" y="17827"/>
                    <a:pt x="9244" y="17176"/>
                  </a:cubicBezTo>
                  <a:cubicBezTo>
                    <a:pt x="10187" y="16525"/>
                    <a:pt x="11215" y="15484"/>
                    <a:pt x="12072" y="14704"/>
                  </a:cubicBezTo>
                  <a:cubicBezTo>
                    <a:pt x="12930" y="13923"/>
                    <a:pt x="13615" y="13402"/>
                    <a:pt x="14044" y="13467"/>
                  </a:cubicBezTo>
                  <a:cubicBezTo>
                    <a:pt x="14472" y="13533"/>
                    <a:pt x="14644" y="14183"/>
                    <a:pt x="14730" y="14118"/>
                  </a:cubicBezTo>
                  <a:cubicBezTo>
                    <a:pt x="14815" y="14053"/>
                    <a:pt x="14815" y="13272"/>
                    <a:pt x="15501" y="12231"/>
                  </a:cubicBezTo>
                  <a:cubicBezTo>
                    <a:pt x="16187" y="11190"/>
                    <a:pt x="17558" y="9889"/>
                    <a:pt x="18672" y="9108"/>
                  </a:cubicBezTo>
                  <a:cubicBezTo>
                    <a:pt x="19787" y="8328"/>
                    <a:pt x="20644" y="8067"/>
                    <a:pt x="21072" y="8393"/>
                  </a:cubicBezTo>
                  <a:cubicBezTo>
                    <a:pt x="21501" y="8718"/>
                    <a:pt x="21501" y="9629"/>
                    <a:pt x="20987" y="11320"/>
                  </a:cubicBezTo>
                  <a:cubicBezTo>
                    <a:pt x="20472" y="13012"/>
                    <a:pt x="19444" y="15484"/>
                    <a:pt x="18415" y="1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122408" y="7312306"/>
              <a:ext cx="94243" cy="37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5" fill="norm" stroke="1" extrusionOk="0">
                  <a:moveTo>
                    <a:pt x="21371" y="0"/>
                  </a:moveTo>
                  <a:cubicBezTo>
                    <a:pt x="15611" y="3661"/>
                    <a:pt x="9851" y="7322"/>
                    <a:pt x="6251" y="10556"/>
                  </a:cubicBezTo>
                  <a:cubicBezTo>
                    <a:pt x="2651" y="13790"/>
                    <a:pt x="1211" y="16597"/>
                    <a:pt x="491" y="18366"/>
                  </a:cubicBezTo>
                  <a:cubicBezTo>
                    <a:pt x="-229" y="20136"/>
                    <a:pt x="-229" y="20868"/>
                    <a:pt x="971" y="21234"/>
                  </a:cubicBezTo>
                  <a:cubicBezTo>
                    <a:pt x="2171" y="21600"/>
                    <a:pt x="4571" y="21600"/>
                    <a:pt x="6731" y="21112"/>
                  </a:cubicBezTo>
                  <a:cubicBezTo>
                    <a:pt x="8891" y="20624"/>
                    <a:pt x="10811" y="19647"/>
                    <a:pt x="12731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114869" y="7477406"/>
              <a:ext cx="7003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13395" y="21600"/>
                  </a:moveTo>
                  <a:cubicBezTo>
                    <a:pt x="7043" y="14400"/>
                    <a:pt x="690" y="7200"/>
                    <a:pt x="54" y="3600"/>
                  </a:cubicBezTo>
                  <a:cubicBezTo>
                    <a:pt x="-581" y="0"/>
                    <a:pt x="4501" y="0"/>
                    <a:pt x="8948" y="0"/>
                  </a:cubicBezTo>
                  <a:cubicBezTo>
                    <a:pt x="13395" y="0"/>
                    <a:pt x="17207" y="0"/>
                    <a:pt x="210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Drawing"/>
          <p:cNvGrpSpPr/>
          <p:nvPr/>
        </p:nvGrpSpPr>
        <p:grpSpPr>
          <a:xfrm>
            <a:off x="4337050" y="1455094"/>
            <a:ext cx="8496300" cy="1611957"/>
            <a:chOff x="0" y="0"/>
            <a:chExt cx="8496299" cy="1611955"/>
          </a:xfrm>
        </p:grpSpPr>
        <p:sp>
          <p:nvSpPr>
            <p:cNvPr id="201" name="Line"/>
            <p:cNvSpPr/>
            <p:nvPr/>
          </p:nvSpPr>
          <p:spPr>
            <a:xfrm>
              <a:off x="0" y="24455"/>
              <a:ext cx="317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00"/>
                    <a:pt x="2880" y="7800"/>
                    <a:pt x="2880" y="11100"/>
                  </a:cubicBezTo>
                  <a:cubicBezTo>
                    <a:pt x="2880" y="14400"/>
                    <a:pt x="1440" y="17100"/>
                    <a:pt x="720" y="18700"/>
                  </a:cubicBezTo>
                  <a:cubicBezTo>
                    <a:pt x="0" y="20300"/>
                    <a:pt x="0" y="20800"/>
                    <a:pt x="3600" y="21100"/>
                  </a:cubicBezTo>
                  <a:cubicBezTo>
                    <a:pt x="7200" y="21400"/>
                    <a:pt x="14400" y="215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89405" y="189648"/>
              <a:ext cx="132845" cy="24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9" fill="norm" stroke="1" extrusionOk="0">
                  <a:moveTo>
                    <a:pt x="5061" y="10975"/>
                  </a:moveTo>
                  <a:cubicBezTo>
                    <a:pt x="3347" y="11158"/>
                    <a:pt x="1632" y="11341"/>
                    <a:pt x="775" y="11890"/>
                  </a:cubicBezTo>
                  <a:cubicBezTo>
                    <a:pt x="-82" y="12440"/>
                    <a:pt x="-82" y="13355"/>
                    <a:pt x="89" y="14270"/>
                  </a:cubicBezTo>
                  <a:cubicBezTo>
                    <a:pt x="261" y="15185"/>
                    <a:pt x="604" y="16101"/>
                    <a:pt x="947" y="17382"/>
                  </a:cubicBezTo>
                  <a:cubicBezTo>
                    <a:pt x="1289" y="18663"/>
                    <a:pt x="1632" y="20311"/>
                    <a:pt x="1632" y="20402"/>
                  </a:cubicBezTo>
                  <a:cubicBezTo>
                    <a:pt x="1632" y="20494"/>
                    <a:pt x="1289" y="19029"/>
                    <a:pt x="1632" y="15734"/>
                  </a:cubicBezTo>
                  <a:cubicBezTo>
                    <a:pt x="1975" y="12440"/>
                    <a:pt x="3004" y="7314"/>
                    <a:pt x="4204" y="4294"/>
                  </a:cubicBezTo>
                  <a:cubicBezTo>
                    <a:pt x="5404" y="1273"/>
                    <a:pt x="6775" y="358"/>
                    <a:pt x="8318" y="84"/>
                  </a:cubicBezTo>
                  <a:cubicBezTo>
                    <a:pt x="9861" y="-191"/>
                    <a:pt x="11575" y="175"/>
                    <a:pt x="13461" y="1731"/>
                  </a:cubicBezTo>
                  <a:cubicBezTo>
                    <a:pt x="15347" y="3287"/>
                    <a:pt x="17404" y="6033"/>
                    <a:pt x="18775" y="9511"/>
                  </a:cubicBezTo>
                  <a:cubicBezTo>
                    <a:pt x="20147" y="12989"/>
                    <a:pt x="20832" y="17199"/>
                    <a:pt x="21518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90434" y="0"/>
              <a:ext cx="104866" cy="44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54" fill="norm" stroke="1" extrusionOk="0">
                  <a:moveTo>
                    <a:pt x="21402" y="3348"/>
                  </a:moveTo>
                  <a:cubicBezTo>
                    <a:pt x="19674" y="2423"/>
                    <a:pt x="17946" y="1497"/>
                    <a:pt x="16002" y="880"/>
                  </a:cubicBezTo>
                  <a:cubicBezTo>
                    <a:pt x="14058" y="263"/>
                    <a:pt x="11898" y="-46"/>
                    <a:pt x="9954" y="5"/>
                  </a:cubicBezTo>
                  <a:cubicBezTo>
                    <a:pt x="8010" y="57"/>
                    <a:pt x="6282" y="468"/>
                    <a:pt x="4338" y="1960"/>
                  </a:cubicBezTo>
                  <a:cubicBezTo>
                    <a:pt x="2394" y="3451"/>
                    <a:pt x="234" y="6023"/>
                    <a:pt x="18" y="9108"/>
                  </a:cubicBezTo>
                  <a:cubicBezTo>
                    <a:pt x="-198" y="12194"/>
                    <a:pt x="1530" y="15794"/>
                    <a:pt x="2610" y="17954"/>
                  </a:cubicBezTo>
                  <a:cubicBezTo>
                    <a:pt x="3690" y="20114"/>
                    <a:pt x="4122" y="20834"/>
                    <a:pt x="4554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23850" y="253055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98568" y="221934"/>
              <a:ext cx="111032" cy="18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82" fill="norm" stroke="1" extrusionOk="0">
                  <a:moveTo>
                    <a:pt x="2982" y="8764"/>
                  </a:moveTo>
                  <a:cubicBezTo>
                    <a:pt x="6582" y="7046"/>
                    <a:pt x="10182" y="5327"/>
                    <a:pt x="12382" y="3732"/>
                  </a:cubicBezTo>
                  <a:cubicBezTo>
                    <a:pt x="14582" y="2137"/>
                    <a:pt x="15382" y="664"/>
                    <a:pt x="14782" y="173"/>
                  </a:cubicBezTo>
                  <a:cubicBezTo>
                    <a:pt x="14182" y="-318"/>
                    <a:pt x="12182" y="173"/>
                    <a:pt x="9382" y="2505"/>
                  </a:cubicBezTo>
                  <a:cubicBezTo>
                    <a:pt x="6582" y="4837"/>
                    <a:pt x="2982" y="9009"/>
                    <a:pt x="1182" y="12077"/>
                  </a:cubicBezTo>
                  <a:cubicBezTo>
                    <a:pt x="-618" y="15146"/>
                    <a:pt x="-618" y="17109"/>
                    <a:pt x="2982" y="18459"/>
                  </a:cubicBezTo>
                  <a:cubicBezTo>
                    <a:pt x="6582" y="19809"/>
                    <a:pt x="13782" y="20546"/>
                    <a:pt x="20982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54050" y="195905"/>
              <a:ext cx="158750" cy="21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3775"/>
                  </a:moveTo>
                  <a:cubicBezTo>
                    <a:pt x="3456" y="5452"/>
                    <a:pt x="6912" y="7130"/>
                    <a:pt x="9072" y="9647"/>
                  </a:cubicBezTo>
                  <a:cubicBezTo>
                    <a:pt x="11232" y="12163"/>
                    <a:pt x="12096" y="15518"/>
                    <a:pt x="12384" y="17825"/>
                  </a:cubicBezTo>
                  <a:cubicBezTo>
                    <a:pt x="12672" y="20132"/>
                    <a:pt x="12384" y="21390"/>
                    <a:pt x="12240" y="21495"/>
                  </a:cubicBezTo>
                  <a:cubicBezTo>
                    <a:pt x="12096" y="21600"/>
                    <a:pt x="12096" y="20551"/>
                    <a:pt x="12960" y="17196"/>
                  </a:cubicBezTo>
                  <a:cubicBezTo>
                    <a:pt x="13824" y="13841"/>
                    <a:pt x="15552" y="8179"/>
                    <a:pt x="17136" y="4928"/>
                  </a:cubicBezTo>
                  <a:cubicBezTo>
                    <a:pt x="18720" y="1678"/>
                    <a:pt x="20160" y="8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57249" y="210342"/>
              <a:ext cx="256309" cy="23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5" fill="norm" stroke="1" extrusionOk="0">
                  <a:moveTo>
                    <a:pt x="0" y="5529"/>
                  </a:moveTo>
                  <a:cubicBezTo>
                    <a:pt x="1593" y="4392"/>
                    <a:pt x="3187" y="3256"/>
                    <a:pt x="4072" y="2213"/>
                  </a:cubicBezTo>
                  <a:cubicBezTo>
                    <a:pt x="4957" y="1171"/>
                    <a:pt x="5134" y="224"/>
                    <a:pt x="4780" y="34"/>
                  </a:cubicBezTo>
                  <a:cubicBezTo>
                    <a:pt x="4426" y="-155"/>
                    <a:pt x="3541" y="413"/>
                    <a:pt x="2567" y="2592"/>
                  </a:cubicBezTo>
                  <a:cubicBezTo>
                    <a:pt x="1593" y="4771"/>
                    <a:pt x="531" y="8561"/>
                    <a:pt x="266" y="11498"/>
                  </a:cubicBezTo>
                  <a:cubicBezTo>
                    <a:pt x="0" y="14434"/>
                    <a:pt x="531" y="16519"/>
                    <a:pt x="1682" y="17750"/>
                  </a:cubicBezTo>
                  <a:cubicBezTo>
                    <a:pt x="2833" y="18982"/>
                    <a:pt x="4603" y="19361"/>
                    <a:pt x="6374" y="17561"/>
                  </a:cubicBezTo>
                  <a:cubicBezTo>
                    <a:pt x="8144" y="15761"/>
                    <a:pt x="9915" y="11782"/>
                    <a:pt x="10977" y="9034"/>
                  </a:cubicBezTo>
                  <a:cubicBezTo>
                    <a:pt x="12039" y="6287"/>
                    <a:pt x="12393" y="4771"/>
                    <a:pt x="12305" y="4487"/>
                  </a:cubicBezTo>
                  <a:cubicBezTo>
                    <a:pt x="12216" y="4203"/>
                    <a:pt x="11685" y="5150"/>
                    <a:pt x="11331" y="7140"/>
                  </a:cubicBezTo>
                  <a:cubicBezTo>
                    <a:pt x="10977" y="9129"/>
                    <a:pt x="10800" y="12161"/>
                    <a:pt x="10623" y="14245"/>
                  </a:cubicBezTo>
                  <a:cubicBezTo>
                    <a:pt x="10446" y="16329"/>
                    <a:pt x="10269" y="17466"/>
                    <a:pt x="10269" y="17277"/>
                  </a:cubicBezTo>
                  <a:cubicBezTo>
                    <a:pt x="10269" y="17087"/>
                    <a:pt x="10446" y="15571"/>
                    <a:pt x="11066" y="13108"/>
                  </a:cubicBezTo>
                  <a:cubicBezTo>
                    <a:pt x="11685" y="10645"/>
                    <a:pt x="12748" y="7234"/>
                    <a:pt x="13544" y="5150"/>
                  </a:cubicBezTo>
                  <a:cubicBezTo>
                    <a:pt x="14341" y="3066"/>
                    <a:pt x="14872" y="2308"/>
                    <a:pt x="15846" y="1740"/>
                  </a:cubicBezTo>
                  <a:cubicBezTo>
                    <a:pt x="16820" y="1171"/>
                    <a:pt x="18236" y="792"/>
                    <a:pt x="19210" y="982"/>
                  </a:cubicBezTo>
                  <a:cubicBezTo>
                    <a:pt x="20184" y="1171"/>
                    <a:pt x="20715" y="1929"/>
                    <a:pt x="21069" y="4013"/>
                  </a:cubicBezTo>
                  <a:cubicBezTo>
                    <a:pt x="21423" y="6098"/>
                    <a:pt x="21600" y="9508"/>
                    <a:pt x="21246" y="12634"/>
                  </a:cubicBezTo>
                  <a:cubicBezTo>
                    <a:pt x="20892" y="15761"/>
                    <a:pt x="20007" y="18603"/>
                    <a:pt x="19121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179820" y="219379"/>
              <a:ext cx="369581" cy="20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93" fill="norm" stroke="1" extrusionOk="0">
                  <a:moveTo>
                    <a:pt x="5229" y="7398"/>
                  </a:moveTo>
                  <a:cubicBezTo>
                    <a:pt x="5229" y="6307"/>
                    <a:pt x="5229" y="5217"/>
                    <a:pt x="4861" y="4671"/>
                  </a:cubicBezTo>
                  <a:cubicBezTo>
                    <a:pt x="4493" y="4126"/>
                    <a:pt x="3756" y="4126"/>
                    <a:pt x="2897" y="5326"/>
                  </a:cubicBezTo>
                  <a:cubicBezTo>
                    <a:pt x="2038" y="6526"/>
                    <a:pt x="1056" y="8926"/>
                    <a:pt x="504" y="11435"/>
                  </a:cubicBezTo>
                  <a:cubicBezTo>
                    <a:pt x="-48" y="13944"/>
                    <a:pt x="-171" y="16562"/>
                    <a:pt x="259" y="18417"/>
                  </a:cubicBezTo>
                  <a:cubicBezTo>
                    <a:pt x="688" y="20271"/>
                    <a:pt x="1670" y="21362"/>
                    <a:pt x="3511" y="21035"/>
                  </a:cubicBezTo>
                  <a:cubicBezTo>
                    <a:pt x="5352" y="20707"/>
                    <a:pt x="8052" y="18962"/>
                    <a:pt x="10199" y="15689"/>
                  </a:cubicBezTo>
                  <a:cubicBezTo>
                    <a:pt x="12347" y="12417"/>
                    <a:pt x="13943" y="7617"/>
                    <a:pt x="14679" y="4671"/>
                  </a:cubicBezTo>
                  <a:cubicBezTo>
                    <a:pt x="15415" y="1726"/>
                    <a:pt x="15293" y="635"/>
                    <a:pt x="14924" y="198"/>
                  </a:cubicBezTo>
                  <a:cubicBezTo>
                    <a:pt x="14556" y="-238"/>
                    <a:pt x="13943" y="-20"/>
                    <a:pt x="13145" y="1507"/>
                  </a:cubicBezTo>
                  <a:cubicBezTo>
                    <a:pt x="12347" y="3035"/>
                    <a:pt x="11365" y="5871"/>
                    <a:pt x="10874" y="8489"/>
                  </a:cubicBezTo>
                  <a:cubicBezTo>
                    <a:pt x="10384" y="11107"/>
                    <a:pt x="10384" y="13507"/>
                    <a:pt x="11549" y="15144"/>
                  </a:cubicBezTo>
                  <a:cubicBezTo>
                    <a:pt x="12715" y="16780"/>
                    <a:pt x="15047" y="17653"/>
                    <a:pt x="16888" y="18089"/>
                  </a:cubicBezTo>
                  <a:cubicBezTo>
                    <a:pt x="18729" y="18526"/>
                    <a:pt x="20079" y="18526"/>
                    <a:pt x="21429" y="18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4450" y="604422"/>
              <a:ext cx="107315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1" y="16518"/>
                    <a:pt x="2641" y="11435"/>
                    <a:pt x="4154" y="8259"/>
                  </a:cubicBezTo>
                  <a:cubicBezTo>
                    <a:pt x="5666" y="5082"/>
                    <a:pt x="7370" y="3812"/>
                    <a:pt x="9075" y="2541"/>
                  </a:cubicBezTo>
                  <a:cubicBezTo>
                    <a:pt x="10779" y="1271"/>
                    <a:pt x="12483" y="0"/>
                    <a:pt x="14272" y="0"/>
                  </a:cubicBezTo>
                  <a:cubicBezTo>
                    <a:pt x="16062" y="0"/>
                    <a:pt x="17936" y="1271"/>
                    <a:pt x="19172" y="2541"/>
                  </a:cubicBezTo>
                  <a:cubicBezTo>
                    <a:pt x="20407" y="3812"/>
                    <a:pt x="21004" y="5082"/>
                    <a:pt x="21600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14300" y="716605"/>
              <a:ext cx="1060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5" y="18720"/>
                    <a:pt x="3449" y="15840"/>
                    <a:pt x="5131" y="13320"/>
                  </a:cubicBezTo>
                  <a:cubicBezTo>
                    <a:pt x="6812" y="10800"/>
                    <a:pt x="8450" y="8640"/>
                    <a:pt x="10218" y="7200"/>
                  </a:cubicBezTo>
                  <a:cubicBezTo>
                    <a:pt x="11986" y="5760"/>
                    <a:pt x="13883" y="5040"/>
                    <a:pt x="15801" y="3960"/>
                  </a:cubicBezTo>
                  <a:cubicBezTo>
                    <a:pt x="17720" y="2880"/>
                    <a:pt x="1966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270000" y="1054098"/>
              <a:ext cx="222250" cy="49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19" fill="norm" stroke="1" extrusionOk="0">
                  <a:moveTo>
                    <a:pt x="14671" y="1873"/>
                  </a:moveTo>
                  <a:cubicBezTo>
                    <a:pt x="14671" y="1417"/>
                    <a:pt x="14671" y="962"/>
                    <a:pt x="13958" y="597"/>
                  </a:cubicBezTo>
                  <a:cubicBezTo>
                    <a:pt x="13245" y="232"/>
                    <a:pt x="11819" y="-41"/>
                    <a:pt x="9883" y="5"/>
                  </a:cubicBezTo>
                  <a:cubicBezTo>
                    <a:pt x="7947" y="50"/>
                    <a:pt x="5502" y="415"/>
                    <a:pt x="3668" y="1281"/>
                  </a:cubicBezTo>
                  <a:cubicBezTo>
                    <a:pt x="1834" y="2146"/>
                    <a:pt x="611" y="3513"/>
                    <a:pt x="204" y="4425"/>
                  </a:cubicBezTo>
                  <a:cubicBezTo>
                    <a:pt x="-204" y="5336"/>
                    <a:pt x="204" y="5792"/>
                    <a:pt x="1528" y="6248"/>
                  </a:cubicBezTo>
                  <a:cubicBezTo>
                    <a:pt x="2853" y="6703"/>
                    <a:pt x="5094" y="7159"/>
                    <a:pt x="6622" y="7524"/>
                  </a:cubicBezTo>
                  <a:cubicBezTo>
                    <a:pt x="8151" y="7888"/>
                    <a:pt x="8966" y="8162"/>
                    <a:pt x="9475" y="8526"/>
                  </a:cubicBezTo>
                  <a:cubicBezTo>
                    <a:pt x="9985" y="8891"/>
                    <a:pt x="10188" y="9346"/>
                    <a:pt x="9781" y="9802"/>
                  </a:cubicBezTo>
                  <a:cubicBezTo>
                    <a:pt x="9373" y="10258"/>
                    <a:pt x="8354" y="10713"/>
                    <a:pt x="7030" y="11169"/>
                  </a:cubicBezTo>
                  <a:cubicBezTo>
                    <a:pt x="5705" y="11625"/>
                    <a:pt x="4075" y="12081"/>
                    <a:pt x="3770" y="12445"/>
                  </a:cubicBezTo>
                  <a:cubicBezTo>
                    <a:pt x="3464" y="12810"/>
                    <a:pt x="4483" y="13083"/>
                    <a:pt x="4992" y="13448"/>
                  </a:cubicBezTo>
                  <a:cubicBezTo>
                    <a:pt x="5502" y="13812"/>
                    <a:pt x="5502" y="14268"/>
                    <a:pt x="4788" y="14906"/>
                  </a:cubicBezTo>
                  <a:cubicBezTo>
                    <a:pt x="4075" y="15544"/>
                    <a:pt x="2649" y="16364"/>
                    <a:pt x="1630" y="17367"/>
                  </a:cubicBezTo>
                  <a:cubicBezTo>
                    <a:pt x="611" y="18369"/>
                    <a:pt x="0" y="19554"/>
                    <a:pt x="0" y="20329"/>
                  </a:cubicBezTo>
                  <a:cubicBezTo>
                    <a:pt x="0" y="21103"/>
                    <a:pt x="611" y="21468"/>
                    <a:pt x="2649" y="21513"/>
                  </a:cubicBezTo>
                  <a:cubicBezTo>
                    <a:pt x="4687" y="21559"/>
                    <a:pt x="8151" y="21286"/>
                    <a:pt x="11513" y="20830"/>
                  </a:cubicBezTo>
                  <a:cubicBezTo>
                    <a:pt x="14875" y="20374"/>
                    <a:pt x="18136" y="19736"/>
                    <a:pt x="21396" y="19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711605" y="1046805"/>
              <a:ext cx="98145" cy="40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00" fill="norm" stroke="1" extrusionOk="0">
                  <a:moveTo>
                    <a:pt x="10279" y="0"/>
                  </a:moveTo>
                  <a:cubicBezTo>
                    <a:pt x="7981" y="3263"/>
                    <a:pt x="5683" y="6525"/>
                    <a:pt x="3845" y="9844"/>
                  </a:cubicBezTo>
                  <a:cubicBezTo>
                    <a:pt x="2007" y="13162"/>
                    <a:pt x="628" y="16538"/>
                    <a:pt x="169" y="18506"/>
                  </a:cubicBezTo>
                  <a:cubicBezTo>
                    <a:pt x="-291" y="20475"/>
                    <a:pt x="169" y="21037"/>
                    <a:pt x="1777" y="21319"/>
                  </a:cubicBezTo>
                  <a:cubicBezTo>
                    <a:pt x="3386" y="21600"/>
                    <a:pt x="6143" y="21600"/>
                    <a:pt x="9590" y="20981"/>
                  </a:cubicBezTo>
                  <a:cubicBezTo>
                    <a:pt x="13037" y="20362"/>
                    <a:pt x="17173" y="19125"/>
                    <a:pt x="21309" y="17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644650" y="1250005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911350" y="1357955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095500" y="1491305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460395" y="1078555"/>
              <a:ext cx="117706" cy="33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39" fill="norm" stroke="1" extrusionOk="0">
                  <a:moveTo>
                    <a:pt x="8720" y="0"/>
                  </a:moveTo>
                  <a:cubicBezTo>
                    <a:pt x="6406" y="4101"/>
                    <a:pt x="4092" y="8203"/>
                    <a:pt x="2549" y="11415"/>
                  </a:cubicBezTo>
                  <a:cubicBezTo>
                    <a:pt x="1006" y="14628"/>
                    <a:pt x="235" y="16952"/>
                    <a:pt x="42" y="18592"/>
                  </a:cubicBezTo>
                  <a:cubicBezTo>
                    <a:pt x="-151" y="20233"/>
                    <a:pt x="235" y="21190"/>
                    <a:pt x="3128" y="21395"/>
                  </a:cubicBezTo>
                  <a:cubicBezTo>
                    <a:pt x="6020" y="21600"/>
                    <a:pt x="11420" y="21053"/>
                    <a:pt x="14892" y="20370"/>
                  </a:cubicBezTo>
                  <a:cubicBezTo>
                    <a:pt x="18363" y="19686"/>
                    <a:pt x="19906" y="18866"/>
                    <a:pt x="21449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425700" y="1262705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641600" y="1338855"/>
              <a:ext cx="107950" cy="15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895"/>
                  </a:moveTo>
                  <a:cubicBezTo>
                    <a:pt x="2118" y="303"/>
                    <a:pt x="4235" y="-289"/>
                    <a:pt x="6353" y="155"/>
                  </a:cubicBezTo>
                  <a:cubicBezTo>
                    <a:pt x="8471" y="599"/>
                    <a:pt x="10588" y="2078"/>
                    <a:pt x="10165" y="5185"/>
                  </a:cubicBezTo>
                  <a:cubicBezTo>
                    <a:pt x="9741" y="8292"/>
                    <a:pt x="6776" y="13026"/>
                    <a:pt x="4447" y="15985"/>
                  </a:cubicBezTo>
                  <a:cubicBezTo>
                    <a:pt x="2118" y="18944"/>
                    <a:pt x="424" y="20127"/>
                    <a:pt x="847" y="20719"/>
                  </a:cubicBezTo>
                  <a:cubicBezTo>
                    <a:pt x="1271" y="21311"/>
                    <a:pt x="3812" y="21311"/>
                    <a:pt x="7624" y="21015"/>
                  </a:cubicBezTo>
                  <a:cubicBezTo>
                    <a:pt x="11435" y="20719"/>
                    <a:pt x="16518" y="20127"/>
                    <a:pt x="21600" y="19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813050" y="1491305"/>
              <a:ext cx="82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323166" y="1046805"/>
              <a:ext cx="29634" cy="39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2343" y="0"/>
                  </a:moveTo>
                  <a:cubicBezTo>
                    <a:pt x="9257" y="3543"/>
                    <a:pt x="6171" y="7086"/>
                    <a:pt x="3857" y="10400"/>
                  </a:cubicBezTo>
                  <a:cubicBezTo>
                    <a:pt x="1543" y="13714"/>
                    <a:pt x="0" y="16800"/>
                    <a:pt x="0" y="18686"/>
                  </a:cubicBezTo>
                  <a:cubicBezTo>
                    <a:pt x="0" y="20571"/>
                    <a:pt x="1543" y="21257"/>
                    <a:pt x="5400" y="21429"/>
                  </a:cubicBezTo>
                  <a:cubicBezTo>
                    <a:pt x="9257" y="21600"/>
                    <a:pt x="15429" y="21257"/>
                    <a:pt x="21600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282950" y="1269055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600"/>
                    <a:pt x="11127" y="9600"/>
                    <a:pt x="14727" y="6000"/>
                  </a:cubicBezTo>
                  <a:cubicBezTo>
                    <a:pt x="18327" y="2400"/>
                    <a:pt x="1996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441700" y="1318640"/>
              <a:ext cx="116011" cy="20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05" fill="norm" stroke="1" extrusionOk="0">
                  <a:moveTo>
                    <a:pt x="0" y="1464"/>
                  </a:moveTo>
                  <a:cubicBezTo>
                    <a:pt x="1543" y="796"/>
                    <a:pt x="3086" y="128"/>
                    <a:pt x="5014" y="16"/>
                  </a:cubicBezTo>
                  <a:cubicBezTo>
                    <a:pt x="6943" y="-95"/>
                    <a:pt x="9257" y="350"/>
                    <a:pt x="10993" y="1575"/>
                  </a:cubicBezTo>
                  <a:cubicBezTo>
                    <a:pt x="12729" y="2800"/>
                    <a:pt x="13886" y="4804"/>
                    <a:pt x="13500" y="6251"/>
                  </a:cubicBezTo>
                  <a:cubicBezTo>
                    <a:pt x="13114" y="7699"/>
                    <a:pt x="11186" y="8590"/>
                    <a:pt x="11186" y="9035"/>
                  </a:cubicBezTo>
                  <a:cubicBezTo>
                    <a:pt x="11186" y="9480"/>
                    <a:pt x="13114" y="9480"/>
                    <a:pt x="15429" y="10037"/>
                  </a:cubicBezTo>
                  <a:cubicBezTo>
                    <a:pt x="17743" y="10594"/>
                    <a:pt x="20443" y="11707"/>
                    <a:pt x="21021" y="13377"/>
                  </a:cubicBezTo>
                  <a:cubicBezTo>
                    <a:pt x="21600" y="15047"/>
                    <a:pt x="20057" y="17274"/>
                    <a:pt x="16586" y="18721"/>
                  </a:cubicBezTo>
                  <a:cubicBezTo>
                    <a:pt x="13114" y="20169"/>
                    <a:pt x="7714" y="20837"/>
                    <a:pt x="2314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663950" y="1510355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981449" y="1465905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248149" y="144685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362450" y="1478605"/>
              <a:ext cx="69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827322" y="989655"/>
              <a:ext cx="62179" cy="48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84" fill="norm" stroke="1" extrusionOk="0">
                  <a:moveTo>
                    <a:pt x="14670" y="0"/>
                  </a:moveTo>
                  <a:cubicBezTo>
                    <a:pt x="13230" y="3301"/>
                    <a:pt x="11790" y="6603"/>
                    <a:pt x="9270" y="9951"/>
                  </a:cubicBezTo>
                  <a:cubicBezTo>
                    <a:pt x="6750" y="13300"/>
                    <a:pt x="3150" y="16695"/>
                    <a:pt x="1350" y="18676"/>
                  </a:cubicBezTo>
                  <a:cubicBezTo>
                    <a:pt x="-450" y="20657"/>
                    <a:pt x="-450" y="21223"/>
                    <a:pt x="1350" y="21411"/>
                  </a:cubicBezTo>
                  <a:cubicBezTo>
                    <a:pt x="3150" y="21600"/>
                    <a:pt x="6750" y="21411"/>
                    <a:pt x="10350" y="20987"/>
                  </a:cubicBezTo>
                  <a:cubicBezTo>
                    <a:pt x="13950" y="20562"/>
                    <a:pt x="17550" y="19902"/>
                    <a:pt x="21150" y="19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762500" y="1288105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840"/>
                    <a:pt x="8938" y="10080"/>
                    <a:pt x="12538" y="6480"/>
                  </a:cubicBezTo>
                  <a:cubicBezTo>
                    <a:pt x="16138" y="2880"/>
                    <a:pt x="1886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955919" y="1370655"/>
              <a:ext cx="10503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91" fill="norm" stroke="1" extrusionOk="0">
                  <a:moveTo>
                    <a:pt x="8476" y="0"/>
                  </a:moveTo>
                  <a:cubicBezTo>
                    <a:pt x="6316" y="6171"/>
                    <a:pt x="4156" y="12343"/>
                    <a:pt x="2644" y="16200"/>
                  </a:cubicBezTo>
                  <a:cubicBezTo>
                    <a:pt x="1132" y="20057"/>
                    <a:pt x="268" y="21600"/>
                    <a:pt x="52" y="21137"/>
                  </a:cubicBezTo>
                  <a:cubicBezTo>
                    <a:pt x="-164" y="20674"/>
                    <a:pt x="268" y="18206"/>
                    <a:pt x="1780" y="15120"/>
                  </a:cubicBezTo>
                  <a:cubicBezTo>
                    <a:pt x="3292" y="12034"/>
                    <a:pt x="5884" y="8331"/>
                    <a:pt x="8476" y="6017"/>
                  </a:cubicBezTo>
                  <a:cubicBezTo>
                    <a:pt x="11068" y="3703"/>
                    <a:pt x="13660" y="2777"/>
                    <a:pt x="15604" y="3240"/>
                  </a:cubicBezTo>
                  <a:cubicBezTo>
                    <a:pt x="17548" y="3703"/>
                    <a:pt x="18844" y="5554"/>
                    <a:pt x="19708" y="8794"/>
                  </a:cubicBezTo>
                  <a:cubicBezTo>
                    <a:pt x="20572" y="12034"/>
                    <a:pt x="21004" y="16663"/>
                    <a:pt x="21436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187950" y="930982"/>
              <a:ext cx="93159" cy="59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03" fill="norm" stroke="1" extrusionOk="0">
                  <a:moveTo>
                    <a:pt x="0" y="1196"/>
                  </a:moveTo>
                  <a:cubicBezTo>
                    <a:pt x="480" y="816"/>
                    <a:pt x="960" y="435"/>
                    <a:pt x="2880" y="207"/>
                  </a:cubicBezTo>
                  <a:cubicBezTo>
                    <a:pt x="4800" y="-21"/>
                    <a:pt x="8160" y="-97"/>
                    <a:pt x="11520" y="169"/>
                  </a:cubicBezTo>
                  <a:cubicBezTo>
                    <a:pt x="14880" y="435"/>
                    <a:pt x="18240" y="1044"/>
                    <a:pt x="19920" y="1804"/>
                  </a:cubicBezTo>
                  <a:cubicBezTo>
                    <a:pt x="21600" y="2565"/>
                    <a:pt x="21600" y="3478"/>
                    <a:pt x="19440" y="4618"/>
                  </a:cubicBezTo>
                  <a:cubicBezTo>
                    <a:pt x="17280" y="5759"/>
                    <a:pt x="12960" y="7128"/>
                    <a:pt x="10800" y="8193"/>
                  </a:cubicBezTo>
                  <a:cubicBezTo>
                    <a:pt x="8640" y="9258"/>
                    <a:pt x="8640" y="10018"/>
                    <a:pt x="10320" y="11007"/>
                  </a:cubicBezTo>
                  <a:cubicBezTo>
                    <a:pt x="12000" y="11996"/>
                    <a:pt x="15360" y="13213"/>
                    <a:pt x="16320" y="14620"/>
                  </a:cubicBezTo>
                  <a:cubicBezTo>
                    <a:pt x="17280" y="16027"/>
                    <a:pt x="15840" y="17624"/>
                    <a:pt x="12720" y="18803"/>
                  </a:cubicBezTo>
                  <a:cubicBezTo>
                    <a:pt x="9600" y="19982"/>
                    <a:pt x="4800" y="20742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892800" y="1250731"/>
              <a:ext cx="554800" cy="18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18" fill="norm" stroke="1" extrusionOk="0">
                  <a:moveTo>
                    <a:pt x="0" y="15038"/>
                  </a:moveTo>
                  <a:cubicBezTo>
                    <a:pt x="2618" y="14318"/>
                    <a:pt x="5236" y="13598"/>
                    <a:pt x="7855" y="12758"/>
                  </a:cubicBezTo>
                  <a:cubicBezTo>
                    <a:pt x="10473" y="11918"/>
                    <a:pt x="13091" y="10958"/>
                    <a:pt x="15218" y="9998"/>
                  </a:cubicBezTo>
                  <a:cubicBezTo>
                    <a:pt x="17345" y="9038"/>
                    <a:pt x="18982" y="8078"/>
                    <a:pt x="19964" y="7238"/>
                  </a:cubicBezTo>
                  <a:cubicBezTo>
                    <a:pt x="20945" y="6398"/>
                    <a:pt x="21273" y="5678"/>
                    <a:pt x="21150" y="4838"/>
                  </a:cubicBezTo>
                  <a:cubicBezTo>
                    <a:pt x="21027" y="3998"/>
                    <a:pt x="20455" y="3038"/>
                    <a:pt x="19964" y="2438"/>
                  </a:cubicBezTo>
                  <a:cubicBezTo>
                    <a:pt x="19473" y="1838"/>
                    <a:pt x="19064" y="1598"/>
                    <a:pt x="18368" y="1238"/>
                  </a:cubicBezTo>
                  <a:cubicBezTo>
                    <a:pt x="17673" y="878"/>
                    <a:pt x="16691" y="398"/>
                    <a:pt x="16405" y="158"/>
                  </a:cubicBezTo>
                  <a:cubicBezTo>
                    <a:pt x="16118" y="-82"/>
                    <a:pt x="16527" y="-82"/>
                    <a:pt x="17427" y="398"/>
                  </a:cubicBezTo>
                  <a:cubicBezTo>
                    <a:pt x="18327" y="878"/>
                    <a:pt x="19718" y="1838"/>
                    <a:pt x="20536" y="2918"/>
                  </a:cubicBezTo>
                  <a:cubicBezTo>
                    <a:pt x="21355" y="3998"/>
                    <a:pt x="21600" y="5198"/>
                    <a:pt x="21355" y="8318"/>
                  </a:cubicBezTo>
                  <a:cubicBezTo>
                    <a:pt x="21109" y="11438"/>
                    <a:pt x="20373" y="16478"/>
                    <a:pt x="19636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023605" y="1008705"/>
              <a:ext cx="101095" cy="47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8" fill="norm" stroke="1" extrusionOk="0">
                  <a:moveTo>
                    <a:pt x="13393" y="0"/>
                  </a:moveTo>
                  <a:cubicBezTo>
                    <a:pt x="12043" y="2496"/>
                    <a:pt x="10693" y="4992"/>
                    <a:pt x="8668" y="7872"/>
                  </a:cubicBezTo>
                  <a:cubicBezTo>
                    <a:pt x="6643" y="10752"/>
                    <a:pt x="3943" y="14016"/>
                    <a:pt x="2368" y="15936"/>
                  </a:cubicBezTo>
                  <a:cubicBezTo>
                    <a:pt x="793" y="17856"/>
                    <a:pt x="343" y="18432"/>
                    <a:pt x="118" y="19152"/>
                  </a:cubicBezTo>
                  <a:cubicBezTo>
                    <a:pt x="-107" y="19872"/>
                    <a:pt x="-107" y="20736"/>
                    <a:pt x="1018" y="21168"/>
                  </a:cubicBezTo>
                  <a:cubicBezTo>
                    <a:pt x="2143" y="21600"/>
                    <a:pt x="4393" y="21600"/>
                    <a:pt x="7543" y="21216"/>
                  </a:cubicBezTo>
                  <a:cubicBezTo>
                    <a:pt x="10693" y="20832"/>
                    <a:pt x="14743" y="20064"/>
                    <a:pt x="17218" y="19296"/>
                  </a:cubicBezTo>
                  <a:cubicBezTo>
                    <a:pt x="19693" y="18528"/>
                    <a:pt x="20593" y="17760"/>
                    <a:pt x="21493" y="16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959599" y="1294455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4400"/>
                    <a:pt x="12282" y="7200"/>
                    <a:pt x="15882" y="360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169620" y="1415105"/>
              <a:ext cx="75731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62" fill="norm" stroke="1" extrusionOk="0">
                  <a:moveTo>
                    <a:pt x="5267" y="0"/>
                  </a:moveTo>
                  <a:cubicBezTo>
                    <a:pt x="4067" y="6214"/>
                    <a:pt x="2867" y="12427"/>
                    <a:pt x="1967" y="16274"/>
                  </a:cubicBezTo>
                  <a:cubicBezTo>
                    <a:pt x="1067" y="20121"/>
                    <a:pt x="467" y="21600"/>
                    <a:pt x="167" y="21452"/>
                  </a:cubicBezTo>
                  <a:cubicBezTo>
                    <a:pt x="-133" y="21304"/>
                    <a:pt x="-133" y="19529"/>
                    <a:pt x="1067" y="17310"/>
                  </a:cubicBezTo>
                  <a:cubicBezTo>
                    <a:pt x="2267" y="15090"/>
                    <a:pt x="4667" y="12427"/>
                    <a:pt x="7667" y="10060"/>
                  </a:cubicBezTo>
                  <a:cubicBezTo>
                    <a:pt x="10667" y="7693"/>
                    <a:pt x="14267" y="5622"/>
                    <a:pt x="16367" y="5326"/>
                  </a:cubicBezTo>
                  <a:cubicBezTo>
                    <a:pt x="18467" y="5030"/>
                    <a:pt x="19067" y="6510"/>
                    <a:pt x="19667" y="9173"/>
                  </a:cubicBezTo>
                  <a:cubicBezTo>
                    <a:pt x="20267" y="11836"/>
                    <a:pt x="20867" y="15682"/>
                    <a:pt x="21467" y="1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321550" y="1491305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372350" y="1453205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493000" y="1415105"/>
              <a:ext cx="1" cy="158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144327" y="750472"/>
              <a:ext cx="170874" cy="21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45" fill="norm" stroke="1" extrusionOk="0">
                  <a:moveTo>
                    <a:pt x="9527" y="1029"/>
                  </a:moveTo>
                  <a:cubicBezTo>
                    <a:pt x="7927" y="4114"/>
                    <a:pt x="6327" y="7200"/>
                    <a:pt x="4860" y="10286"/>
                  </a:cubicBezTo>
                  <a:cubicBezTo>
                    <a:pt x="3394" y="13371"/>
                    <a:pt x="2060" y="16457"/>
                    <a:pt x="1260" y="18514"/>
                  </a:cubicBezTo>
                  <a:cubicBezTo>
                    <a:pt x="460" y="20571"/>
                    <a:pt x="194" y="21600"/>
                    <a:pt x="60" y="21291"/>
                  </a:cubicBezTo>
                  <a:cubicBezTo>
                    <a:pt x="-73" y="20983"/>
                    <a:pt x="-73" y="19337"/>
                    <a:pt x="994" y="15840"/>
                  </a:cubicBezTo>
                  <a:cubicBezTo>
                    <a:pt x="2060" y="12343"/>
                    <a:pt x="4194" y="6994"/>
                    <a:pt x="5660" y="3909"/>
                  </a:cubicBezTo>
                  <a:cubicBezTo>
                    <a:pt x="7127" y="823"/>
                    <a:pt x="7927" y="0"/>
                    <a:pt x="8860" y="0"/>
                  </a:cubicBezTo>
                  <a:cubicBezTo>
                    <a:pt x="9794" y="0"/>
                    <a:pt x="10860" y="823"/>
                    <a:pt x="12060" y="2983"/>
                  </a:cubicBezTo>
                  <a:cubicBezTo>
                    <a:pt x="13260" y="5143"/>
                    <a:pt x="14594" y="8640"/>
                    <a:pt x="15260" y="10903"/>
                  </a:cubicBezTo>
                  <a:cubicBezTo>
                    <a:pt x="15927" y="13166"/>
                    <a:pt x="15927" y="14194"/>
                    <a:pt x="16194" y="15326"/>
                  </a:cubicBezTo>
                  <a:cubicBezTo>
                    <a:pt x="16460" y="16457"/>
                    <a:pt x="16994" y="17691"/>
                    <a:pt x="17927" y="18000"/>
                  </a:cubicBezTo>
                  <a:cubicBezTo>
                    <a:pt x="18860" y="18309"/>
                    <a:pt x="20194" y="17691"/>
                    <a:pt x="21527" y="17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965997" y="571735"/>
              <a:ext cx="601997" cy="53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13" fill="norm" stroke="1" extrusionOk="0">
                  <a:moveTo>
                    <a:pt x="13320" y="1233"/>
                  </a:moveTo>
                  <a:cubicBezTo>
                    <a:pt x="12642" y="806"/>
                    <a:pt x="11965" y="379"/>
                    <a:pt x="10874" y="165"/>
                  </a:cubicBezTo>
                  <a:cubicBezTo>
                    <a:pt x="9782" y="-48"/>
                    <a:pt x="8277" y="-48"/>
                    <a:pt x="7186" y="123"/>
                  </a:cubicBezTo>
                  <a:cubicBezTo>
                    <a:pt x="6094" y="294"/>
                    <a:pt x="5417" y="635"/>
                    <a:pt x="4439" y="1873"/>
                  </a:cubicBezTo>
                  <a:cubicBezTo>
                    <a:pt x="3460" y="3111"/>
                    <a:pt x="2181" y="5245"/>
                    <a:pt x="1353" y="7166"/>
                  </a:cubicBezTo>
                  <a:cubicBezTo>
                    <a:pt x="525" y="9087"/>
                    <a:pt x="149" y="10795"/>
                    <a:pt x="36" y="12374"/>
                  </a:cubicBezTo>
                  <a:cubicBezTo>
                    <a:pt x="-77" y="13954"/>
                    <a:pt x="74" y="15405"/>
                    <a:pt x="525" y="16728"/>
                  </a:cubicBezTo>
                  <a:cubicBezTo>
                    <a:pt x="977" y="18052"/>
                    <a:pt x="1729" y="19247"/>
                    <a:pt x="3009" y="20101"/>
                  </a:cubicBezTo>
                  <a:cubicBezTo>
                    <a:pt x="4288" y="20954"/>
                    <a:pt x="6094" y="21467"/>
                    <a:pt x="7976" y="21509"/>
                  </a:cubicBezTo>
                  <a:cubicBezTo>
                    <a:pt x="9857" y="21552"/>
                    <a:pt x="11814" y="21125"/>
                    <a:pt x="13809" y="20399"/>
                  </a:cubicBezTo>
                  <a:cubicBezTo>
                    <a:pt x="15803" y="19674"/>
                    <a:pt x="17835" y="18649"/>
                    <a:pt x="19190" y="17539"/>
                  </a:cubicBezTo>
                  <a:cubicBezTo>
                    <a:pt x="20545" y="16429"/>
                    <a:pt x="21222" y="15234"/>
                    <a:pt x="21372" y="13185"/>
                  </a:cubicBezTo>
                  <a:cubicBezTo>
                    <a:pt x="21523" y="11136"/>
                    <a:pt x="21147" y="8233"/>
                    <a:pt x="20281" y="6398"/>
                  </a:cubicBezTo>
                  <a:cubicBezTo>
                    <a:pt x="19416" y="4562"/>
                    <a:pt x="18061" y="3794"/>
                    <a:pt x="16255" y="3580"/>
                  </a:cubicBezTo>
                  <a:cubicBezTo>
                    <a:pt x="14448" y="3367"/>
                    <a:pt x="12191" y="3709"/>
                    <a:pt x="9933" y="4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473950" y="338524"/>
              <a:ext cx="133350" cy="15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6" fill="norm" stroke="1" extrusionOk="0">
                  <a:moveTo>
                    <a:pt x="0" y="8029"/>
                  </a:moveTo>
                  <a:cubicBezTo>
                    <a:pt x="3429" y="7188"/>
                    <a:pt x="6857" y="6346"/>
                    <a:pt x="9429" y="5084"/>
                  </a:cubicBezTo>
                  <a:cubicBezTo>
                    <a:pt x="12000" y="3821"/>
                    <a:pt x="13714" y="2138"/>
                    <a:pt x="13714" y="1156"/>
                  </a:cubicBezTo>
                  <a:cubicBezTo>
                    <a:pt x="13714" y="175"/>
                    <a:pt x="12000" y="-106"/>
                    <a:pt x="10286" y="34"/>
                  </a:cubicBezTo>
                  <a:cubicBezTo>
                    <a:pt x="8571" y="175"/>
                    <a:pt x="6857" y="736"/>
                    <a:pt x="5143" y="2699"/>
                  </a:cubicBezTo>
                  <a:cubicBezTo>
                    <a:pt x="3429" y="4663"/>
                    <a:pt x="1714" y="8029"/>
                    <a:pt x="1714" y="11536"/>
                  </a:cubicBezTo>
                  <a:cubicBezTo>
                    <a:pt x="1714" y="15042"/>
                    <a:pt x="3429" y="18689"/>
                    <a:pt x="6171" y="20091"/>
                  </a:cubicBezTo>
                  <a:cubicBezTo>
                    <a:pt x="8914" y="21494"/>
                    <a:pt x="12686" y="20652"/>
                    <a:pt x="15429" y="19530"/>
                  </a:cubicBezTo>
                  <a:cubicBezTo>
                    <a:pt x="18171" y="18408"/>
                    <a:pt x="19886" y="17006"/>
                    <a:pt x="21600" y="15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7637903" y="312535"/>
              <a:ext cx="96397" cy="18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216" fill="norm" stroke="1" extrusionOk="0">
                  <a:moveTo>
                    <a:pt x="20930" y="1217"/>
                  </a:moveTo>
                  <a:cubicBezTo>
                    <a:pt x="18632" y="472"/>
                    <a:pt x="16334" y="-273"/>
                    <a:pt x="12887" y="99"/>
                  </a:cubicBezTo>
                  <a:cubicBezTo>
                    <a:pt x="9441" y="472"/>
                    <a:pt x="4845" y="1961"/>
                    <a:pt x="2317" y="3699"/>
                  </a:cubicBezTo>
                  <a:cubicBezTo>
                    <a:pt x="-210" y="5437"/>
                    <a:pt x="-670" y="7424"/>
                    <a:pt x="939" y="9161"/>
                  </a:cubicBezTo>
                  <a:cubicBezTo>
                    <a:pt x="2547" y="10899"/>
                    <a:pt x="6224" y="12389"/>
                    <a:pt x="8521" y="14003"/>
                  </a:cubicBezTo>
                  <a:cubicBezTo>
                    <a:pt x="10819" y="15617"/>
                    <a:pt x="11739" y="17355"/>
                    <a:pt x="11509" y="18720"/>
                  </a:cubicBezTo>
                  <a:cubicBezTo>
                    <a:pt x="11279" y="20086"/>
                    <a:pt x="9900" y="21079"/>
                    <a:pt x="8292" y="21203"/>
                  </a:cubicBezTo>
                  <a:cubicBezTo>
                    <a:pt x="6683" y="21327"/>
                    <a:pt x="4845" y="20582"/>
                    <a:pt x="3007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7768393" y="107005"/>
              <a:ext cx="143707" cy="37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39" fill="norm" stroke="1" extrusionOk="0">
                  <a:moveTo>
                    <a:pt x="9983" y="0"/>
                  </a:moveTo>
                  <a:cubicBezTo>
                    <a:pt x="8731" y="1708"/>
                    <a:pt x="7479" y="3417"/>
                    <a:pt x="6696" y="6407"/>
                  </a:cubicBezTo>
                  <a:cubicBezTo>
                    <a:pt x="5914" y="9397"/>
                    <a:pt x="5601" y="13668"/>
                    <a:pt x="5601" y="16169"/>
                  </a:cubicBezTo>
                  <a:cubicBezTo>
                    <a:pt x="5601" y="18671"/>
                    <a:pt x="5914" y="19403"/>
                    <a:pt x="6540" y="20014"/>
                  </a:cubicBezTo>
                  <a:cubicBezTo>
                    <a:pt x="7166" y="20624"/>
                    <a:pt x="8105" y="21112"/>
                    <a:pt x="9357" y="21356"/>
                  </a:cubicBezTo>
                  <a:cubicBezTo>
                    <a:pt x="10610" y="21600"/>
                    <a:pt x="12175" y="21600"/>
                    <a:pt x="13427" y="21356"/>
                  </a:cubicBezTo>
                  <a:cubicBezTo>
                    <a:pt x="14679" y="21112"/>
                    <a:pt x="15618" y="20624"/>
                    <a:pt x="16088" y="20075"/>
                  </a:cubicBezTo>
                  <a:cubicBezTo>
                    <a:pt x="16557" y="19525"/>
                    <a:pt x="16557" y="18915"/>
                    <a:pt x="15462" y="18122"/>
                  </a:cubicBezTo>
                  <a:cubicBezTo>
                    <a:pt x="14366" y="17329"/>
                    <a:pt x="12175" y="16353"/>
                    <a:pt x="10140" y="15742"/>
                  </a:cubicBezTo>
                  <a:cubicBezTo>
                    <a:pt x="8105" y="15132"/>
                    <a:pt x="6227" y="14888"/>
                    <a:pt x="4349" y="14583"/>
                  </a:cubicBezTo>
                  <a:cubicBezTo>
                    <a:pt x="2470" y="14278"/>
                    <a:pt x="592" y="13912"/>
                    <a:pt x="123" y="13485"/>
                  </a:cubicBezTo>
                  <a:cubicBezTo>
                    <a:pt x="-347" y="13058"/>
                    <a:pt x="592" y="12569"/>
                    <a:pt x="1844" y="12203"/>
                  </a:cubicBezTo>
                  <a:cubicBezTo>
                    <a:pt x="3096" y="11837"/>
                    <a:pt x="4662" y="11593"/>
                    <a:pt x="6227" y="11349"/>
                  </a:cubicBezTo>
                  <a:cubicBezTo>
                    <a:pt x="7792" y="11105"/>
                    <a:pt x="9357" y="10861"/>
                    <a:pt x="10766" y="10922"/>
                  </a:cubicBezTo>
                  <a:cubicBezTo>
                    <a:pt x="12175" y="10983"/>
                    <a:pt x="13427" y="11349"/>
                    <a:pt x="14836" y="12508"/>
                  </a:cubicBezTo>
                  <a:cubicBezTo>
                    <a:pt x="16244" y="13668"/>
                    <a:pt x="17810" y="15620"/>
                    <a:pt x="18905" y="16963"/>
                  </a:cubicBezTo>
                  <a:cubicBezTo>
                    <a:pt x="20001" y="18305"/>
                    <a:pt x="20627" y="19037"/>
                    <a:pt x="20940" y="19037"/>
                  </a:cubicBezTo>
                  <a:cubicBezTo>
                    <a:pt x="21253" y="19037"/>
                    <a:pt x="21253" y="18305"/>
                    <a:pt x="21253" y="16658"/>
                  </a:cubicBezTo>
                  <a:cubicBezTo>
                    <a:pt x="21253" y="15010"/>
                    <a:pt x="21253" y="12447"/>
                    <a:pt x="21253" y="9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7956549" y="273823"/>
              <a:ext cx="165101" cy="13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779"/>
                  </a:moveTo>
                  <a:cubicBezTo>
                    <a:pt x="831" y="7265"/>
                    <a:pt x="1662" y="12751"/>
                    <a:pt x="2077" y="14465"/>
                  </a:cubicBezTo>
                  <a:cubicBezTo>
                    <a:pt x="2492" y="16179"/>
                    <a:pt x="2492" y="14122"/>
                    <a:pt x="2769" y="12236"/>
                  </a:cubicBezTo>
                  <a:cubicBezTo>
                    <a:pt x="3046" y="10351"/>
                    <a:pt x="3600" y="8636"/>
                    <a:pt x="4292" y="8465"/>
                  </a:cubicBezTo>
                  <a:cubicBezTo>
                    <a:pt x="4985" y="8293"/>
                    <a:pt x="5815" y="9665"/>
                    <a:pt x="6369" y="11208"/>
                  </a:cubicBezTo>
                  <a:cubicBezTo>
                    <a:pt x="6923" y="12751"/>
                    <a:pt x="7200" y="14465"/>
                    <a:pt x="7892" y="14636"/>
                  </a:cubicBezTo>
                  <a:cubicBezTo>
                    <a:pt x="8585" y="14808"/>
                    <a:pt x="9692" y="13436"/>
                    <a:pt x="10938" y="11036"/>
                  </a:cubicBezTo>
                  <a:cubicBezTo>
                    <a:pt x="12185" y="8636"/>
                    <a:pt x="13569" y="5208"/>
                    <a:pt x="14815" y="2979"/>
                  </a:cubicBezTo>
                  <a:cubicBezTo>
                    <a:pt x="16062" y="751"/>
                    <a:pt x="17169" y="-278"/>
                    <a:pt x="17862" y="65"/>
                  </a:cubicBezTo>
                  <a:cubicBezTo>
                    <a:pt x="18554" y="408"/>
                    <a:pt x="18831" y="2122"/>
                    <a:pt x="18969" y="5036"/>
                  </a:cubicBezTo>
                  <a:cubicBezTo>
                    <a:pt x="19108" y="7951"/>
                    <a:pt x="19108" y="12065"/>
                    <a:pt x="19523" y="14979"/>
                  </a:cubicBezTo>
                  <a:cubicBezTo>
                    <a:pt x="19938" y="17893"/>
                    <a:pt x="20769" y="19608"/>
                    <a:pt x="21600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138808" y="46213"/>
              <a:ext cx="281293" cy="31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65" fill="norm" stroke="1" extrusionOk="0">
                  <a:moveTo>
                    <a:pt x="4497" y="17960"/>
                  </a:moveTo>
                  <a:cubicBezTo>
                    <a:pt x="4335" y="17240"/>
                    <a:pt x="4174" y="16520"/>
                    <a:pt x="3691" y="16160"/>
                  </a:cubicBezTo>
                  <a:cubicBezTo>
                    <a:pt x="3207" y="15800"/>
                    <a:pt x="2401" y="15800"/>
                    <a:pt x="1756" y="16160"/>
                  </a:cubicBezTo>
                  <a:cubicBezTo>
                    <a:pt x="1112" y="16520"/>
                    <a:pt x="628" y="17240"/>
                    <a:pt x="306" y="18248"/>
                  </a:cubicBezTo>
                  <a:cubicBezTo>
                    <a:pt x="-17" y="19256"/>
                    <a:pt x="-178" y="20552"/>
                    <a:pt x="306" y="20984"/>
                  </a:cubicBezTo>
                  <a:cubicBezTo>
                    <a:pt x="789" y="21416"/>
                    <a:pt x="1918" y="20984"/>
                    <a:pt x="3288" y="20624"/>
                  </a:cubicBezTo>
                  <a:cubicBezTo>
                    <a:pt x="4658" y="20264"/>
                    <a:pt x="6270" y="19976"/>
                    <a:pt x="7318" y="19472"/>
                  </a:cubicBezTo>
                  <a:cubicBezTo>
                    <a:pt x="8365" y="18968"/>
                    <a:pt x="8849" y="18248"/>
                    <a:pt x="9171" y="15440"/>
                  </a:cubicBezTo>
                  <a:cubicBezTo>
                    <a:pt x="9494" y="12632"/>
                    <a:pt x="9655" y="7736"/>
                    <a:pt x="9816" y="4640"/>
                  </a:cubicBezTo>
                  <a:cubicBezTo>
                    <a:pt x="9977" y="1544"/>
                    <a:pt x="10138" y="248"/>
                    <a:pt x="10219" y="32"/>
                  </a:cubicBezTo>
                  <a:cubicBezTo>
                    <a:pt x="10300" y="-184"/>
                    <a:pt x="10300" y="680"/>
                    <a:pt x="10138" y="3272"/>
                  </a:cubicBezTo>
                  <a:cubicBezTo>
                    <a:pt x="9977" y="5864"/>
                    <a:pt x="9655" y="10184"/>
                    <a:pt x="9574" y="13064"/>
                  </a:cubicBezTo>
                  <a:cubicBezTo>
                    <a:pt x="9494" y="15944"/>
                    <a:pt x="9655" y="17384"/>
                    <a:pt x="9977" y="18392"/>
                  </a:cubicBezTo>
                  <a:cubicBezTo>
                    <a:pt x="10300" y="19400"/>
                    <a:pt x="10783" y="19976"/>
                    <a:pt x="11347" y="19976"/>
                  </a:cubicBezTo>
                  <a:cubicBezTo>
                    <a:pt x="11912" y="19976"/>
                    <a:pt x="12556" y="19400"/>
                    <a:pt x="13523" y="18176"/>
                  </a:cubicBezTo>
                  <a:cubicBezTo>
                    <a:pt x="14491" y="16952"/>
                    <a:pt x="15780" y="15080"/>
                    <a:pt x="16586" y="13568"/>
                  </a:cubicBezTo>
                  <a:cubicBezTo>
                    <a:pt x="17392" y="12056"/>
                    <a:pt x="17715" y="10904"/>
                    <a:pt x="17553" y="10616"/>
                  </a:cubicBezTo>
                  <a:cubicBezTo>
                    <a:pt x="17392" y="10328"/>
                    <a:pt x="16747" y="10904"/>
                    <a:pt x="16183" y="11912"/>
                  </a:cubicBezTo>
                  <a:cubicBezTo>
                    <a:pt x="15619" y="12920"/>
                    <a:pt x="15135" y="14360"/>
                    <a:pt x="14894" y="15440"/>
                  </a:cubicBezTo>
                  <a:cubicBezTo>
                    <a:pt x="14652" y="16520"/>
                    <a:pt x="14652" y="17240"/>
                    <a:pt x="15055" y="17672"/>
                  </a:cubicBezTo>
                  <a:cubicBezTo>
                    <a:pt x="15458" y="18104"/>
                    <a:pt x="16264" y="18248"/>
                    <a:pt x="17392" y="17888"/>
                  </a:cubicBezTo>
                  <a:cubicBezTo>
                    <a:pt x="18521" y="17528"/>
                    <a:pt x="19971" y="16664"/>
                    <a:pt x="21422" y="15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210550" y="123792"/>
              <a:ext cx="2222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966" y="12793"/>
                    <a:pt x="11931" y="5170"/>
                    <a:pt x="15531" y="1993"/>
                  </a:cubicBezTo>
                  <a:cubicBezTo>
                    <a:pt x="19131" y="-1183"/>
                    <a:pt x="20366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8477249" y="17685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7" name="Drawing"/>
          <p:cNvGrpSpPr/>
          <p:nvPr/>
        </p:nvGrpSpPr>
        <p:grpSpPr>
          <a:xfrm>
            <a:off x="292100" y="2412999"/>
            <a:ext cx="12154136" cy="4456028"/>
            <a:chOff x="0" y="0"/>
            <a:chExt cx="12154135" cy="4456025"/>
          </a:xfrm>
        </p:grpSpPr>
        <p:sp>
          <p:nvSpPr>
            <p:cNvPr id="248" name="Line"/>
            <p:cNvSpPr/>
            <p:nvPr/>
          </p:nvSpPr>
          <p:spPr>
            <a:xfrm>
              <a:off x="481469" y="158750"/>
              <a:ext cx="19163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975" y="0"/>
                  </a:moveTo>
                  <a:cubicBezTo>
                    <a:pt x="1551" y="160"/>
                    <a:pt x="126" y="320"/>
                    <a:pt x="8" y="640"/>
                  </a:cubicBezTo>
                  <a:cubicBezTo>
                    <a:pt x="-111" y="960"/>
                    <a:pt x="1076" y="1440"/>
                    <a:pt x="3568" y="1840"/>
                  </a:cubicBezTo>
                  <a:cubicBezTo>
                    <a:pt x="6060" y="2240"/>
                    <a:pt x="9858" y="2560"/>
                    <a:pt x="12351" y="2640"/>
                  </a:cubicBezTo>
                  <a:cubicBezTo>
                    <a:pt x="14843" y="2720"/>
                    <a:pt x="16030" y="2560"/>
                    <a:pt x="17098" y="2240"/>
                  </a:cubicBezTo>
                  <a:cubicBezTo>
                    <a:pt x="18166" y="1920"/>
                    <a:pt x="19115" y="1440"/>
                    <a:pt x="18997" y="1120"/>
                  </a:cubicBezTo>
                  <a:cubicBezTo>
                    <a:pt x="18878" y="800"/>
                    <a:pt x="17691" y="640"/>
                    <a:pt x="16148" y="960"/>
                  </a:cubicBezTo>
                  <a:cubicBezTo>
                    <a:pt x="14605" y="1280"/>
                    <a:pt x="12707" y="2080"/>
                    <a:pt x="11045" y="3040"/>
                  </a:cubicBezTo>
                  <a:cubicBezTo>
                    <a:pt x="9384" y="4000"/>
                    <a:pt x="7959" y="5120"/>
                    <a:pt x="7366" y="6080"/>
                  </a:cubicBezTo>
                  <a:cubicBezTo>
                    <a:pt x="6773" y="7040"/>
                    <a:pt x="7010" y="7840"/>
                    <a:pt x="7722" y="8240"/>
                  </a:cubicBezTo>
                  <a:cubicBezTo>
                    <a:pt x="8434" y="8640"/>
                    <a:pt x="9621" y="8640"/>
                    <a:pt x="10808" y="8640"/>
                  </a:cubicBezTo>
                  <a:cubicBezTo>
                    <a:pt x="11994" y="8640"/>
                    <a:pt x="13181" y="8640"/>
                    <a:pt x="13775" y="9040"/>
                  </a:cubicBezTo>
                  <a:cubicBezTo>
                    <a:pt x="14368" y="9440"/>
                    <a:pt x="14368" y="10240"/>
                    <a:pt x="12825" y="11440"/>
                  </a:cubicBezTo>
                  <a:cubicBezTo>
                    <a:pt x="11282" y="12640"/>
                    <a:pt x="8197" y="14240"/>
                    <a:pt x="6179" y="15440"/>
                  </a:cubicBezTo>
                  <a:cubicBezTo>
                    <a:pt x="4162" y="16640"/>
                    <a:pt x="3212" y="17440"/>
                    <a:pt x="2619" y="18240"/>
                  </a:cubicBezTo>
                  <a:cubicBezTo>
                    <a:pt x="2025" y="19040"/>
                    <a:pt x="1788" y="19840"/>
                    <a:pt x="2144" y="20480"/>
                  </a:cubicBezTo>
                  <a:cubicBezTo>
                    <a:pt x="2500" y="21120"/>
                    <a:pt x="3449" y="21600"/>
                    <a:pt x="6773" y="21600"/>
                  </a:cubicBezTo>
                  <a:cubicBezTo>
                    <a:pt x="10096" y="21600"/>
                    <a:pt x="15792" y="21120"/>
                    <a:pt x="21489" y="20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99911" y="315917"/>
              <a:ext cx="150990" cy="11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466" fill="norm" stroke="1" extrusionOk="0">
                  <a:moveTo>
                    <a:pt x="16900" y="6863"/>
                  </a:moveTo>
                  <a:cubicBezTo>
                    <a:pt x="16600" y="5033"/>
                    <a:pt x="16300" y="3202"/>
                    <a:pt x="15250" y="1738"/>
                  </a:cubicBezTo>
                  <a:cubicBezTo>
                    <a:pt x="14200" y="273"/>
                    <a:pt x="12400" y="-825"/>
                    <a:pt x="9700" y="822"/>
                  </a:cubicBezTo>
                  <a:cubicBezTo>
                    <a:pt x="7000" y="2470"/>
                    <a:pt x="3400" y="6863"/>
                    <a:pt x="1600" y="10158"/>
                  </a:cubicBezTo>
                  <a:cubicBezTo>
                    <a:pt x="-200" y="13453"/>
                    <a:pt x="-200" y="15650"/>
                    <a:pt x="250" y="17480"/>
                  </a:cubicBezTo>
                  <a:cubicBezTo>
                    <a:pt x="700" y="19311"/>
                    <a:pt x="1600" y="20775"/>
                    <a:pt x="3550" y="20409"/>
                  </a:cubicBezTo>
                  <a:cubicBezTo>
                    <a:pt x="5500" y="20043"/>
                    <a:pt x="8500" y="17846"/>
                    <a:pt x="10300" y="15467"/>
                  </a:cubicBezTo>
                  <a:cubicBezTo>
                    <a:pt x="12100" y="13087"/>
                    <a:pt x="12700" y="10524"/>
                    <a:pt x="12850" y="10341"/>
                  </a:cubicBezTo>
                  <a:cubicBezTo>
                    <a:pt x="13000" y="10158"/>
                    <a:pt x="12700" y="12355"/>
                    <a:pt x="13150" y="14002"/>
                  </a:cubicBezTo>
                  <a:cubicBezTo>
                    <a:pt x="13600" y="15650"/>
                    <a:pt x="14800" y="16748"/>
                    <a:pt x="16300" y="17480"/>
                  </a:cubicBezTo>
                  <a:cubicBezTo>
                    <a:pt x="17800" y="18212"/>
                    <a:pt x="19600" y="18578"/>
                    <a:pt x="21400" y="18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882650" y="247650"/>
              <a:ext cx="127000" cy="19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7043"/>
                  </a:moveTo>
                  <a:cubicBezTo>
                    <a:pt x="4320" y="8687"/>
                    <a:pt x="8640" y="10330"/>
                    <a:pt x="11160" y="11739"/>
                  </a:cubicBezTo>
                  <a:cubicBezTo>
                    <a:pt x="13680" y="13148"/>
                    <a:pt x="14400" y="14322"/>
                    <a:pt x="14760" y="15848"/>
                  </a:cubicBezTo>
                  <a:cubicBezTo>
                    <a:pt x="15120" y="17374"/>
                    <a:pt x="15120" y="19252"/>
                    <a:pt x="14220" y="20309"/>
                  </a:cubicBezTo>
                  <a:cubicBezTo>
                    <a:pt x="13320" y="21365"/>
                    <a:pt x="11520" y="21600"/>
                    <a:pt x="10080" y="19604"/>
                  </a:cubicBezTo>
                  <a:cubicBezTo>
                    <a:pt x="8640" y="17609"/>
                    <a:pt x="7560" y="13383"/>
                    <a:pt x="9540" y="9743"/>
                  </a:cubicBezTo>
                  <a:cubicBezTo>
                    <a:pt x="11520" y="6104"/>
                    <a:pt x="16560" y="30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100666" y="114300"/>
              <a:ext cx="61385" cy="31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12662" y="0"/>
                  </a:moveTo>
                  <a:cubicBezTo>
                    <a:pt x="8938" y="572"/>
                    <a:pt x="5214" y="1144"/>
                    <a:pt x="2979" y="3290"/>
                  </a:cubicBezTo>
                  <a:cubicBezTo>
                    <a:pt x="745" y="5436"/>
                    <a:pt x="0" y="9155"/>
                    <a:pt x="0" y="11873"/>
                  </a:cubicBezTo>
                  <a:cubicBezTo>
                    <a:pt x="0" y="14591"/>
                    <a:pt x="745" y="16307"/>
                    <a:pt x="2234" y="17666"/>
                  </a:cubicBezTo>
                  <a:cubicBezTo>
                    <a:pt x="3724" y="19025"/>
                    <a:pt x="5959" y="20026"/>
                    <a:pt x="8938" y="20670"/>
                  </a:cubicBezTo>
                  <a:cubicBezTo>
                    <a:pt x="11917" y="21314"/>
                    <a:pt x="15641" y="21600"/>
                    <a:pt x="17876" y="21171"/>
                  </a:cubicBezTo>
                  <a:cubicBezTo>
                    <a:pt x="20110" y="20742"/>
                    <a:pt x="20855" y="19597"/>
                    <a:pt x="21600" y="18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17227" y="130087"/>
              <a:ext cx="303574" cy="2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12" fill="norm" stroke="1" extrusionOk="0">
                  <a:moveTo>
                    <a:pt x="3042" y="13484"/>
                  </a:moveTo>
                  <a:cubicBezTo>
                    <a:pt x="1702" y="13484"/>
                    <a:pt x="361" y="13484"/>
                    <a:pt x="63" y="13293"/>
                  </a:cubicBezTo>
                  <a:cubicBezTo>
                    <a:pt x="-235" y="13101"/>
                    <a:pt x="510" y="12719"/>
                    <a:pt x="2744" y="10712"/>
                  </a:cubicBezTo>
                  <a:cubicBezTo>
                    <a:pt x="4979" y="8705"/>
                    <a:pt x="8703" y="5073"/>
                    <a:pt x="10788" y="2875"/>
                  </a:cubicBezTo>
                  <a:cubicBezTo>
                    <a:pt x="12874" y="677"/>
                    <a:pt x="13321" y="-88"/>
                    <a:pt x="13768" y="8"/>
                  </a:cubicBezTo>
                  <a:cubicBezTo>
                    <a:pt x="14215" y="103"/>
                    <a:pt x="14662" y="1059"/>
                    <a:pt x="14587" y="2970"/>
                  </a:cubicBezTo>
                  <a:cubicBezTo>
                    <a:pt x="14513" y="4882"/>
                    <a:pt x="13917" y="7749"/>
                    <a:pt x="13619" y="9661"/>
                  </a:cubicBezTo>
                  <a:cubicBezTo>
                    <a:pt x="13321" y="11572"/>
                    <a:pt x="13321" y="12528"/>
                    <a:pt x="13321" y="13484"/>
                  </a:cubicBezTo>
                  <a:cubicBezTo>
                    <a:pt x="13321" y="14439"/>
                    <a:pt x="13321" y="15395"/>
                    <a:pt x="13693" y="15013"/>
                  </a:cubicBezTo>
                  <a:cubicBezTo>
                    <a:pt x="14066" y="14631"/>
                    <a:pt x="14811" y="12910"/>
                    <a:pt x="15555" y="11859"/>
                  </a:cubicBezTo>
                  <a:cubicBezTo>
                    <a:pt x="16300" y="10808"/>
                    <a:pt x="17045" y="10425"/>
                    <a:pt x="17641" y="10616"/>
                  </a:cubicBezTo>
                  <a:cubicBezTo>
                    <a:pt x="18237" y="10808"/>
                    <a:pt x="18684" y="11572"/>
                    <a:pt x="19279" y="13484"/>
                  </a:cubicBezTo>
                  <a:cubicBezTo>
                    <a:pt x="19875" y="15395"/>
                    <a:pt x="20620" y="18454"/>
                    <a:pt x="21365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219200" y="285750"/>
              <a:ext cx="12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372759" y="248323"/>
              <a:ext cx="309991" cy="32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90" fill="norm" stroke="1" extrusionOk="0">
                  <a:moveTo>
                    <a:pt x="5650" y="3742"/>
                  </a:moveTo>
                  <a:cubicBezTo>
                    <a:pt x="5356" y="3041"/>
                    <a:pt x="5062" y="2340"/>
                    <a:pt x="4621" y="1779"/>
                  </a:cubicBezTo>
                  <a:cubicBezTo>
                    <a:pt x="4180" y="1218"/>
                    <a:pt x="3592" y="797"/>
                    <a:pt x="2784" y="1007"/>
                  </a:cubicBezTo>
                  <a:cubicBezTo>
                    <a:pt x="1976" y="1218"/>
                    <a:pt x="948" y="2059"/>
                    <a:pt x="433" y="2831"/>
                  </a:cubicBezTo>
                  <a:cubicBezTo>
                    <a:pt x="-81" y="3602"/>
                    <a:pt x="-81" y="4303"/>
                    <a:pt x="139" y="5005"/>
                  </a:cubicBezTo>
                  <a:cubicBezTo>
                    <a:pt x="360" y="5706"/>
                    <a:pt x="801" y="6407"/>
                    <a:pt x="1682" y="6337"/>
                  </a:cubicBezTo>
                  <a:cubicBezTo>
                    <a:pt x="2564" y="6267"/>
                    <a:pt x="3886" y="5425"/>
                    <a:pt x="4768" y="4584"/>
                  </a:cubicBezTo>
                  <a:cubicBezTo>
                    <a:pt x="5650" y="3742"/>
                    <a:pt x="6090" y="2901"/>
                    <a:pt x="6164" y="2831"/>
                  </a:cubicBezTo>
                  <a:cubicBezTo>
                    <a:pt x="6237" y="2760"/>
                    <a:pt x="5943" y="3462"/>
                    <a:pt x="5356" y="5846"/>
                  </a:cubicBezTo>
                  <a:cubicBezTo>
                    <a:pt x="4768" y="8231"/>
                    <a:pt x="3886" y="12298"/>
                    <a:pt x="3446" y="14753"/>
                  </a:cubicBezTo>
                  <a:cubicBezTo>
                    <a:pt x="3005" y="17207"/>
                    <a:pt x="3005" y="18049"/>
                    <a:pt x="2931" y="19031"/>
                  </a:cubicBezTo>
                  <a:cubicBezTo>
                    <a:pt x="2858" y="20012"/>
                    <a:pt x="2711" y="21134"/>
                    <a:pt x="2931" y="21275"/>
                  </a:cubicBezTo>
                  <a:cubicBezTo>
                    <a:pt x="3152" y="21415"/>
                    <a:pt x="3739" y="20573"/>
                    <a:pt x="4841" y="18329"/>
                  </a:cubicBezTo>
                  <a:cubicBezTo>
                    <a:pt x="5943" y="16085"/>
                    <a:pt x="7560" y="12438"/>
                    <a:pt x="8662" y="9703"/>
                  </a:cubicBezTo>
                  <a:cubicBezTo>
                    <a:pt x="9764" y="6968"/>
                    <a:pt x="10352" y="5145"/>
                    <a:pt x="10866" y="3462"/>
                  </a:cubicBezTo>
                  <a:cubicBezTo>
                    <a:pt x="11380" y="1779"/>
                    <a:pt x="11821" y="236"/>
                    <a:pt x="11968" y="25"/>
                  </a:cubicBezTo>
                  <a:cubicBezTo>
                    <a:pt x="12115" y="-185"/>
                    <a:pt x="11968" y="937"/>
                    <a:pt x="11821" y="2270"/>
                  </a:cubicBezTo>
                  <a:cubicBezTo>
                    <a:pt x="11674" y="3602"/>
                    <a:pt x="11527" y="5145"/>
                    <a:pt x="11527" y="6267"/>
                  </a:cubicBezTo>
                  <a:cubicBezTo>
                    <a:pt x="11527" y="7389"/>
                    <a:pt x="11674" y="8090"/>
                    <a:pt x="12115" y="8581"/>
                  </a:cubicBezTo>
                  <a:cubicBezTo>
                    <a:pt x="12556" y="9072"/>
                    <a:pt x="13290" y="9353"/>
                    <a:pt x="13952" y="9142"/>
                  </a:cubicBezTo>
                  <a:cubicBezTo>
                    <a:pt x="14613" y="8932"/>
                    <a:pt x="15201" y="8231"/>
                    <a:pt x="15715" y="7459"/>
                  </a:cubicBezTo>
                  <a:cubicBezTo>
                    <a:pt x="16229" y="6688"/>
                    <a:pt x="16670" y="5846"/>
                    <a:pt x="17037" y="4864"/>
                  </a:cubicBezTo>
                  <a:cubicBezTo>
                    <a:pt x="17405" y="3883"/>
                    <a:pt x="17699" y="2760"/>
                    <a:pt x="17772" y="2550"/>
                  </a:cubicBezTo>
                  <a:cubicBezTo>
                    <a:pt x="17846" y="2340"/>
                    <a:pt x="17699" y="3041"/>
                    <a:pt x="17699" y="3742"/>
                  </a:cubicBezTo>
                  <a:cubicBezTo>
                    <a:pt x="17699" y="4444"/>
                    <a:pt x="17846" y="5145"/>
                    <a:pt x="18507" y="5776"/>
                  </a:cubicBezTo>
                  <a:cubicBezTo>
                    <a:pt x="19168" y="6407"/>
                    <a:pt x="20343" y="6968"/>
                    <a:pt x="21519" y="7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696244" y="260350"/>
              <a:ext cx="177007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90" fill="norm" stroke="1" extrusionOk="0">
                  <a:moveTo>
                    <a:pt x="13018" y="2757"/>
                  </a:moveTo>
                  <a:cubicBezTo>
                    <a:pt x="11990" y="1379"/>
                    <a:pt x="10961" y="0"/>
                    <a:pt x="9033" y="0"/>
                  </a:cubicBezTo>
                  <a:cubicBezTo>
                    <a:pt x="7104" y="0"/>
                    <a:pt x="4275" y="1379"/>
                    <a:pt x="2604" y="3217"/>
                  </a:cubicBezTo>
                  <a:cubicBezTo>
                    <a:pt x="933" y="5055"/>
                    <a:pt x="418" y="7353"/>
                    <a:pt x="161" y="9881"/>
                  </a:cubicBezTo>
                  <a:cubicBezTo>
                    <a:pt x="-96" y="12409"/>
                    <a:pt x="-96" y="15166"/>
                    <a:pt x="547" y="16774"/>
                  </a:cubicBezTo>
                  <a:cubicBezTo>
                    <a:pt x="1190" y="18383"/>
                    <a:pt x="2475" y="18843"/>
                    <a:pt x="3633" y="18383"/>
                  </a:cubicBezTo>
                  <a:cubicBezTo>
                    <a:pt x="4790" y="17923"/>
                    <a:pt x="5818" y="16545"/>
                    <a:pt x="6975" y="14936"/>
                  </a:cubicBezTo>
                  <a:cubicBezTo>
                    <a:pt x="8133" y="13328"/>
                    <a:pt x="9418" y="11489"/>
                    <a:pt x="10061" y="11949"/>
                  </a:cubicBezTo>
                  <a:cubicBezTo>
                    <a:pt x="10704" y="12409"/>
                    <a:pt x="10704" y="15166"/>
                    <a:pt x="11090" y="17464"/>
                  </a:cubicBezTo>
                  <a:cubicBezTo>
                    <a:pt x="11475" y="19762"/>
                    <a:pt x="12247" y="21600"/>
                    <a:pt x="14047" y="21370"/>
                  </a:cubicBezTo>
                  <a:cubicBezTo>
                    <a:pt x="15847" y="21140"/>
                    <a:pt x="18675" y="18843"/>
                    <a:pt x="21504" y="16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892770" y="0"/>
              <a:ext cx="43980" cy="40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6" fill="norm" stroke="1" extrusionOk="0">
                  <a:moveTo>
                    <a:pt x="12114" y="0"/>
                  </a:moveTo>
                  <a:cubicBezTo>
                    <a:pt x="8000" y="2362"/>
                    <a:pt x="3885" y="4725"/>
                    <a:pt x="1828" y="8044"/>
                  </a:cubicBezTo>
                  <a:cubicBezTo>
                    <a:pt x="-229" y="11363"/>
                    <a:pt x="-229" y="15637"/>
                    <a:pt x="285" y="18113"/>
                  </a:cubicBezTo>
                  <a:cubicBezTo>
                    <a:pt x="800" y="20588"/>
                    <a:pt x="1828" y="21262"/>
                    <a:pt x="5428" y="21431"/>
                  </a:cubicBezTo>
                  <a:cubicBezTo>
                    <a:pt x="9028" y="21600"/>
                    <a:pt x="15200" y="21262"/>
                    <a:pt x="21371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895734" y="223951"/>
              <a:ext cx="225167" cy="12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743" fill="norm" stroke="1" extrusionOk="0">
                  <a:moveTo>
                    <a:pt x="9275" y="1810"/>
                  </a:moveTo>
                  <a:cubicBezTo>
                    <a:pt x="8475" y="765"/>
                    <a:pt x="7675" y="-280"/>
                    <a:pt x="6275" y="68"/>
                  </a:cubicBezTo>
                  <a:cubicBezTo>
                    <a:pt x="4875" y="417"/>
                    <a:pt x="2875" y="2159"/>
                    <a:pt x="1575" y="5120"/>
                  </a:cubicBezTo>
                  <a:cubicBezTo>
                    <a:pt x="275" y="8081"/>
                    <a:pt x="-325" y="12262"/>
                    <a:pt x="175" y="15572"/>
                  </a:cubicBezTo>
                  <a:cubicBezTo>
                    <a:pt x="675" y="18881"/>
                    <a:pt x="2275" y="21320"/>
                    <a:pt x="5175" y="20623"/>
                  </a:cubicBezTo>
                  <a:cubicBezTo>
                    <a:pt x="8075" y="19926"/>
                    <a:pt x="12275" y="16094"/>
                    <a:pt x="14675" y="13307"/>
                  </a:cubicBezTo>
                  <a:cubicBezTo>
                    <a:pt x="17075" y="10520"/>
                    <a:pt x="17675" y="8778"/>
                    <a:pt x="17975" y="7036"/>
                  </a:cubicBezTo>
                  <a:cubicBezTo>
                    <a:pt x="18275" y="5294"/>
                    <a:pt x="18275" y="3552"/>
                    <a:pt x="17675" y="2507"/>
                  </a:cubicBezTo>
                  <a:cubicBezTo>
                    <a:pt x="17075" y="1462"/>
                    <a:pt x="15875" y="1114"/>
                    <a:pt x="14275" y="1636"/>
                  </a:cubicBezTo>
                  <a:cubicBezTo>
                    <a:pt x="12675" y="2159"/>
                    <a:pt x="10675" y="3552"/>
                    <a:pt x="9675" y="5294"/>
                  </a:cubicBezTo>
                  <a:cubicBezTo>
                    <a:pt x="8675" y="7036"/>
                    <a:pt x="8675" y="9126"/>
                    <a:pt x="10775" y="11565"/>
                  </a:cubicBezTo>
                  <a:cubicBezTo>
                    <a:pt x="12875" y="14004"/>
                    <a:pt x="17075" y="16791"/>
                    <a:pt x="21275" y="19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597141" y="228543"/>
              <a:ext cx="127010" cy="14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00" fill="norm" stroke="1" extrusionOk="0">
                  <a:moveTo>
                    <a:pt x="4250" y="9135"/>
                  </a:moveTo>
                  <a:cubicBezTo>
                    <a:pt x="2480" y="9135"/>
                    <a:pt x="709" y="9135"/>
                    <a:pt x="178" y="9896"/>
                  </a:cubicBezTo>
                  <a:cubicBezTo>
                    <a:pt x="-353" y="10656"/>
                    <a:pt x="355" y="12177"/>
                    <a:pt x="1595" y="12634"/>
                  </a:cubicBezTo>
                  <a:cubicBezTo>
                    <a:pt x="2834" y="13090"/>
                    <a:pt x="4604" y="12482"/>
                    <a:pt x="6198" y="11569"/>
                  </a:cubicBezTo>
                  <a:cubicBezTo>
                    <a:pt x="7791" y="10656"/>
                    <a:pt x="9208" y="9439"/>
                    <a:pt x="10093" y="7766"/>
                  </a:cubicBezTo>
                  <a:cubicBezTo>
                    <a:pt x="10978" y="6093"/>
                    <a:pt x="11332" y="3963"/>
                    <a:pt x="10978" y="2290"/>
                  </a:cubicBezTo>
                  <a:cubicBezTo>
                    <a:pt x="10624" y="617"/>
                    <a:pt x="9562" y="-600"/>
                    <a:pt x="7260" y="313"/>
                  </a:cubicBezTo>
                  <a:cubicBezTo>
                    <a:pt x="4958" y="1225"/>
                    <a:pt x="1417" y="4268"/>
                    <a:pt x="1063" y="7918"/>
                  </a:cubicBezTo>
                  <a:cubicBezTo>
                    <a:pt x="709" y="11569"/>
                    <a:pt x="3542" y="15828"/>
                    <a:pt x="7437" y="18110"/>
                  </a:cubicBezTo>
                  <a:cubicBezTo>
                    <a:pt x="11332" y="20392"/>
                    <a:pt x="16290" y="20696"/>
                    <a:pt x="21247" y="2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774950" y="222249"/>
              <a:ext cx="133350" cy="17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3429" y="1543"/>
                    <a:pt x="6857" y="3086"/>
                    <a:pt x="8743" y="6171"/>
                  </a:cubicBezTo>
                  <a:cubicBezTo>
                    <a:pt x="10629" y="9257"/>
                    <a:pt x="10971" y="13886"/>
                    <a:pt x="10286" y="16714"/>
                  </a:cubicBezTo>
                  <a:cubicBezTo>
                    <a:pt x="9600" y="19543"/>
                    <a:pt x="7886" y="20571"/>
                    <a:pt x="6171" y="21086"/>
                  </a:cubicBezTo>
                  <a:cubicBezTo>
                    <a:pt x="4457" y="21600"/>
                    <a:pt x="2743" y="21600"/>
                    <a:pt x="1886" y="20829"/>
                  </a:cubicBezTo>
                  <a:cubicBezTo>
                    <a:pt x="1029" y="20057"/>
                    <a:pt x="1029" y="18514"/>
                    <a:pt x="3086" y="15429"/>
                  </a:cubicBezTo>
                  <a:cubicBezTo>
                    <a:pt x="5143" y="12343"/>
                    <a:pt x="9257" y="7714"/>
                    <a:pt x="12343" y="4886"/>
                  </a:cubicBezTo>
                  <a:cubicBezTo>
                    <a:pt x="15429" y="2057"/>
                    <a:pt x="17486" y="1029"/>
                    <a:pt x="17829" y="900"/>
                  </a:cubicBezTo>
                  <a:cubicBezTo>
                    <a:pt x="18171" y="771"/>
                    <a:pt x="16800" y="1543"/>
                    <a:pt x="15429" y="3729"/>
                  </a:cubicBezTo>
                  <a:cubicBezTo>
                    <a:pt x="14057" y="5914"/>
                    <a:pt x="12686" y="9514"/>
                    <a:pt x="13714" y="12214"/>
                  </a:cubicBezTo>
                  <a:cubicBezTo>
                    <a:pt x="14743" y="14914"/>
                    <a:pt x="18171" y="16714"/>
                    <a:pt x="2160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952205" y="240921"/>
              <a:ext cx="349796" cy="16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849" fill="norm" stroke="1" extrusionOk="0">
                  <a:moveTo>
                    <a:pt x="6279" y="3247"/>
                  </a:moveTo>
                  <a:cubicBezTo>
                    <a:pt x="5889" y="2181"/>
                    <a:pt x="5498" y="1114"/>
                    <a:pt x="4652" y="447"/>
                  </a:cubicBezTo>
                  <a:cubicBezTo>
                    <a:pt x="3807" y="-219"/>
                    <a:pt x="2505" y="-486"/>
                    <a:pt x="1595" y="2181"/>
                  </a:cubicBezTo>
                  <a:cubicBezTo>
                    <a:pt x="684" y="4847"/>
                    <a:pt x="163" y="10447"/>
                    <a:pt x="33" y="13914"/>
                  </a:cubicBezTo>
                  <a:cubicBezTo>
                    <a:pt x="-97" y="17381"/>
                    <a:pt x="163" y="18714"/>
                    <a:pt x="619" y="19647"/>
                  </a:cubicBezTo>
                  <a:cubicBezTo>
                    <a:pt x="1074" y="20581"/>
                    <a:pt x="1725" y="21114"/>
                    <a:pt x="2245" y="20714"/>
                  </a:cubicBezTo>
                  <a:cubicBezTo>
                    <a:pt x="2766" y="20314"/>
                    <a:pt x="3156" y="18981"/>
                    <a:pt x="3546" y="16981"/>
                  </a:cubicBezTo>
                  <a:cubicBezTo>
                    <a:pt x="3937" y="14981"/>
                    <a:pt x="4327" y="12314"/>
                    <a:pt x="4652" y="10181"/>
                  </a:cubicBezTo>
                  <a:cubicBezTo>
                    <a:pt x="4978" y="8047"/>
                    <a:pt x="5238" y="6447"/>
                    <a:pt x="5498" y="6314"/>
                  </a:cubicBezTo>
                  <a:cubicBezTo>
                    <a:pt x="5758" y="6181"/>
                    <a:pt x="6019" y="7514"/>
                    <a:pt x="6149" y="8981"/>
                  </a:cubicBezTo>
                  <a:cubicBezTo>
                    <a:pt x="6279" y="10447"/>
                    <a:pt x="6279" y="12047"/>
                    <a:pt x="6539" y="13247"/>
                  </a:cubicBezTo>
                  <a:cubicBezTo>
                    <a:pt x="6799" y="14447"/>
                    <a:pt x="7320" y="15247"/>
                    <a:pt x="7775" y="14847"/>
                  </a:cubicBezTo>
                  <a:cubicBezTo>
                    <a:pt x="8231" y="14447"/>
                    <a:pt x="8621" y="12847"/>
                    <a:pt x="9011" y="11381"/>
                  </a:cubicBezTo>
                  <a:cubicBezTo>
                    <a:pt x="9402" y="9914"/>
                    <a:pt x="9792" y="8581"/>
                    <a:pt x="10117" y="6847"/>
                  </a:cubicBezTo>
                  <a:cubicBezTo>
                    <a:pt x="10443" y="5114"/>
                    <a:pt x="10703" y="2981"/>
                    <a:pt x="10833" y="2714"/>
                  </a:cubicBezTo>
                  <a:cubicBezTo>
                    <a:pt x="10963" y="2447"/>
                    <a:pt x="10963" y="4047"/>
                    <a:pt x="11028" y="6714"/>
                  </a:cubicBezTo>
                  <a:cubicBezTo>
                    <a:pt x="11093" y="9381"/>
                    <a:pt x="11223" y="13114"/>
                    <a:pt x="11289" y="15647"/>
                  </a:cubicBezTo>
                  <a:cubicBezTo>
                    <a:pt x="11354" y="18181"/>
                    <a:pt x="11354" y="19514"/>
                    <a:pt x="11549" y="19381"/>
                  </a:cubicBezTo>
                  <a:cubicBezTo>
                    <a:pt x="11744" y="19247"/>
                    <a:pt x="12134" y="17647"/>
                    <a:pt x="12395" y="16181"/>
                  </a:cubicBezTo>
                  <a:cubicBezTo>
                    <a:pt x="12655" y="14714"/>
                    <a:pt x="12785" y="13381"/>
                    <a:pt x="13175" y="11781"/>
                  </a:cubicBezTo>
                  <a:cubicBezTo>
                    <a:pt x="13566" y="10181"/>
                    <a:pt x="14216" y="8314"/>
                    <a:pt x="14607" y="8047"/>
                  </a:cubicBezTo>
                  <a:cubicBezTo>
                    <a:pt x="14997" y="7781"/>
                    <a:pt x="15127" y="9114"/>
                    <a:pt x="15257" y="10581"/>
                  </a:cubicBezTo>
                  <a:cubicBezTo>
                    <a:pt x="15387" y="12047"/>
                    <a:pt x="15517" y="13647"/>
                    <a:pt x="15778" y="13914"/>
                  </a:cubicBezTo>
                  <a:cubicBezTo>
                    <a:pt x="16038" y="14181"/>
                    <a:pt x="16428" y="13114"/>
                    <a:pt x="16949" y="11781"/>
                  </a:cubicBezTo>
                  <a:cubicBezTo>
                    <a:pt x="17469" y="10447"/>
                    <a:pt x="18120" y="8847"/>
                    <a:pt x="18640" y="8581"/>
                  </a:cubicBezTo>
                  <a:cubicBezTo>
                    <a:pt x="19161" y="8314"/>
                    <a:pt x="19551" y="9381"/>
                    <a:pt x="20007" y="11114"/>
                  </a:cubicBezTo>
                  <a:cubicBezTo>
                    <a:pt x="20462" y="12847"/>
                    <a:pt x="20983" y="15247"/>
                    <a:pt x="21503" y="17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366350" y="245218"/>
              <a:ext cx="74439" cy="31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877" fill="norm" stroke="1" extrusionOk="0">
                  <a:moveTo>
                    <a:pt x="10559" y="2236"/>
                  </a:moveTo>
                  <a:cubicBezTo>
                    <a:pt x="6959" y="4728"/>
                    <a:pt x="3359" y="7220"/>
                    <a:pt x="1559" y="11167"/>
                  </a:cubicBezTo>
                  <a:cubicBezTo>
                    <a:pt x="-241" y="15113"/>
                    <a:pt x="-241" y="20513"/>
                    <a:pt x="359" y="20859"/>
                  </a:cubicBezTo>
                  <a:cubicBezTo>
                    <a:pt x="959" y="21205"/>
                    <a:pt x="2159" y="16497"/>
                    <a:pt x="3359" y="12967"/>
                  </a:cubicBezTo>
                  <a:cubicBezTo>
                    <a:pt x="4559" y="9436"/>
                    <a:pt x="5759" y="7082"/>
                    <a:pt x="7259" y="4936"/>
                  </a:cubicBezTo>
                  <a:cubicBezTo>
                    <a:pt x="8759" y="2790"/>
                    <a:pt x="10559" y="851"/>
                    <a:pt x="12059" y="228"/>
                  </a:cubicBezTo>
                  <a:cubicBezTo>
                    <a:pt x="13559" y="-395"/>
                    <a:pt x="14759" y="297"/>
                    <a:pt x="16259" y="1820"/>
                  </a:cubicBezTo>
                  <a:cubicBezTo>
                    <a:pt x="17759" y="3343"/>
                    <a:pt x="19559" y="5697"/>
                    <a:pt x="20459" y="7220"/>
                  </a:cubicBezTo>
                  <a:cubicBezTo>
                    <a:pt x="21359" y="8743"/>
                    <a:pt x="21359" y="9436"/>
                    <a:pt x="20159" y="9990"/>
                  </a:cubicBezTo>
                  <a:cubicBezTo>
                    <a:pt x="18959" y="10543"/>
                    <a:pt x="16559" y="10959"/>
                    <a:pt x="13859" y="11028"/>
                  </a:cubicBezTo>
                  <a:cubicBezTo>
                    <a:pt x="11159" y="11097"/>
                    <a:pt x="8159" y="10820"/>
                    <a:pt x="6959" y="9713"/>
                  </a:cubicBezTo>
                  <a:cubicBezTo>
                    <a:pt x="5759" y="8605"/>
                    <a:pt x="6359" y="6667"/>
                    <a:pt x="6959" y="4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534833" y="19050"/>
              <a:ext cx="19261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782" y="0"/>
                  </a:moveTo>
                  <a:cubicBezTo>
                    <a:pt x="6171" y="3867"/>
                    <a:pt x="3560" y="7733"/>
                    <a:pt x="2018" y="10533"/>
                  </a:cubicBezTo>
                  <a:cubicBezTo>
                    <a:pt x="475" y="13333"/>
                    <a:pt x="0" y="15067"/>
                    <a:pt x="0" y="16467"/>
                  </a:cubicBezTo>
                  <a:cubicBezTo>
                    <a:pt x="0" y="17867"/>
                    <a:pt x="475" y="18933"/>
                    <a:pt x="1305" y="19400"/>
                  </a:cubicBezTo>
                  <a:cubicBezTo>
                    <a:pt x="2136" y="19867"/>
                    <a:pt x="3323" y="19733"/>
                    <a:pt x="5697" y="18733"/>
                  </a:cubicBezTo>
                  <a:cubicBezTo>
                    <a:pt x="8070" y="17733"/>
                    <a:pt x="11631" y="15867"/>
                    <a:pt x="13767" y="14467"/>
                  </a:cubicBezTo>
                  <a:cubicBezTo>
                    <a:pt x="15903" y="13067"/>
                    <a:pt x="16615" y="12133"/>
                    <a:pt x="16259" y="11733"/>
                  </a:cubicBezTo>
                  <a:cubicBezTo>
                    <a:pt x="15903" y="11333"/>
                    <a:pt x="14479" y="11467"/>
                    <a:pt x="12580" y="12133"/>
                  </a:cubicBezTo>
                  <a:cubicBezTo>
                    <a:pt x="10681" y="12800"/>
                    <a:pt x="8308" y="14000"/>
                    <a:pt x="7596" y="15400"/>
                  </a:cubicBezTo>
                  <a:cubicBezTo>
                    <a:pt x="6884" y="16800"/>
                    <a:pt x="7833" y="18400"/>
                    <a:pt x="10444" y="19467"/>
                  </a:cubicBezTo>
                  <a:cubicBezTo>
                    <a:pt x="13055" y="20533"/>
                    <a:pt x="17327" y="210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749300" y="510116"/>
              <a:ext cx="2427817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4" y="19769"/>
                    <a:pt x="1469" y="17939"/>
                    <a:pt x="2156" y="16475"/>
                  </a:cubicBezTo>
                  <a:cubicBezTo>
                    <a:pt x="2844" y="15010"/>
                    <a:pt x="3484" y="13912"/>
                    <a:pt x="4086" y="12814"/>
                  </a:cubicBezTo>
                  <a:cubicBezTo>
                    <a:pt x="4689" y="11715"/>
                    <a:pt x="5254" y="10617"/>
                    <a:pt x="5828" y="9519"/>
                  </a:cubicBezTo>
                  <a:cubicBezTo>
                    <a:pt x="6403" y="8420"/>
                    <a:pt x="6987" y="7322"/>
                    <a:pt x="7570" y="6407"/>
                  </a:cubicBezTo>
                  <a:cubicBezTo>
                    <a:pt x="8154" y="5492"/>
                    <a:pt x="8738" y="4759"/>
                    <a:pt x="9331" y="4027"/>
                  </a:cubicBezTo>
                  <a:cubicBezTo>
                    <a:pt x="9924" y="3295"/>
                    <a:pt x="10527" y="2563"/>
                    <a:pt x="11120" y="2014"/>
                  </a:cubicBezTo>
                  <a:cubicBezTo>
                    <a:pt x="11713" y="1464"/>
                    <a:pt x="12297" y="1098"/>
                    <a:pt x="12881" y="732"/>
                  </a:cubicBezTo>
                  <a:cubicBezTo>
                    <a:pt x="13465" y="366"/>
                    <a:pt x="14048" y="0"/>
                    <a:pt x="14745" y="0"/>
                  </a:cubicBezTo>
                  <a:cubicBezTo>
                    <a:pt x="15442" y="0"/>
                    <a:pt x="16252" y="366"/>
                    <a:pt x="16996" y="915"/>
                  </a:cubicBezTo>
                  <a:cubicBezTo>
                    <a:pt x="17739" y="1464"/>
                    <a:pt x="18417" y="2197"/>
                    <a:pt x="19105" y="3112"/>
                  </a:cubicBezTo>
                  <a:cubicBezTo>
                    <a:pt x="19792" y="4027"/>
                    <a:pt x="20489" y="5125"/>
                    <a:pt x="20941" y="5675"/>
                  </a:cubicBezTo>
                  <a:cubicBezTo>
                    <a:pt x="21393" y="6224"/>
                    <a:pt x="21600" y="6224"/>
                    <a:pt x="21600" y="6224"/>
                  </a:cubicBezTo>
                  <a:cubicBezTo>
                    <a:pt x="21600" y="6224"/>
                    <a:pt x="21393" y="6224"/>
                    <a:pt x="21157" y="6224"/>
                  </a:cubicBezTo>
                  <a:cubicBezTo>
                    <a:pt x="20922" y="6224"/>
                    <a:pt x="20658" y="6224"/>
                    <a:pt x="20395" y="6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371600" y="558800"/>
              <a:ext cx="22098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20945"/>
                    <a:pt x="1490" y="20291"/>
                    <a:pt x="2203" y="19473"/>
                  </a:cubicBezTo>
                  <a:cubicBezTo>
                    <a:pt x="2917" y="18655"/>
                    <a:pt x="3600" y="17673"/>
                    <a:pt x="4386" y="16691"/>
                  </a:cubicBezTo>
                  <a:cubicBezTo>
                    <a:pt x="5172" y="15709"/>
                    <a:pt x="6062" y="14727"/>
                    <a:pt x="6838" y="14073"/>
                  </a:cubicBezTo>
                  <a:cubicBezTo>
                    <a:pt x="7614" y="13418"/>
                    <a:pt x="8276" y="13091"/>
                    <a:pt x="8969" y="12764"/>
                  </a:cubicBezTo>
                  <a:cubicBezTo>
                    <a:pt x="9662" y="12436"/>
                    <a:pt x="10386" y="12109"/>
                    <a:pt x="11079" y="11782"/>
                  </a:cubicBezTo>
                  <a:cubicBezTo>
                    <a:pt x="11772" y="11455"/>
                    <a:pt x="12434" y="11127"/>
                    <a:pt x="13097" y="10800"/>
                  </a:cubicBezTo>
                  <a:cubicBezTo>
                    <a:pt x="13759" y="10473"/>
                    <a:pt x="14421" y="10145"/>
                    <a:pt x="15145" y="9818"/>
                  </a:cubicBezTo>
                  <a:cubicBezTo>
                    <a:pt x="15869" y="9491"/>
                    <a:pt x="16655" y="9164"/>
                    <a:pt x="17421" y="8509"/>
                  </a:cubicBezTo>
                  <a:cubicBezTo>
                    <a:pt x="18186" y="7855"/>
                    <a:pt x="18931" y="6873"/>
                    <a:pt x="19624" y="5400"/>
                  </a:cubicBezTo>
                  <a:cubicBezTo>
                    <a:pt x="20317" y="3927"/>
                    <a:pt x="20959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46032" y="1726660"/>
              <a:ext cx="211974" cy="37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227" fill="norm" stroke="1" extrusionOk="0">
                  <a:moveTo>
                    <a:pt x="19822" y="4400"/>
                  </a:moveTo>
                  <a:cubicBezTo>
                    <a:pt x="20241" y="3793"/>
                    <a:pt x="20661" y="3186"/>
                    <a:pt x="20870" y="2519"/>
                  </a:cubicBezTo>
                  <a:cubicBezTo>
                    <a:pt x="21080" y="1852"/>
                    <a:pt x="21080" y="1123"/>
                    <a:pt x="20556" y="638"/>
                  </a:cubicBezTo>
                  <a:cubicBezTo>
                    <a:pt x="20031" y="153"/>
                    <a:pt x="18983" y="-90"/>
                    <a:pt x="16886" y="31"/>
                  </a:cubicBezTo>
                  <a:cubicBezTo>
                    <a:pt x="14789" y="153"/>
                    <a:pt x="11643" y="638"/>
                    <a:pt x="8707" y="2398"/>
                  </a:cubicBezTo>
                  <a:cubicBezTo>
                    <a:pt x="5771" y="4157"/>
                    <a:pt x="3045" y="7191"/>
                    <a:pt x="1472" y="9861"/>
                  </a:cubicBezTo>
                  <a:cubicBezTo>
                    <a:pt x="-101" y="12530"/>
                    <a:pt x="-520" y="14836"/>
                    <a:pt x="738" y="16777"/>
                  </a:cubicBezTo>
                  <a:cubicBezTo>
                    <a:pt x="1997" y="18719"/>
                    <a:pt x="4932" y="20297"/>
                    <a:pt x="7659" y="20903"/>
                  </a:cubicBezTo>
                  <a:cubicBezTo>
                    <a:pt x="10385" y="21510"/>
                    <a:pt x="12901" y="21146"/>
                    <a:pt x="15418" y="20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576241" y="1928903"/>
              <a:ext cx="120063" cy="16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413" fill="norm" stroke="1" extrusionOk="0">
                  <a:moveTo>
                    <a:pt x="13458" y="186"/>
                  </a:moveTo>
                  <a:cubicBezTo>
                    <a:pt x="10895" y="-78"/>
                    <a:pt x="8332" y="-341"/>
                    <a:pt x="5953" y="1503"/>
                  </a:cubicBezTo>
                  <a:cubicBezTo>
                    <a:pt x="3573" y="3347"/>
                    <a:pt x="1377" y="7298"/>
                    <a:pt x="461" y="10591"/>
                  </a:cubicBezTo>
                  <a:cubicBezTo>
                    <a:pt x="-454" y="13883"/>
                    <a:pt x="-88" y="16518"/>
                    <a:pt x="2292" y="18361"/>
                  </a:cubicBezTo>
                  <a:cubicBezTo>
                    <a:pt x="4671" y="20205"/>
                    <a:pt x="9065" y="21259"/>
                    <a:pt x="12543" y="19547"/>
                  </a:cubicBezTo>
                  <a:cubicBezTo>
                    <a:pt x="16021" y="17835"/>
                    <a:pt x="18583" y="13357"/>
                    <a:pt x="19865" y="10327"/>
                  </a:cubicBezTo>
                  <a:cubicBezTo>
                    <a:pt x="21146" y="7298"/>
                    <a:pt x="21146" y="5718"/>
                    <a:pt x="19315" y="4664"/>
                  </a:cubicBezTo>
                  <a:cubicBezTo>
                    <a:pt x="17485" y="3610"/>
                    <a:pt x="13824" y="3083"/>
                    <a:pt x="10163" y="2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81050" y="1955799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54429" y="1892633"/>
              <a:ext cx="32972" cy="13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915" fill="norm" stroke="1" extrusionOk="0">
                  <a:moveTo>
                    <a:pt x="21028" y="20915"/>
                  </a:moveTo>
                  <a:cubicBezTo>
                    <a:pt x="15628" y="16786"/>
                    <a:pt x="10228" y="12656"/>
                    <a:pt x="6178" y="8844"/>
                  </a:cubicBezTo>
                  <a:cubicBezTo>
                    <a:pt x="2128" y="5033"/>
                    <a:pt x="-572" y="1539"/>
                    <a:pt x="103" y="427"/>
                  </a:cubicBezTo>
                  <a:cubicBezTo>
                    <a:pt x="778" y="-685"/>
                    <a:pt x="4828" y="586"/>
                    <a:pt x="8878" y="1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861337" y="1902569"/>
              <a:ext cx="124136" cy="17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78" fill="norm" stroke="1" extrusionOk="0">
                  <a:moveTo>
                    <a:pt x="385" y="2641"/>
                  </a:moveTo>
                  <a:cubicBezTo>
                    <a:pt x="25" y="7065"/>
                    <a:pt x="-335" y="11489"/>
                    <a:pt x="565" y="11359"/>
                  </a:cubicBezTo>
                  <a:cubicBezTo>
                    <a:pt x="1465" y="11229"/>
                    <a:pt x="3625" y="6544"/>
                    <a:pt x="6865" y="3682"/>
                  </a:cubicBezTo>
                  <a:cubicBezTo>
                    <a:pt x="10105" y="819"/>
                    <a:pt x="14425" y="-222"/>
                    <a:pt x="17125" y="38"/>
                  </a:cubicBezTo>
                  <a:cubicBezTo>
                    <a:pt x="19825" y="298"/>
                    <a:pt x="20905" y="1860"/>
                    <a:pt x="21085" y="5633"/>
                  </a:cubicBezTo>
                  <a:cubicBezTo>
                    <a:pt x="21265" y="9407"/>
                    <a:pt x="20545" y="15392"/>
                    <a:pt x="19825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275244" y="1625600"/>
              <a:ext cx="255379" cy="43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52" fill="norm" stroke="1" extrusionOk="0">
                  <a:moveTo>
                    <a:pt x="10184" y="0"/>
                  </a:moveTo>
                  <a:cubicBezTo>
                    <a:pt x="9299" y="2804"/>
                    <a:pt x="8413" y="5608"/>
                    <a:pt x="7882" y="8775"/>
                  </a:cubicBezTo>
                  <a:cubicBezTo>
                    <a:pt x="7351" y="11942"/>
                    <a:pt x="7174" y="15473"/>
                    <a:pt x="7085" y="17498"/>
                  </a:cubicBezTo>
                  <a:cubicBezTo>
                    <a:pt x="6997" y="19523"/>
                    <a:pt x="6997" y="20042"/>
                    <a:pt x="7085" y="20562"/>
                  </a:cubicBezTo>
                  <a:cubicBezTo>
                    <a:pt x="7174" y="21081"/>
                    <a:pt x="7351" y="21600"/>
                    <a:pt x="7528" y="21548"/>
                  </a:cubicBezTo>
                  <a:cubicBezTo>
                    <a:pt x="7705" y="21496"/>
                    <a:pt x="7882" y="20873"/>
                    <a:pt x="7528" y="19575"/>
                  </a:cubicBezTo>
                  <a:cubicBezTo>
                    <a:pt x="7174" y="18277"/>
                    <a:pt x="6289" y="16304"/>
                    <a:pt x="5492" y="15162"/>
                  </a:cubicBezTo>
                  <a:cubicBezTo>
                    <a:pt x="4695" y="14019"/>
                    <a:pt x="3987" y="13708"/>
                    <a:pt x="2836" y="13500"/>
                  </a:cubicBezTo>
                  <a:cubicBezTo>
                    <a:pt x="1685" y="13292"/>
                    <a:pt x="92" y="13188"/>
                    <a:pt x="4" y="13292"/>
                  </a:cubicBezTo>
                  <a:cubicBezTo>
                    <a:pt x="-85" y="13396"/>
                    <a:pt x="1331" y="13708"/>
                    <a:pt x="4253" y="13812"/>
                  </a:cubicBezTo>
                  <a:cubicBezTo>
                    <a:pt x="7174" y="13915"/>
                    <a:pt x="11600" y="13812"/>
                    <a:pt x="14256" y="13656"/>
                  </a:cubicBezTo>
                  <a:cubicBezTo>
                    <a:pt x="16912" y="13500"/>
                    <a:pt x="17797" y="13292"/>
                    <a:pt x="17885" y="13033"/>
                  </a:cubicBezTo>
                  <a:cubicBezTo>
                    <a:pt x="17974" y="12773"/>
                    <a:pt x="17266" y="12462"/>
                    <a:pt x="16469" y="12565"/>
                  </a:cubicBezTo>
                  <a:cubicBezTo>
                    <a:pt x="15672" y="12669"/>
                    <a:pt x="14787" y="13188"/>
                    <a:pt x="14079" y="13760"/>
                  </a:cubicBezTo>
                  <a:cubicBezTo>
                    <a:pt x="13371" y="14331"/>
                    <a:pt x="12840" y="14954"/>
                    <a:pt x="12574" y="15577"/>
                  </a:cubicBezTo>
                  <a:cubicBezTo>
                    <a:pt x="12308" y="16200"/>
                    <a:pt x="12308" y="16823"/>
                    <a:pt x="12663" y="17290"/>
                  </a:cubicBezTo>
                  <a:cubicBezTo>
                    <a:pt x="13017" y="17758"/>
                    <a:pt x="13725" y="18069"/>
                    <a:pt x="14522" y="18277"/>
                  </a:cubicBezTo>
                  <a:cubicBezTo>
                    <a:pt x="15318" y="18485"/>
                    <a:pt x="16204" y="18588"/>
                    <a:pt x="17089" y="18640"/>
                  </a:cubicBezTo>
                  <a:cubicBezTo>
                    <a:pt x="17974" y="18692"/>
                    <a:pt x="18859" y="18692"/>
                    <a:pt x="19745" y="18277"/>
                  </a:cubicBezTo>
                  <a:cubicBezTo>
                    <a:pt x="20630" y="17862"/>
                    <a:pt x="21515" y="17031"/>
                    <a:pt x="21338" y="16200"/>
                  </a:cubicBezTo>
                  <a:cubicBezTo>
                    <a:pt x="21161" y="15369"/>
                    <a:pt x="19922" y="14538"/>
                    <a:pt x="18682" y="13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589387" y="1852977"/>
              <a:ext cx="93364" cy="16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065" fill="norm" stroke="1" extrusionOk="0">
                  <a:moveTo>
                    <a:pt x="21172" y="943"/>
                  </a:moveTo>
                  <a:cubicBezTo>
                    <a:pt x="16372" y="416"/>
                    <a:pt x="11572" y="-111"/>
                    <a:pt x="7972" y="21"/>
                  </a:cubicBezTo>
                  <a:cubicBezTo>
                    <a:pt x="4372" y="152"/>
                    <a:pt x="1972" y="943"/>
                    <a:pt x="772" y="1996"/>
                  </a:cubicBezTo>
                  <a:cubicBezTo>
                    <a:pt x="-428" y="3050"/>
                    <a:pt x="-428" y="4367"/>
                    <a:pt x="2212" y="6343"/>
                  </a:cubicBezTo>
                  <a:cubicBezTo>
                    <a:pt x="4852" y="8318"/>
                    <a:pt x="10132" y="10952"/>
                    <a:pt x="12772" y="13323"/>
                  </a:cubicBezTo>
                  <a:cubicBezTo>
                    <a:pt x="15412" y="15694"/>
                    <a:pt x="15412" y="17801"/>
                    <a:pt x="13972" y="19250"/>
                  </a:cubicBezTo>
                  <a:cubicBezTo>
                    <a:pt x="12532" y="20699"/>
                    <a:pt x="9652" y="21489"/>
                    <a:pt x="9172" y="20830"/>
                  </a:cubicBezTo>
                  <a:cubicBezTo>
                    <a:pt x="8692" y="20172"/>
                    <a:pt x="10612" y="18065"/>
                    <a:pt x="12532" y="15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708150" y="1836797"/>
              <a:ext cx="120650" cy="22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2244"/>
                  </a:moveTo>
                  <a:cubicBezTo>
                    <a:pt x="20463" y="1444"/>
                    <a:pt x="19326" y="644"/>
                    <a:pt x="17621" y="244"/>
                  </a:cubicBezTo>
                  <a:cubicBezTo>
                    <a:pt x="15916" y="-156"/>
                    <a:pt x="13642" y="-156"/>
                    <a:pt x="10989" y="944"/>
                  </a:cubicBezTo>
                  <a:cubicBezTo>
                    <a:pt x="8337" y="2044"/>
                    <a:pt x="5305" y="4244"/>
                    <a:pt x="5495" y="5844"/>
                  </a:cubicBezTo>
                  <a:cubicBezTo>
                    <a:pt x="5684" y="7444"/>
                    <a:pt x="9095" y="8444"/>
                    <a:pt x="12316" y="9644"/>
                  </a:cubicBezTo>
                  <a:cubicBezTo>
                    <a:pt x="15537" y="10844"/>
                    <a:pt x="18568" y="12244"/>
                    <a:pt x="20084" y="13444"/>
                  </a:cubicBezTo>
                  <a:cubicBezTo>
                    <a:pt x="21600" y="14644"/>
                    <a:pt x="21600" y="15644"/>
                    <a:pt x="18000" y="16944"/>
                  </a:cubicBezTo>
                  <a:cubicBezTo>
                    <a:pt x="14400" y="18244"/>
                    <a:pt x="7200" y="19844"/>
                    <a:pt x="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241550" y="1828090"/>
              <a:ext cx="165100" cy="17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8" fill="norm" stroke="1" extrusionOk="0">
                  <a:moveTo>
                    <a:pt x="0" y="10758"/>
                  </a:moveTo>
                  <a:cubicBezTo>
                    <a:pt x="3600" y="9996"/>
                    <a:pt x="7200" y="9233"/>
                    <a:pt x="9138" y="8090"/>
                  </a:cubicBezTo>
                  <a:cubicBezTo>
                    <a:pt x="11077" y="6946"/>
                    <a:pt x="11354" y="5422"/>
                    <a:pt x="11354" y="4024"/>
                  </a:cubicBezTo>
                  <a:cubicBezTo>
                    <a:pt x="11354" y="2626"/>
                    <a:pt x="11077" y="1356"/>
                    <a:pt x="10246" y="593"/>
                  </a:cubicBezTo>
                  <a:cubicBezTo>
                    <a:pt x="9415" y="-169"/>
                    <a:pt x="8031" y="-423"/>
                    <a:pt x="6231" y="1229"/>
                  </a:cubicBezTo>
                  <a:cubicBezTo>
                    <a:pt x="4431" y="2881"/>
                    <a:pt x="2215" y="6438"/>
                    <a:pt x="1246" y="9742"/>
                  </a:cubicBezTo>
                  <a:cubicBezTo>
                    <a:pt x="277" y="13045"/>
                    <a:pt x="554" y="16095"/>
                    <a:pt x="2908" y="18128"/>
                  </a:cubicBezTo>
                  <a:cubicBezTo>
                    <a:pt x="5262" y="20161"/>
                    <a:pt x="9692" y="21177"/>
                    <a:pt x="13154" y="20415"/>
                  </a:cubicBezTo>
                  <a:cubicBezTo>
                    <a:pt x="16615" y="19652"/>
                    <a:pt x="19108" y="17111"/>
                    <a:pt x="21600" y="14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402630" y="1824566"/>
              <a:ext cx="143721" cy="20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57" fill="norm" stroke="1" extrusionOk="0">
                  <a:moveTo>
                    <a:pt x="1533" y="2449"/>
                  </a:moveTo>
                  <a:cubicBezTo>
                    <a:pt x="594" y="1559"/>
                    <a:pt x="-345" y="668"/>
                    <a:pt x="125" y="891"/>
                  </a:cubicBezTo>
                  <a:cubicBezTo>
                    <a:pt x="594" y="1113"/>
                    <a:pt x="2472" y="2449"/>
                    <a:pt x="4977" y="4565"/>
                  </a:cubicBezTo>
                  <a:cubicBezTo>
                    <a:pt x="7481" y="6680"/>
                    <a:pt x="10612" y="9575"/>
                    <a:pt x="11238" y="12470"/>
                  </a:cubicBezTo>
                  <a:cubicBezTo>
                    <a:pt x="11864" y="15365"/>
                    <a:pt x="9985" y="18260"/>
                    <a:pt x="8107" y="19819"/>
                  </a:cubicBezTo>
                  <a:cubicBezTo>
                    <a:pt x="6229" y="21377"/>
                    <a:pt x="4351" y="21600"/>
                    <a:pt x="3255" y="21155"/>
                  </a:cubicBezTo>
                  <a:cubicBezTo>
                    <a:pt x="2159" y="20709"/>
                    <a:pt x="1846" y="19596"/>
                    <a:pt x="2629" y="16924"/>
                  </a:cubicBezTo>
                  <a:cubicBezTo>
                    <a:pt x="3412" y="14252"/>
                    <a:pt x="5290" y="10021"/>
                    <a:pt x="7012" y="7237"/>
                  </a:cubicBezTo>
                  <a:cubicBezTo>
                    <a:pt x="8733" y="4454"/>
                    <a:pt x="10298" y="3118"/>
                    <a:pt x="12333" y="2004"/>
                  </a:cubicBezTo>
                  <a:cubicBezTo>
                    <a:pt x="14368" y="891"/>
                    <a:pt x="16872" y="0"/>
                    <a:pt x="17655" y="0"/>
                  </a:cubicBezTo>
                  <a:cubicBezTo>
                    <a:pt x="18438" y="0"/>
                    <a:pt x="17498" y="891"/>
                    <a:pt x="16403" y="3229"/>
                  </a:cubicBezTo>
                  <a:cubicBezTo>
                    <a:pt x="15307" y="5567"/>
                    <a:pt x="14055" y="9353"/>
                    <a:pt x="13742" y="11802"/>
                  </a:cubicBezTo>
                  <a:cubicBezTo>
                    <a:pt x="13429" y="14252"/>
                    <a:pt x="14055" y="15365"/>
                    <a:pt x="15464" y="16144"/>
                  </a:cubicBezTo>
                  <a:cubicBezTo>
                    <a:pt x="16872" y="16924"/>
                    <a:pt x="19064" y="17369"/>
                    <a:pt x="21255" y="17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548466" y="1861961"/>
              <a:ext cx="143934" cy="13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5" fill="norm" stroke="1" extrusionOk="0">
                  <a:moveTo>
                    <a:pt x="21600" y="1694"/>
                  </a:moveTo>
                  <a:cubicBezTo>
                    <a:pt x="20012" y="424"/>
                    <a:pt x="18424" y="-847"/>
                    <a:pt x="14929" y="741"/>
                  </a:cubicBezTo>
                  <a:cubicBezTo>
                    <a:pt x="11435" y="2329"/>
                    <a:pt x="6035" y="6777"/>
                    <a:pt x="3176" y="9794"/>
                  </a:cubicBezTo>
                  <a:cubicBezTo>
                    <a:pt x="318" y="12812"/>
                    <a:pt x="0" y="14400"/>
                    <a:pt x="0" y="15988"/>
                  </a:cubicBezTo>
                  <a:cubicBezTo>
                    <a:pt x="0" y="17577"/>
                    <a:pt x="318" y="19165"/>
                    <a:pt x="1271" y="19959"/>
                  </a:cubicBezTo>
                  <a:cubicBezTo>
                    <a:pt x="2224" y="20753"/>
                    <a:pt x="3812" y="20753"/>
                    <a:pt x="5559" y="19482"/>
                  </a:cubicBezTo>
                  <a:cubicBezTo>
                    <a:pt x="7306" y="18212"/>
                    <a:pt x="9212" y="15671"/>
                    <a:pt x="10324" y="13447"/>
                  </a:cubicBezTo>
                  <a:cubicBezTo>
                    <a:pt x="11435" y="11224"/>
                    <a:pt x="11753" y="9318"/>
                    <a:pt x="12388" y="7253"/>
                  </a:cubicBezTo>
                  <a:cubicBezTo>
                    <a:pt x="13024" y="5188"/>
                    <a:pt x="13976" y="2965"/>
                    <a:pt x="14453" y="2647"/>
                  </a:cubicBezTo>
                  <a:cubicBezTo>
                    <a:pt x="14929" y="2329"/>
                    <a:pt x="14929" y="3918"/>
                    <a:pt x="15247" y="6618"/>
                  </a:cubicBezTo>
                  <a:cubicBezTo>
                    <a:pt x="15565" y="9318"/>
                    <a:pt x="16200" y="13129"/>
                    <a:pt x="17312" y="15512"/>
                  </a:cubicBezTo>
                  <a:cubicBezTo>
                    <a:pt x="18424" y="17894"/>
                    <a:pt x="20012" y="18847"/>
                    <a:pt x="21600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730500" y="1875366"/>
              <a:ext cx="177375" cy="14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148" fill="norm" stroke="1" extrusionOk="0">
                  <a:moveTo>
                    <a:pt x="0" y="4320"/>
                  </a:moveTo>
                  <a:cubicBezTo>
                    <a:pt x="514" y="2777"/>
                    <a:pt x="1029" y="1234"/>
                    <a:pt x="1414" y="1234"/>
                  </a:cubicBezTo>
                  <a:cubicBezTo>
                    <a:pt x="1800" y="1234"/>
                    <a:pt x="2057" y="2777"/>
                    <a:pt x="2186" y="5708"/>
                  </a:cubicBezTo>
                  <a:cubicBezTo>
                    <a:pt x="2314" y="8640"/>
                    <a:pt x="2314" y="12960"/>
                    <a:pt x="2057" y="16045"/>
                  </a:cubicBezTo>
                  <a:cubicBezTo>
                    <a:pt x="1800" y="19131"/>
                    <a:pt x="1286" y="20982"/>
                    <a:pt x="1157" y="21137"/>
                  </a:cubicBezTo>
                  <a:cubicBezTo>
                    <a:pt x="1029" y="21291"/>
                    <a:pt x="1286" y="19748"/>
                    <a:pt x="2443" y="16200"/>
                  </a:cubicBezTo>
                  <a:cubicBezTo>
                    <a:pt x="3600" y="12651"/>
                    <a:pt x="5657" y="7097"/>
                    <a:pt x="7200" y="3857"/>
                  </a:cubicBezTo>
                  <a:cubicBezTo>
                    <a:pt x="8743" y="617"/>
                    <a:pt x="9771" y="-309"/>
                    <a:pt x="10286" y="154"/>
                  </a:cubicBezTo>
                  <a:cubicBezTo>
                    <a:pt x="10800" y="617"/>
                    <a:pt x="10800" y="2468"/>
                    <a:pt x="10671" y="5245"/>
                  </a:cubicBezTo>
                  <a:cubicBezTo>
                    <a:pt x="10543" y="8022"/>
                    <a:pt x="10286" y="11725"/>
                    <a:pt x="10286" y="12805"/>
                  </a:cubicBezTo>
                  <a:cubicBezTo>
                    <a:pt x="10286" y="13885"/>
                    <a:pt x="10543" y="12342"/>
                    <a:pt x="11314" y="10182"/>
                  </a:cubicBezTo>
                  <a:cubicBezTo>
                    <a:pt x="12086" y="8022"/>
                    <a:pt x="13371" y="5245"/>
                    <a:pt x="14786" y="3240"/>
                  </a:cubicBezTo>
                  <a:cubicBezTo>
                    <a:pt x="16200" y="1234"/>
                    <a:pt x="17743" y="0"/>
                    <a:pt x="18900" y="0"/>
                  </a:cubicBezTo>
                  <a:cubicBezTo>
                    <a:pt x="20057" y="0"/>
                    <a:pt x="20829" y="1234"/>
                    <a:pt x="21214" y="4474"/>
                  </a:cubicBezTo>
                  <a:cubicBezTo>
                    <a:pt x="21600" y="7714"/>
                    <a:pt x="21600" y="12960"/>
                    <a:pt x="21471" y="15891"/>
                  </a:cubicBezTo>
                  <a:cubicBezTo>
                    <a:pt x="21343" y="18822"/>
                    <a:pt x="21086" y="19440"/>
                    <a:pt x="20829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2921940" y="1830688"/>
              <a:ext cx="135830" cy="44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08" fill="norm" stroke="1" extrusionOk="0">
                  <a:moveTo>
                    <a:pt x="10818" y="2388"/>
                  </a:moveTo>
                  <a:cubicBezTo>
                    <a:pt x="9821" y="5386"/>
                    <a:pt x="8824" y="8383"/>
                    <a:pt x="7329" y="11328"/>
                  </a:cubicBezTo>
                  <a:cubicBezTo>
                    <a:pt x="5834" y="14274"/>
                    <a:pt x="3840" y="17167"/>
                    <a:pt x="2510" y="18976"/>
                  </a:cubicBezTo>
                  <a:cubicBezTo>
                    <a:pt x="1181" y="20785"/>
                    <a:pt x="517" y="21508"/>
                    <a:pt x="184" y="21508"/>
                  </a:cubicBezTo>
                  <a:cubicBezTo>
                    <a:pt x="-148" y="21508"/>
                    <a:pt x="-148" y="20785"/>
                    <a:pt x="1181" y="18666"/>
                  </a:cubicBezTo>
                  <a:cubicBezTo>
                    <a:pt x="2510" y="16547"/>
                    <a:pt x="5169" y="13033"/>
                    <a:pt x="7827" y="9985"/>
                  </a:cubicBezTo>
                  <a:cubicBezTo>
                    <a:pt x="10486" y="6936"/>
                    <a:pt x="13144" y="4352"/>
                    <a:pt x="15138" y="2647"/>
                  </a:cubicBezTo>
                  <a:cubicBezTo>
                    <a:pt x="17132" y="941"/>
                    <a:pt x="18461" y="115"/>
                    <a:pt x="19458" y="11"/>
                  </a:cubicBezTo>
                  <a:cubicBezTo>
                    <a:pt x="20455" y="-92"/>
                    <a:pt x="21120" y="528"/>
                    <a:pt x="21286" y="1717"/>
                  </a:cubicBezTo>
                  <a:cubicBezTo>
                    <a:pt x="21452" y="2905"/>
                    <a:pt x="21120" y="4662"/>
                    <a:pt x="19458" y="5902"/>
                  </a:cubicBezTo>
                  <a:cubicBezTo>
                    <a:pt x="17797" y="7142"/>
                    <a:pt x="14806" y="7866"/>
                    <a:pt x="12480" y="8176"/>
                  </a:cubicBezTo>
                  <a:cubicBezTo>
                    <a:pt x="10154" y="8486"/>
                    <a:pt x="8492" y="8383"/>
                    <a:pt x="7495" y="8021"/>
                  </a:cubicBezTo>
                  <a:cubicBezTo>
                    <a:pt x="6498" y="7659"/>
                    <a:pt x="6166" y="7039"/>
                    <a:pt x="5834" y="6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103715" y="1657350"/>
              <a:ext cx="179235" cy="34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37" fill="norm" stroke="1" extrusionOk="0">
                  <a:moveTo>
                    <a:pt x="13733" y="0"/>
                  </a:moveTo>
                  <a:cubicBezTo>
                    <a:pt x="10719" y="2716"/>
                    <a:pt x="7705" y="5432"/>
                    <a:pt x="5445" y="8472"/>
                  </a:cubicBezTo>
                  <a:cubicBezTo>
                    <a:pt x="3184" y="11511"/>
                    <a:pt x="1677" y="14874"/>
                    <a:pt x="798" y="17202"/>
                  </a:cubicBezTo>
                  <a:cubicBezTo>
                    <a:pt x="-81" y="19531"/>
                    <a:pt x="-332" y="20824"/>
                    <a:pt x="547" y="21212"/>
                  </a:cubicBezTo>
                  <a:cubicBezTo>
                    <a:pt x="1426" y="21600"/>
                    <a:pt x="3435" y="21083"/>
                    <a:pt x="6449" y="19725"/>
                  </a:cubicBezTo>
                  <a:cubicBezTo>
                    <a:pt x="9463" y="18366"/>
                    <a:pt x="13482" y="16168"/>
                    <a:pt x="15994" y="14680"/>
                  </a:cubicBezTo>
                  <a:cubicBezTo>
                    <a:pt x="18505" y="13193"/>
                    <a:pt x="19510" y="12417"/>
                    <a:pt x="19259" y="12158"/>
                  </a:cubicBezTo>
                  <a:cubicBezTo>
                    <a:pt x="19008" y="11899"/>
                    <a:pt x="17501" y="12158"/>
                    <a:pt x="15366" y="13063"/>
                  </a:cubicBezTo>
                  <a:cubicBezTo>
                    <a:pt x="13231" y="13969"/>
                    <a:pt x="10468" y="15521"/>
                    <a:pt x="9212" y="16620"/>
                  </a:cubicBezTo>
                  <a:cubicBezTo>
                    <a:pt x="7956" y="17720"/>
                    <a:pt x="8208" y="18366"/>
                    <a:pt x="10468" y="19013"/>
                  </a:cubicBezTo>
                  <a:cubicBezTo>
                    <a:pt x="12728" y="19660"/>
                    <a:pt x="16998" y="20307"/>
                    <a:pt x="21268" y="20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41350" y="2211916"/>
              <a:ext cx="2044701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2" y="20057"/>
                    <a:pt x="1744" y="18514"/>
                    <a:pt x="2560" y="17164"/>
                  </a:cubicBezTo>
                  <a:cubicBezTo>
                    <a:pt x="3376" y="15814"/>
                    <a:pt x="4137" y="14657"/>
                    <a:pt x="4875" y="13307"/>
                  </a:cubicBezTo>
                  <a:cubicBezTo>
                    <a:pt x="5612" y="11957"/>
                    <a:pt x="6328" y="10414"/>
                    <a:pt x="7111" y="9064"/>
                  </a:cubicBezTo>
                  <a:cubicBezTo>
                    <a:pt x="7893" y="7714"/>
                    <a:pt x="8743" y="6557"/>
                    <a:pt x="9604" y="5400"/>
                  </a:cubicBezTo>
                  <a:cubicBezTo>
                    <a:pt x="10465" y="4243"/>
                    <a:pt x="11337" y="3086"/>
                    <a:pt x="12209" y="2314"/>
                  </a:cubicBezTo>
                  <a:cubicBezTo>
                    <a:pt x="13081" y="1543"/>
                    <a:pt x="13953" y="1157"/>
                    <a:pt x="14769" y="771"/>
                  </a:cubicBezTo>
                  <a:cubicBezTo>
                    <a:pt x="15585" y="386"/>
                    <a:pt x="16345" y="0"/>
                    <a:pt x="17251" y="0"/>
                  </a:cubicBezTo>
                  <a:cubicBezTo>
                    <a:pt x="18157" y="0"/>
                    <a:pt x="19207" y="386"/>
                    <a:pt x="19957" y="1157"/>
                  </a:cubicBezTo>
                  <a:cubicBezTo>
                    <a:pt x="20706" y="1929"/>
                    <a:pt x="21153" y="3086"/>
                    <a:pt x="21600" y="4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390650" y="2171700"/>
              <a:ext cx="17780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7" y="19584"/>
                    <a:pt x="1954" y="17568"/>
                    <a:pt x="2970" y="15840"/>
                  </a:cubicBezTo>
                  <a:cubicBezTo>
                    <a:pt x="3986" y="14112"/>
                    <a:pt x="5040" y="12672"/>
                    <a:pt x="6081" y="11808"/>
                  </a:cubicBezTo>
                  <a:cubicBezTo>
                    <a:pt x="7123" y="10944"/>
                    <a:pt x="8151" y="10656"/>
                    <a:pt x="9077" y="10368"/>
                  </a:cubicBezTo>
                  <a:cubicBezTo>
                    <a:pt x="10003" y="10080"/>
                    <a:pt x="10826" y="9792"/>
                    <a:pt x="11687" y="9360"/>
                  </a:cubicBezTo>
                  <a:cubicBezTo>
                    <a:pt x="12549" y="8928"/>
                    <a:pt x="13449" y="8352"/>
                    <a:pt x="14580" y="7488"/>
                  </a:cubicBezTo>
                  <a:cubicBezTo>
                    <a:pt x="15711" y="6624"/>
                    <a:pt x="17074" y="5472"/>
                    <a:pt x="18180" y="4464"/>
                  </a:cubicBezTo>
                  <a:cubicBezTo>
                    <a:pt x="19286" y="3456"/>
                    <a:pt x="20134" y="2592"/>
                    <a:pt x="20661" y="1872"/>
                  </a:cubicBezTo>
                  <a:cubicBezTo>
                    <a:pt x="21189" y="1152"/>
                    <a:pt x="21394" y="5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492500" y="1828800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511550" y="195580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528344" y="1899595"/>
              <a:ext cx="175558" cy="48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14" fill="norm" stroke="1" extrusionOk="0">
                  <a:moveTo>
                    <a:pt x="5304" y="3868"/>
                  </a:moveTo>
                  <a:cubicBezTo>
                    <a:pt x="4533" y="5265"/>
                    <a:pt x="3761" y="6661"/>
                    <a:pt x="3375" y="9175"/>
                  </a:cubicBezTo>
                  <a:cubicBezTo>
                    <a:pt x="2990" y="11689"/>
                    <a:pt x="2990" y="15320"/>
                    <a:pt x="2990" y="17415"/>
                  </a:cubicBezTo>
                  <a:cubicBezTo>
                    <a:pt x="2990" y="19510"/>
                    <a:pt x="2990" y="20068"/>
                    <a:pt x="2861" y="20580"/>
                  </a:cubicBezTo>
                  <a:cubicBezTo>
                    <a:pt x="2733" y="21092"/>
                    <a:pt x="2475" y="21558"/>
                    <a:pt x="2218" y="21372"/>
                  </a:cubicBezTo>
                  <a:cubicBezTo>
                    <a:pt x="1961" y="21186"/>
                    <a:pt x="1704" y="20348"/>
                    <a:pt x="1318" y="18486"/>
                  </a:cubicBezTo>
                  <a:cubicBezTo>
                    <a:pt x="933" y="16624"/>
                    <a:pt x="418" y="13737"/>
                    <a:pt x="161" y="11084"/>
                  </a:cubicBezTo>
                  <a:cubicBezTo>
                    <a:pt x="-96" y="8430"/>
                    <a:pt x="-96" y="6010"/>
                    <a:pt x="547" y="4287"/>
                  </a:cubicBezTo>
                  <a:cubicBezTo>
                    <a:pt x="1190" y="2565"/>
                    <a:pt x="2475" y="1541"/>
                    <a:pt x="4918" y="889"/>
                  </a:cubicBezTo>
                  <a:cubicBezTo>
                    <a:pt x="7361" y="237"/>
                    <a:pt x="10961" y="-42"/>
                    <a:pt x="13533" y="5"/>
                  </a:cubicBezTo>
                  <a:cubicBezTo>
                    <a:pt x="16104" y="51"/>
                    <a:pt x="17647" y="424"/>
                    <a:pt x="18804" y="796"/>
                  </a:cubicBezTo>
                  <a:cubicBezTo>
                    <a:pt x="19961" y="1168"/>
                    <a:pt x="20733" y="1541"/>
                    <a:pt x="21118" y="1960"/>
                  </a:cubicBezTo>
                  <a:cubicBezTo>
                    <a:pt x="21504" y="2379"/>
                    <a:pt x="21504" y="2844"/>
                    <a:pt x="19833" y="3589"/>
                  </a:cubicBezTo>
                  <a:cubicBezTo>
                    <a:pt x="18161" y="4334"/>
                    <a:pt x="14818" y="5358"/>
                    <a:pt x="12504" y="5963"/>
                  </a:cubicBezTo>
                  <a:cubicBezTo>
                    <a:pt x="10190" y="6568"/>
                    <a:pt x="8904" y="6755"/>
                    <a:pt x="7233" y="6848"/>
                  </a:cubicBezTo>
                  <a:cubicBezTo>
                    <a:pt x="5561" y="6941"/>
                    <a:pt x="3504" y="6941"/>
                    <a:pt x="2990" y="6801"/>
                  </a:cubicBezTo>
                  <a:cubicBezTo>
                    <a:pt x="2475" y="6661"/>
                    <a:pt x="3504" y="6382"/>
                    <a:pt x="4533" y="6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902199" y="1921372"/>
              <a:ext cx="1651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15" y="12302"/>
                    <a:pt x="11631" y="4448"/>
                    <a:pt x="15231" y="1502"/>
                  </a:cubicBezTo>
                  <a:cubicBezTo>
                    <a:pt x="18831" y="-1443"/>
                    <a:pt x="2021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946650" y="2025650"/>
              <a:ext cx="1079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318270" y="1654805"/>
              <a:ext cx="159825" cy="28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19" fill="norm" stroke="1" extrusionOk="0">
                  <a:moveTo>
                    <a:pt x="1228" y="8641"/>
                  </a:moveTo>
                  <a:cubicBezTo>
                    <a:pt x="397" y="7702"/>
                    <a:pt x="-434" y="6762"/>
                    <a:pt x="258" y="5276"/>
                  </a:cubicBezTo>
                  <a:cubicBezTo>
                    <a:pt x="951" y="3789"/>
                    <a:pt x="3166" y="1754"/>
                    <a:pt x="6074" y="736"/>
                  </a:cubicBezTo>
                  <a:cubicBezTo>
                    <a:pt x="8981" y="-281"/>
                    <a:pt x="12581" y="-281"/>
                    <a:pt x="15628" y="971"/>
                  </a:cubicBezTo>
                  <a:cubicBezTo>
                    <a:pt x="18674" y="2223"/>
                    <a:pt x="21166" y="4728"/>
                    <a:pt x="20889" y="7545"/>
                  </a:cubicBezTo>
                  <a:cubicBezTo>
                    <a:pt x="20612" y="10362"/>
                    <a:pt x="17566" y="13493"/>
                    <a:pt x="15628" y="15449"/>
                  </a:cubicBezTo>
                  <a:cubicBezTo>
                    <a:pt x="13689" y="17406"/>
                    <a:pt x="12858" y="18189"/>
                    <a:pt x="12720" y="18971"/>
                  </a:cubicBezTo>
                  <a:cubicBezTo>
                    <a:pt x="12581" y="19754"/>
                    <a:pt x="13135" y="20536"/>
                    <a:pt x="13689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5429250" y="214630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603500" y="2990850"/>
              <a:ext cx="190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820"/>
                    <a:pt x="16800" y="7641"/>
                    <a:pt x="13200" y="11241"/>
                  </a:cubicBezTo>
                  <a:cubicBezTo>
                    <a:pt x="9600" y="14841"/>
                    <a:pt x="4800" y="182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705100" y="3050360"/>
              <a:ext cx="90423" cy="21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098" fill="norm" stroke="1" extrusionOk="0">
                  <a:moveTo>
                    <a:pt x="7364" y="2940"/>
                  </a:moveTo>
                  <a:cubicBezTo>
                    <a:pt x="7364" y="1670"/>
                    <a:pt x="7364" y="399"/>
                    <a:pt x="6627" y="188"/>
                  </a:cubicBezTo>
                  <a:cubicBezTo>
                    <a:pt x="5891" y="-24"/>
                    <a:pt x="4418" y="823"/>
                    <a:pt x="2945" y="3682"/>
                  </a:cubicBezTo>
                  <a:cubicBezTo>
                    <a:pt x="1473" y="6540"/>
                    <a:pt x="0" y="11411"/>
                    <a:pt x="0" y="14693"/>
                  </a:cubicBezTo>
                  <a:cubicBezTo>
                    <a:pt x="0" y="17976"/>
                    <a:pt x="1473" y="19670"/>
                    <a:pt x="3436" y="20517"/>
                  </a:cubicBezTo>
                  <a:cubicBezTo>
                    <a:pt x="5400" y="21364"/>
                    <a:pt x="7855" y="21364"/>
                    <a:pt x="11045" y="19988"/>
                  </a:cubicBezTo>
                  <a:cubicBezTo>
                    <a:pt x="14236" y="18611"/>
                    <a:pt x="18164" y="15858"/>
                    <a:pt x="19882" y="12788"/>
                  </a:cubicBezTo>
                  <a:cubicBezTo>
                    <a:pt x="21600" y="9717"/>
                    <a:pt x="21109" y="6329"/>
                    <a:pt x="19636" y="3999"/>
                  </a:cubicBezTo>
                  <a:cubicBezTo>
                    <a:pt x="18164" y="1670"/>
                    <a:pt x="15709" y="399"/>
                    <a:pt x="13500" y="82"/>
                  </a:cubicBezTo>
                  <a:cubicBezTo>
                    <a:pt x="11291" y="-236"/>
                    <a:pt x="9327" y="399"/>
                    <a:pt x="8100" y="1564"/>
                  </a:cubicBezTo>
                  <a:cubicBezTo>
                    <a:pt x="6873" y="2729"/>
                    <a:pt x="6382" y="4423"/>
                    <a:pt x="5891" y="6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143250" y="2868423"/>
              <a:ext cx="104045" cy="41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73" fill="norm" stroke="1" extrusionOk="0">
                  <a:moveTo>
                    <a:pt x="19440" y="4697"/>
                  </a:moveTo>
                  <a:cubicBezTo>
                    <a:pt x="19872" y="4039"/>
                    <a:pt x="20304" y="3382"/>
                    <a:pt x="20736" y="2614"/>
                  </a:cubicBezTo>
                  <a:cubicBezTo>
                    <a:pt x="21168" y="1847"/>
                    <a:pt x="21600" y="969"/>
                    <a:pt x="20736" y="476"/>
                  </a:cubicBezTo>
                  <a:cubicBezTo>
                    <a:pt x="19872" y="-17"/>
                    <a:pt x="17712" y="-127"/>
                    <a:pt x="15768" y="147"/>
                  </a:cubicBezTo>
                  <a:cubicBezTo>
                    <a:pt x="13824" y="421"/>
                    <a:pt x="12096" y="1079"/>
                    <a:pt x="9720" y="3108"/>
                  </a:cubicBezTo>
                  <a:cubicBezTo>
                    <a:pt x="7344" y="5136"/>
                    <a:pt x="4320" y="8535"/>
                    <a:pt x="2592" y="11824"/>
                  </a:cubicBezTo>
                  <a:cubicBezTo>
                    <a:pt x="864" y="15114"/>
                    <a:pt x="432" y="18293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3048000" y="2876161"/>
              <a:ext cx="330200" cy="3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217"/>
                  </a:moveTo>
                  <a:cubicBezTo>
                    <a:pt x="969" y="19723"/>
                    <a:pt x="1938" y="18228"/>
                    <a:pt x="3946" y="16530"/>
                  </a:cubicBezTo>
                  <a:cubicBezTo>
                    <a:pt x="5954" y="14832"/>
                    <a:pt x="9000" y="12930"/>
                    <a:pt x="11492" y="10621"/>
                  </a:cubicBezTo>
                  <a:cubicBezTo>
                    <a:pt x="13985" y="8311"/>
                    <a:pt x="15923" y="5595"/>
                    <a:pt x="16962" y="3625"/>
                  </a:cubicBezTo>
                  <a:cubicBezTo>
                    <a:pt x="18000" y="1655"/>
                    <a:pt x="18138" y="432"/>
                    <a:pt x="18000" y="93"/>
                  </a:cubicBezTo>
                  <a:cubicBezTo>
                    <a:pt x="17862" y="-247"/>
                    <a:pt x="17446" y="296"/>
                    <a:pt x="17169" y="2538"/>
                  </a:cubicBezTo>
                  <a:cubicBezTo>
                    <a:pt x="16892" y="4779"/>
                    <a:pt x="16754" y="8719"/>
                    <a:pt x="16685" y="11911"/>
                  </a:cubicBezTo>
                  <a:cubicBezTo>
                    <a:pt x="16615" y="15104"/>
                    <a:pt x="16615" y="17549"/>
                    <a:pt x="16546" y="19111"/>
                  </a:cubicBezTo>
                  <a:cubicBezTo>
                    <a:pt x="16477" y="20674"/>
                    <a:pt x="16338" y="21353"/>
                    <a:pt x="16477" y="21353"/>
                  </a:cubicBezTo>
                  <a:cubicBezTo>
                    <a:pt x="16615" y="21353"/>
                    <a:pt x="17031" y="20674"/>
                    <a:pt x="17446" y="19791"/>
                  </a:cubicBezTo>
                  <a:cubicBezTo>
                    <a:pt x="17862" y="18908"/>
                    <a:pt x="18277" y="17821"/>
                    <a:pt x="18692" y="17006"/>
                  </a:cubicBezTo>
                  <a:cubicBezTo>
                    <a:pt x="19108" y="16191"/>
                    <a:pt x="19523" y="15647"/>
                    <a:pt x="19731" y="15783"/>
                  </a:cubicBezTo>
                  <a:cubicBezTo>
                    <a:pt x="19938" y="15919"/>
                    <a:pt x="19938" y="16734"/>
                    <a:pt x="20077" y="15987"/>
                  </a:cubicBezTo>
                  <a:cubicBezTo>
                    <a:pt x="20215" y="15240"/>
                    <a:pt x="20492" y="12930"/>
                    <a:pt x="20769" y="11436"/>
                  </a:cubicBezTo>
                  <a:cubicBezTo>
                    <a:pt x="21046" y="9942"/>
                    <a:pt x="21323" y="9262"/>
                    <a:pt x="21600" y="8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3381105" y="3025555"/>
              <a:ext cx="112327" cy="37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95" fill="norm" stroke="1" extrusionOk="0">
                  <a:moveTo>
                    <a:pt x="10065" y="4899"/>
                  </a:moveTo>
                  <a:cubicBezTo>
                    <a:pt x="8887" y="8037"/>
                    <a:pt x="7709" y="11174"/>
                    <a:pt x="6727" y="13708"/>
                  </a:cubicBezTo>
                  <a:cubicBezTo>
                    <a:pt x="5745" y="16243"/>
                    <a:pt x="4959" y="18173"/>
                    <a:pt x="3978" y="19501"/>
                  </a:cubicBezTo>
                  <a:cubicBezTo>
                    <a:pt x="2996" y="20828"/>
                    <a:pt x="1818" y="21552"/>
                    <a:pt x="1032" y="21492"/>
                  </a:cubicBezTo>
                  <a:cubicBezTo>
                    <a:pt x="247" y="21431"/>
                    <a:pt x="-146" y="20587"/>
                    <a:pt x="50" y="17992"/>
                  </a:cubicBezTo>
                  <a:cubicBezTo>
                    <a:pt x="247" y="15398"/>
                    <a:pt x="1032" y="11054"/>
                    <a:pt x="2603" y="7796"/>
                  </a:cubicBezTo>
                  <a:cubicBezTo>
                    <a:pt x="4174" y="4537"/>
                    <a:pt x="6530" y="2365"/>
                    <a:pt x="8690" y="1219"/>
                  </a:cubicBezTo>
                  <a:cubicBezTo>
                    <a:pt x="10850" y="73"/>
                    <a:pt x="12814" y="-48"/>
                    <a:pt x="14778" y="12"/>
                  </a:cubicBezTo>
                  <a:cubicBezTo>
                    <a:pt x="16741" y="73"/>
                    <a:pt x="18705" y="314"/>
                    <a:pt x="19883" y="797"/>
                  </a:cubicBezTo>
                  <a:cubicBezTo>
                    <a:pt x="21061" y="1279"/>
                    <a:pt x="21454" y="2003"/>
                    <a:pt x="19294" y="3089"/>
                  </a:cubicBezTo>
                  <a:cubicBezTo>
                    <a:pt x="17134" y="4175"/>
                    <a:pt x="12421" y="5624"/>
                    <a:pt x="7709" y="7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3507316" y="2998258"/>
              <a:ext cx="119400" cy="21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303" fill="norm" stroke="1" extrusionOk="0">
                  <a:moveTo>
                    <a:pt x="13912" y="2388"/>
                  </a:moveTo>
                  <a:cubicBezTo>
                    <a:pt x="12814" y="1558"/>
                    <a:pt x="11715" y="727"/>
                    <a:pt x="9885" y="311"/>
                  </a:cubicBezTo>
                  <a:cubicBezTo>
                    <a:pt x="8054" y="-104"/>
                    <a:pt x="5492" y="-104"/>
                    <a:pt x="3478" y="311"/>
                  </a:cubicBezTo>
                  <a:cubicBezTo>
                    <a:pt x="1464" y="727"/>
                    <a:pt x="0" y="1558"/>
                    <a:pt x="0" y="2284"/>
                  </a:cubicBezTo>
                  <a:cubicBezTo>
                    <a:pt x="0" y="3011"/>
                    <a:pt x="1464" y="3634"/>
                    <a:pt x="4942" y="5088"/>
                  </a:cubicBezTo>
                  <a:cubicBezTo>
                    <a:pt x="8420" y="6542"/>
                    <a:pt x="13912" y="8827"/>
                    <a:pt x="17207" y="11111"/>
                  </a:cubicBezTo>
                  <a:cubicBezTo>
                    <a:pt x="20502" y="13396"/>
                    <a:pt x="21600" y="15681"/>
                    <a:pt x="19769" y="17446"/>
                  </a:cubicBezTo>
                  <a:cubicBezTo>
                    <a:pt x="17939" y="19211"/>
                    <a:pt x="13180" y="20458"/>
                    <a:pt x="9702" y="20977"/>
                  </a:cubicBezTo>
                  <a:cubicBezTo>
                    <a:pt x="6224" y="21496"/>
                    <a:pt x="4027" y="21288"/>
                    <a:pt x="1831" y="21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4864512" y="2796905"/>
              <a:ext cx="202788" cy="47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70" fill="norm" stroke="1" extrusionOk="0">
                  <a:moveTo>
                    <a:pt x="21334" y="2144"/>
                  </a:moveTo>
                  <a:cubicBezTo>
                    <a:pt x="19553" y="1386"/>
                    <a:pt x="17771" y="628"/>
                    <a:pt x="16324" y="249"/>
                  </a:cubicBezTo>
                  <a:cubicBezTo>
                    <a:pt x="14876" y="-130"/>
                    <a:pt x="13763" y="-130"/>
                    <a:pt x="11981" y="628"/>
                  </a:cubicBezTo>
                  <a:cubicBezTo>
                    <a:pt x="10200" y="1386"/>
                    <a:pt x="7750" y="2902"/>
                    <a:pt x="6860" y="4086"/>
                  </a:cubicBezTo>
                  <a:cubicBezTo>
                    <a:pt x="5969" y="5270"/>
                    <a:pt x="6637" y="6123"/>
                    <a:pt x="7750" y="6928"/>
                  </a:cubicBezTo>
                  <a:cubicBezTo>
                    <a:pt x="8864" y="7733"/>
                    <a:pt x="10423" y="8491"/>
                    <a:pt x="11202" y="9107"/>
                  </a:cubicBezTo>
                  <a:cubicBezTo>
                    <a:pt x="11981" y="9723"/>
                    <a:pt x="11981" y="10196"/>
                    <a:pt x="11536" y="10575"/>
                  </a:cubicBezTo>
                  <a:cubicBezTo>
                    <a:pt x="11091" y="10954"/>
                    <a:pt x="10200" y="11238"/>
                    <a:pt x="10311" y="11333"/>
                  </a:cubicBezTo>
                  <a:cubicBezTo>
                    <a:pt x="10423" y="11428"/>
                    <a:pt x="11536" y="11333"/>
                    <a:pt x="11870" y="11523"/>
                  </a:cubicBezTo>
                  <a:cubicBezTo>
                    <a:pt x="12204" y="11712"/>
                    <a:pt x="11759" y="12186"/>
                    <a:pt x="10200" y="13086"/>
                  </a:cubicBezTo>
                  <a:cubicBezTo>
                    <a:pt x="8641" y="13986"/>
                    <a:pt x="5969" y="15312"/>
                    <a:pt x="4188" y="16259"/>
                  </a:cubicBezTo>
                  <a:cubicBezTo>
                    <a:pt x="2406" y="17207"/>
                    <a:pt x="1515" y="17775"/>
                    <a:pt x="847" y="18344"/>
                  </a:cubicBezTo>
                  <a:cubicBezTo>
                    <a:pt x="179" y="18912"/>
                    <a:pt x="-266" y="19481"/>
                    <a:pt x="179" y="19812"/>
                  </a:cubicBezTo>
                  <a:cubicBezTo>
                    <a:pt x="625" y="20144"/>
                    <a:pt x="1961" y="20238"/>
                    <a:pt x="3742" y="20475"/>
                  </a:cubicBezTo>
                  <a:cubicBezTo>
                    <a:pt x="5524" y="20712"/>
                    <a:pt x="7750" y="21091"/>
                    <a:pt x="9977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5238749" y="2907171"/>
              <a:ext cx="188385" cy="35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912" y="1621"/>
                  </a:moveTo>
                  <a:cubicBezTo>
                    <a:pt x="2912" y="845"/>
                    <a:pt x="2912" y="69"/>
                    <a:pt x="3155" y="5"/>
                  </a:cubicBezTo>
                  <a:cubicBezTo>
                    <a:pt x="3398" y="-60"/>
                    <a:pt x="3883" y="587"/>
                    <a:pt x="4369" y="3238"/>
                  </a:cubicBezTo>
                  <a:cubicBezTo>
                    <a:pt x="4854" y="5890"/>
                    <a:pt x="5339" y="10546"/>
                    <a:pt x="5339" y="13715"/>
                  </a:cubicBezTo>
                  <a:cubicBezTo>
                    <a:pt x="5339" y="16884"/>
                    <a:pt x="4854" y="18565"/>
                    <a:pt x="4247" y="19729"/>
                  </a:cubicBezTo>
                  <a:cubicBezTo>
                    <a:pt x="3640" y="20893"/>
                    <a:pt x="2912" y="21540"/>
                    <a:pt x="2184" y="21411"/>
                  </a:cubicBezTo>
                  <a:cubicBezTo>
                    <a:pt x="1456" y="21281"/>
                    <a:pt x="728" y="20376"/>
                    <a:pt x="364" y="19277"/>
                  </a:cubicBezTo>
                  <a:cubicBezTo>
                    <a:pt x="0" y="18177"/>
                    <a:pt x="0" y="16884"/>
                    <a:pt x="0" y="15914"/>
                  </a:cubicBezTo>
                  <a:cubicBezTo>
                    <a:pt x="0" y="14944"/>
                    <a:pt x="0" y="14297"/>
                    <a:pt x="485" y="13780"/>
                  </a:cubicBezTo>
                  <a:cubicBezTo>
                    <a:pt x="971" y="13262"/>
                    <a:pt x="1942" y="12874"/>
                    <a:pt x="4247" y="12357"/>
                  </a:cubicBezTo>
                  <a:cubicBezTo>
                    <a:pt x="6553" y="11839"/>
                    <a:pt x="10193" y="11193"/>
                    <a:pt x="13227" y="10093"/>
                  </a:cubicBezTo>
                  <a:cubicBezTo>
                    <a:pt x="16261" y="8994"/>
                    <a:pt x="18688" y="7442"/>
                    <a:pt x="20022" y="6148"/>
                  </a:cubicBezTo>
                  <a:cubicBezTo>
                    <a:pt x="21357" y="4855"/>
                    <a:pt x="21600" y="3820"/>
                    <a:pt x="21600" y="3950"/>
                  </a:cubicBezTo>
                  <a:cubicBezTo>
                    <a:pt x="21600" y="4079"/>
                    <a:pt x="21357" y="5372"/>
                    <a:pt x="20751" y="7700"/>
                  </a:cubicBezTo>
                  <a:cubicBezTo>
                    <a:pt x="20144" y="10029"/>
                    <a:pt x="19173" y="13391"/>
                    <a:pt x="18202" y="16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5391150" y="3257549"/>
              <a:ext cx="1206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5867400" y="2940050"/>
              <a:ext cx="444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0"/>
                    <a:pt x="11314" y="0"/>
                    <a:pt x="7200" y="474"/>
                  </a:cubicBezTo>
                  <a:cubicBezTo>
                    <a:pt x="3086" y="947"/>
                    <a:pt x="0" y="1895"/>
                    <a:pt x="0" y="5495"/>
                  </a:cubicBezTo>
                  <a:cubicBezTo>
                    <a:pt x="0" y="9095"/>
                    <a:pt x="3086" y="15347"/>
                    <a:pt x="61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5774702" y="2895599"/>
              <a:ext cx="25144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3023" y="21600"/>
                  </a:moveTo>
                  <a:cubicBezTo>
                    <a:pt x="1943" y="19886"/>
                    <a:pt x="863" y="18171"/>
                    <a:pt x="323" y="16286"/>
                  </a:cubicBezTo>
                  <a:cubicBezTo>
                    <a:pt x="-217" y="14400"/>
                    <a:pt x="-217" y="12343"/>
                    <a:pt x="1403" y="9771"/>
                  </a:cubicBezTo>
                  <a:cubicBezTo>
                    <a:pt x="3023" y="7200"/>
                    <a:pt x="6263" y="4114"/>
                    <a:pt x="9863" y="2400"/>
                  </a:cubicBezTo>
                  <a:cubicBezTo>
                    <a:pt x="13463" y="686"/>
                    <a:pt x="17423" y="343"/>
                    <a:pt x="213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6013450" y="3149600"/>
              <a:ext cx="1016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483350" y="2895599"/>
              <a:ext cx="25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00"/>
                    <a:pt x="10800" y="8000"/>
                    <a:pt x="7200" y="11600"/>
                  </a:cubicBezTo>
                  <a:cubicBezTo>
                    <a:pt x="3600" y="15200"/>
                    <a:pt x="18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6362700" y="2895599"/>
              <a:ext cx="292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6364"/>
                    <a:pt x="5009" y="11127"/>
                    <a:pt x="8609" y="7527"/>
                  </a:cubicBezTo>
                  <a:cubicBezTo>
                    <a:pt x="12209" y="3927"/>
                    <a:pt x="16904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6559550" y="3213100"/>
              <a:ext cx="1206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6940550" y="322580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7334250" y="3187700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7620000" y="3244850"/>
              <a:ext cx="133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4320"/>
                    <a:pt x="14057" y="8640"/>
                    <a:pt x="10457" y="12240"/>
                  </a:cubicBezTo>
                  <a:cubicBezTo>
                    <a:pt x="6857" y="15840"/>
                    <a:pt x="3429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125031" y="2870199"/>
              <a:ext cx="225219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43" fill="norm" stroke="1" extrusionOk="0">
                  <a:moveTo>
                    <a:pt x="5733" y="0"/>
                  </a:moveTo>
                  <a:cubicBezTo>
                    <a:pt x="5531" y="4369"/>
                    <a:pt x="5329" y="8737"/>
                    <a:pt x="4926" y="12074"/>
                  </a:cubicBezTo>
                  <a:cubicBezTo>
                    <a:pt x="4522" y="15411"/>
                    <a:pt x="3916" y="17717"/>
                    <a:pt x="3311" y="19234"/>
                  </a:cubicBezTo>
                  <a:cubicBezTo>
                    <a:pt x="2705" y="20751"/>
                    <a:pt x="2100" y="21479"/>
                    <a:pt x="1595" y="21539"/>
                  </a:cubicBezTo>
                  <a:cubicBezTo>
                    <a:pt x="1090" y="21600"/>
                    <a:pt x="686" y="20993"/>
                    <a:pt x="384" y="19962"/>
                  </a:cubicBezTo>
                  <a:cubicBezTo>
                    <a:pt x="81" y="18930"/>
                    <a:pt x="-121" y="17474"/>
                    <a:pt x="81" y="16503"/>
                  </a:cubicBezTo>
                  <a:cubicBezTo>
                    <a:pt x="283" y="15533"/>
                    <a:pt x="888" y="15047"/>
                    <a:pt x="2200" y="14622"/>
                  </a:cubicBezTo>
                  <a:cubicBezTo>
                    <a:pt x="3513" y="14198"/>
                    <a:pt x="5531" y="13834"/>
                    <a:pt x="8358" y="12742"/>
                  </a:cubicBezTo>
                  <a:cubicBezTo>
                    <a:pt x="11184" y="11649"/>
                    <a:pt x="14817" y="9829"/>
                    <a:pt x="17038" y="8494"/>
                  </a:cubicBezTo>
                  <a:cubicBezTo>
                    <a:pt x="19258" y="7160"/>
                    <a:pt x="20066" y="6310"/>
                    <a:pt x="20571" y="5582"/>
                  </a:cubicBezTo>
                  <a:cubicBezTo>
                    <a:pt x="21075" y="4854"/>
                    <a:pt x="21277" y="4247"/>
                    <a:pt x="21378" y="4369"/>
                  </a:cubicBezTo>
                  <a:cubicBezTo>
                    <a:pt x="21479" y="4490"/>
                    <a:pt x="21479" y="5339"/>
                    <a:pt x="21378" y="7766"/>
                  </a:cubicBezTo>
                  <a:cubicBezTo>
                    <a:pt x="21277" y="10193"/>
                    <a:pt x="21075" y="14198"/>
                    <a:pt x="21075" y="16746"/>
                  </a:cubicBezTo>
                  <a:cubicBezTo>
                    <a:pt x="21075" y="19294"/>
                    <a:pt x="21277" y="20387"/>
                    <a:pt x="21479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8413750" y="2789300"/>
              <a:ext cx="145527" cy="5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537" fill="norm" stroke="1" extrusionOk="0">
                  <a:moveTo>
                    <a:pt x="8214" y="1150"/>
                  </a:moveTo>
                  <a:cubicBezTo>
                    <a:pt x="8518" y="746"/>
                    <a:pt x="8823" y="341"/>
                    <a:pt x="9735" y="139"/>
                  </a:cubicBezTo>
                  <a:cubicBezTo>
                    <a:pt x="10648" y="-63"/>
                    <a:pt x="12169" y="-63"/>
                    <a:pt x="13994" y="261"/>
                  </a:cubicBezTo>
                  <a:cubicBezTo>
                    <a:pt x="15820" y="584"/>
                    <a:pt x="17949" y="1231"/>
                    <a:pt x="19166" y="2324"/>
                  </a:cubicBezTo>
                  <a:cubicBezTo>
                    <a:pt x="20383" y="3416"/>
                    <a:pt x="20687" y="4953"/>
                    <a:pt x="19775" y="6166"/>
                  </a:cubicBezTo>
                  <a:cubicBezTo>
                    <a:pt x="18862" y="7380"/>
                    <a:pt x="16732" y="8270"/>
                    <a:pt x="15668" y="8917"/>
                  </a:cubicBezTo>
                  <a:cubicBezTo>
                    <a:pt x="14603" y="9564"/>
                    <a:pt x="14603" y="9968"/>
                    <a:pt x="15668" y="10535"/>
                  </a:cubicBezTo>
                  <a:cubicBezTo>
                    <a:pt x="16732" y="11101"/>
                    <a:pt x="18862" y="11829"/>
                    <a:pt x="20079" y="13002"/>
                  </a:cubicBezTo>
                  <a:cubicBezTo>
                    <a:pt x="21296" y="14175"/>
                    <a:pt x="21600" y="15793"/>
                    <a:pt x="18101" y="17290"/>
                  </a:cubicBezTo>
                  <a:cubicBezTo>
                    <a:pt x="14603" y="18786"/>
                    <a:pt x="7301" y="20162"/>
                    <a:pt x="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8858250" y="3181350"/>
              <a:ext cx="273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8720"/>
                    <a:pt x="8707" y="15840"/>
                    <a:pt x="12056" y="13680"/>
                  </a:cubicBezTo>
                  <a:cubicBezTo>
                    <a:pt x="15405" y="11520"/>
                    <a:pt x="17749" y="10080"/>
                    <a:pt x="19172" y="7920"/>
                  </a:cubicBezTo>
                  <a:cubicBezTo>
                    <a:pt x="20595" y="5760"/>
                    <a:pt x="21098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080500" y="3136900"/>
              <a:ext cx="98514" cy="14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85" fill="norm" stroke="1" extrusionOk="0">
                  <a:moveTo>
                    <a:pt x="0" y="0"/>
                  </a:moveTo>
                  <a:cubicBezTo>
                    <a:pt x="5974" y="1825"/>
                    <a:pt x="11949" y="3651"/>
                    <a:pt x="15855" y="6389"/>
                  </a:cubicBezTo>
                  <a:cubicBezTo>
                    <a:pt x="19762" y="9127"/>
                    <a:pt x="21600" y="12777"/>
                    <a:pt x="21370" y="15363"/>
                  </a:cubicBezTo>
                  <a:cubicBezTo>
                    <a:pt x="21140" y="17949"/>
                    <a:pt x="18843" y="19470"/>
                    <a:pt x="16315" y="20383"/>
                  </a:cubicBezTo>
                  <a:cubicBezTo>
                    <a:pt x="13787" y="21296"/>
                    <a:pt x="11030" y="21600"/>
                    <a:pt x="9651" y="21448"/>
                  </a:cubicBezTo>
                  <a:cubicBezTo>
                    <a:pt x="8272" y="21296"/>
                    <a:pt x="8272" y="20687"/>
                    <a:pt x="8272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505941" y="3060649"/>
              <a:ext cx="127010" cy="19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56" fill="norm" stroke="1" extrusionOk="0">
                  <a:moveTo>
                    <a:pt x="21247" y="702"/>
                  </a:moveTo>
                  <a:cubicBezTo>
                    <a:pt x="16290" y="238"/>
                    <a:pt x="11332" y="-227"/>
                    <a:pt x="7968" y="121"/>
                  </a:cubicBezTo>
                  <a:cubicBezTo>
                    <a:pt x="4604" y="470"/>
                    <a:pt x="2834" y="1631"/>
                    <a:pt x="1595" y="2908"/>
                  </a:cubicBezTo>
                  <a:cubicBezTo>
                    <a:pt x="355" y="4186"/>
                    <a:pt x="-353" y="5579"/>
                    <a:pt x="178" y="6508"/>
                  </a:cubicBezTo>
                  <a:cubicBezTo>
                    <a:pt x="709" y="7438"/>
                    <a:pt x="2480" y="7902"/>
                    <a:pt x="5490" y="8483"/>
                  </a:cubicBezTo>
                  <a:cubicBezTo>
                    <a:pt x="8499" y="9063"/>
                    <a:pt x="12749" y="9760"/>
                    <a:pt x="15758" y="11386"/>
                  </a:cubicBezTo>
                  <a:cubicBezTo>
                    <a:pt x="18768" y="13012"/>
                    <a:pt x="20539" y="15567"/>
                    <a:pt x="20362" y="17308"/>
                  </a:cubicBezTo>
                  <a:cubicBezTo>
                    <a:pt x="20185" y="19050"/>
                    <a:pt x="18060" y="19979"/>
                    <a:pt x="16113" y="20560"/>
                  </a:cubicBezTo>
                  <a:cubicBezTo>
                    <a:pt x="14165" y="21141"/>
                    <a:pt x="12395" y="21373"/>
                    <a:pt x="11332" y="20908"/>
                  </a:cubicBezTo>
                  <a:cubicBezTo>
                    <a:pt x="10270" y="20444"/>
                    <a:pt x="9916" y="19283"/>
                    <a:pt x="10978" y="17889"/>
                  </a:cubicBezTo>
                  <a:cubicBezTo>
                    <a:pt x="12040" y="16496"/>
                    <a:pt x="14519" y="14870"/>
                    <a:pt x="16998" y="13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9661772" y="3090197"/>
              <a:ext cx="110878" cy="12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095" fill="norm" stroke="1" extrusionOk="0">
                  <a:moveTo>
                    <a:pt x="15236" y="4703"/>
                  </a:moveTo>
                  <a:cubicBezTo>
                    <a:pt x="14013" y="3263"/>
                    <a:pt x="12791" y="1823"/>
                    <a:pt x="11160" y="923"/>
                  </a:cubicBezTo>
                  <a:cubicBezTo>
                    <a:pt x="9530" y="23"/>
                    <a:pt x="7492" y="-337"/>
                    <a:pt x="6066" y="383"/>
                  </a:cubicBezTo>
                  <a:cubicBezTo>
                    <a:pt x="4640" y="1103"/>
                    <a:pt x="3824" y="2903"/>
                    <a:pt x="2806" y="5783"/>
                  </a:cubicBezTo>
                  <a:cubicBezTo>
                    <a:pt x="1787" y="8663"/>
                    <a:pt x="564" y="12623"/>
                    <a:pt x="157" y="15683"/>
                  </a:cubicBezTo>
                  <a:cubicBezTo>
                    <a:pt x="-251" y="18743"/>
                    <a:pt x="157" y="20903"/>
                    <a:pt x="1175" y="21083"/>
                  </a:cubicBezTo>
                  <a:cubicBezTo>
                    <a:pt x="2194" y="21263"/>
                    <a:pt x="3824" y="19463"/>
                    <a:pt x="5047" y="17483"/>
                  </a:cubicBezTo>
                  <a:cubicBezTo>
                    <a:pt x="6270" y="15503"/>
                    <a:pt x="7085" y="13343"/>
                    <a:pt x="8307" y="10823"/>
                  </a:cubicBezTo>
                  <a:cubicBezTo>
                    <a:pt x="9530" y="8303"/>
                    <a:pt x="11160" y="5423"/>
                    <a:pt x="11975" y="4883"/>
                  </a:cubicBezTo>
                  <a:cubicBezTo>
                    <a:pt x="12791" y="4343"/>
                    <a:pt x="12791" y="6143"/>
                    <a:pt x="12791" y="7943"/>
                  </a:cubicBezTo>
                  <a:cubicBezTo>
                    <a:pt x="12791" y="9743"/>
                    <a:pt x="12791" y="11543"/>
                    <a:pt x="13198" y="13343"/>
                  </a:cubicBezTo>
                  <a:cubicBezTo>
                    <a:pt x="13606" y="15143"/>
                    <a:pt x="14421" y="16943"/>
                    <a:pt x="15847" y="17483"/>
                  </a:cubicBezTo>
                  <a:cubicBezTo>
                    <a:pt x="17274" y="18023"/>
                    <a:pt x="19311" y="17303"/>
                    <a:pt x="21349" y="16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9785350" y="3108506"/>
              <a:ext cx="152400" cy="8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1" fill="norm" stroke="1" extrusionOk="0">
                  <a:moveTo>
                    <a:pt x="0" y="10759"/>
                  </a:moveTo>
                  <a:cubicBezTo>
                    <a:pt x="300" y="7879"/>
                    <a:pt x="600" y="4999"/>
                    <a:pt x="1200" y="4999"/>
                  </a:cubicBezTo>
                  <a:cubicBezTo>
                    <a:pt x="1800" y="4999"/>
                    <a:pt x="2700" y="7879"/>
                    <a:pt x="3000" y="11479"/>
                  </a:cubicBezTo>
                  <a:cubicBezTo>
                    <a:pt x="3300" y="15079"/>
                    <a:pt x="3000" y="19399"/>
                    <a:pt x="2700" y="20119"/>
                  </a:cubicBezTo>
                  <a:cubicBezTo>
                    <a:pt x="2400" y="20839"/>
                    <a:pt x="2100" y="17959"/>
                    <a:pt x="2100" y="15079"/>
                  </a:cubicBezTo>
                  <a:cubicBezTo>
                    <a:pt x="2100" y="12199"/>
                    <a:pt x="2400" y="9319"/>
                    <a:pt x="2850" y="6679"/>
                  </a:cubicBezTo>
                  <a:cubicBezTo>
                    <a:pt x="3300" y="4039"/>
                    <a:pt x="3900" y="1639"/>
                    <a:pt x="4950" y="679"/>
                  </a:cubicBezTo>
                  <a:cubicBezTo>
                    <a:pt x="6000" y="-281"/>
                    <a:pt x="7500" y="199"/>
                    <a:pt x="8250" y="1879"/>
                  </a:cubicBezTo>
                  <a:cubicBezTo>
                    <a:pt x="9000" y="3559"/>
                    <a:pt x="9000" y="6439"/>
                    <a:pt x="9300" y="9079"/>
                  </a:cubicBezTo>
                  <a:cubicBezTo>
                    <a:pt x="9600" y="11719"/>
                    <a:pt x="10200" y="14119"/>
                    <a:pt x="10650" y="14119"/>
                  </a:cubicBezTo>
                  <a:cubicBezTo>
                    <a:pt x="11100" y="14119"/>
                    <a:pt x="11400" y="11719"/>
                    <a:pt x="12000" y="9319"/>
                  </a:cubicBezTo>
                  <a:cubicBezTo>
                    <a:pt x="12600" y="6919"/>
                    <a:pt x="13500" y="4519"/>
                    <a:pt x="14700" y="2599"/>
                  </a:cubicBezTo>
                  <a:cubicBezTo>
                    <a:pt x="15900" y="679"/>
                    <a:pt x="17400" y="-761"/>
                    <a:pt x="18150" y="439"/>
                  </a:cubicBezTo>
                  <a:cubicBezTo>
                    <a:pt x="18900" y="1639"/>
                    <a:pt x="18900" y="5479"/>
                    <a:pt x="19350" y="8599"/>
                  </a:cubicBezTo>
                  <a:cubicBezTo>
                    <a:pt x="19800" y="11719"/>
                    <a:pt x="20700" y="14119"/>
                    <a:pt x="21600" y="16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9918700" y="3022591"/>
              <a:ext cx="127000" cy="34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9720" y="5566"/>
                  </a:moveTo>
                  <a:cubicBezTo>
                    <a:pt x="8640" y="8879"/>
                    <a:pt x="7560" y="12192"/>
                    <a:pt x="7020" y="14577"/>
                  </a:cubicBezTo>
                  <a:cubicBezTo>
                    <a:pt x="6480" y="16962"/>
                    <a:pt x="6480" y="18420"/>
                    <a:pt x="6120" y="19547"/>
                  </a:cubicBezTo>
                  <a:cubicBezTo>
                    <a:pt x="5760" y="20673"/>
                    <a:pt x="5040" y="21468"/>
                    <a:pt x="4500" y="21468"/>
                  </a:cubicBezTo>
                  <a:cubicBezTo>
                    <a:pt x="3960" y="21468"/>
                    <a:pt x="3600" y="20673"/>
                    <a:pt x="3960" y="18619"/>
                  </a:cubicBezTo>
                  <a:cubicBezTo>
                    <a:pt x="4320" y="16565"/>
                    <a:pt x="5400" y="13252"/>
                    <a:pt x="6660" y="10337"/>
                  </a:cubicBezTo>
                  <a:cubicBezTo>
                    <a:pt x="7920" y="7421"/>
                    <a:pt x="9360" y="4904"/>
                    <a:pt x="10440" y="3313"/>
                  </a:cubicBezTo>
                  <a:cubicBezTo>
                    <a:pt x="11520" y="1723"/>
                    <a:pt x="12240" y="1061"/>
                    <a:pt x="13680" y="597"/>
                  </a:cubicBezTo>
                  <a:cubicBezTo>
                    <a:pt x="15120" y="133"/>
                    <a:pt x="17280" y="-132"/>
                    <a:pt x="18900" y="67"/>
                  </a:cubicBezTo>
                  <a:cubicBezTo>
                    <a:pt x="20520" y="266"/>
                    <a:pt x="21600" y="928"/>
                    <a:pt x="21600" y="1922"/>
                  </a:cubicBezTo>
                  <a:cubicBezTo>
                    <a:pt x="21600" y="2916"/>
                    <a:pt x="20520" y="4241"/>
                    <a:pt x="18180" y="5500"/>
                  </a:cubicBezTo>
                  <a:cubicBezTo>
                    <a:pt x="15840" y="6759"/>
                    <a:pt x="12240" y="7951"/>
                    <a:pt x="9180" y="8614"/>
                  </a:cubicBezTo>
                  <a:cubicBezTo>
                    <a:pt x="6120" y="9277"/>
                    <a:pt x="3600" y="9409"/>
                    <a:pt x="2160" y="9144"/>
                  </a:cubicBezTo>
                  <a:cubicBezTo>
                    <a:pt x="720" y="8879"/>
                    <a:pt x="360" y="8216"/>
                    <a:pt x="0" y="7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0071605" y="2876549"/>
              <a:ext cx="164595" cy="2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4088" y="0"/>
                  </a:moveTo>
                  <a:cubicBezTo>
                    <a:pt x="2980" y="4050"/>
                    <a:pt x="1872" y="8100"/>
                    <a:pt x="1180" y="11137"/>
                  </a:cubicBezTo>
                  <a:cubicBezTo>
                    <a:pt x="488" y="14175"/>
                    <a:pt x="211" y="16200"/>
                    <a:pt x="72" y="17634"/>
                  </a:cubicBezTo>
                  <a:cubicBezTo>
                    <a:pt x="-66" y="19069"/>
                    <a:pt x="-66" y="19912"/>
                    <a:pt x="626" y="20166"/>
                  </a:cubicBezTo>
                  <a:cubicBezTo>
                    <a:pt x="1319" y="20419"/>
                    <a:pt x="2703" y="20081"/>
                    <a:pt x="4642" y="18731"/>
                  </a:cubicBezTo>
                  <a:cubicBezTo>
                    <a:pt x="6580" y="17381"/>
                    <a:pt x="9072" y="15019"/>
                    <a:pt x="10596" y="13416"/>
                  </a:cubicBezTo>
                  <a:cubicBezTo>
                    <a:pt x="12119" y="11812"/>
                    <a:pt x="12672" y="10969"/>
                    <a:pt x="12119" y="10884"/>
                  </a:cubicBezTo>
                  <a:cubicBezTo>
                    <a:pt x="11565" y="10800"/>
                    <a:pt x="9903" y="11475"/>
                    <a:pt x="8380" y="12909"/>
                  </a:cubicBezTo>
                  <a:cubicBezTo>
                    <a:pt x="6857" y="14344"/>
                    <a:pt x="5472" y="16538"/>
                    <a:pt x="4919" y="18056"/>
                  </a:cubicBezTo>
                  <a:cubicBezTo>
                    <a:pt x="4365" y="19575"/>
                    <a:pt x="4642" y="20419"/>
                    <a:pt x="6857" y="20925"/>
                  </a:cubicBezTo>
                  <a:cubicBezTo>
                    <a:pt x="9072" y="21431"/>
                    <a:pt x="13226" y="21600"/>
                    <a:pt x="15996" y="21600"/>
                  </a:cubicBezTo>
                  <a:cubicBezTo>
                    <a:pt x="18765" y="21600"/>
                    <a:pt x="20149" y="21431"/>
                    <a:pt x="21534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546348" y="2924904"/>
              <a:ext cx="197852" cy="23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87" fill="norm" stroke="1" extrusionOk="0">
                  <a:moveTo>
                    <a:pt x="11704" y="7231"/>
                  </a:moveTo>
                  <a:cubicBezTo>
                    <a:pt x="11021" y="6452"/>
                    <a:pt x="10339" y="5674"/>
                    <a:pt x="8748" y="5187"/>
                  </a:cubicBezTo>
                  <a:cubicBezTo>
                    <a:pt x="7156" y="4701"/>
                    <a:pt x="4655" y="4506"/>
                    <a:pt x="3064" y="4895"/>
                  </a:cubicBezTo>
                  <a:cubicBezTo>
                    <a:pt x="1472" y="5285"/>
                    <a:pt x="790" y="6258"/>
                    <a:pt x="335" y="7231"/>
                  </a:cubicBezTo>
                  <a:cubicBezTo>
                    <a:pt x="-120" y="8204"/>
                    <a:pt x="-347" y="9177"/>
                    <a:pt x="1245" y="10247"/>
                  </a:cubicBezTo>
                  <a:cubicBezTo>
                    <a:pt x="2836" y="11317"/>
                    <a:pt x="6247" y="12485"/>
                    <a:pt x="8634" y="13555"/>
                  </a:cubicBezTo>
                  <a:cubicBezTo>
                    <a:pt x="11021" y="14625"/>
                    <a:pt x="12386" y="15598"/>
                    <a:pt x="12954" y="16571"/>
                  </a:cubicBezTo>
                  <a:cubicBezTo>
                    <a:pt x="13522" y="17544"/>
                    <a:pt x="13295" y="18517"/>
                    <a:pt x="12158" y="19393"/>
                  </a:cubicBezTo>
                  <a:cubicBezTo>
                    <a:pt x="11021" y="20268"/>
                    <a:pt x="8975" y="21047"/>
                    <a:pt x="7384" y="21241"/>
                  </a:cubicBezTo>
                  <a:cubicBezTo>
                    <a:pt x="5792" y="21436"/>
                    <a:pt x="4655" y="21047"/>
                    <a:pt x="4769" y="19295"/>
                  </a:cubicBezTo>
                  <a:cubicBezTo>
                    <a:pt x="4882" y="17544"/>
                    <a:pt x="6247" y="14431"/>
                    <a:pt x="7611" y="12679"/>
                  </a:cubicBezTo>
                  <a:cubicBezTo>
                    <a:pt x="8975" y="10928"/>
                    <a:pt x="10339" y="10539"/>
                    <a:pt x="11817" y="10344"/>
                  </a:cubicBezTo>
                  <a:cubicBezTo>
                    <a:pt x="13295" y="10150"/>
                    <a:pt x="14887" y="10150"/>
                    <a:pt x="16024" y="11122"/>
                  </a:cubicBezTo>
                  <a:cubicBezTo>
                    <a:pt x="17160" y="12095"/>
                    <a:pt x="17842" y="14041"/>
                    <a:pt x="18184" y="15501"/>
                  </a:cubicBezTo>
                  <a:cubicBezTo>
                    <a:pt x="18525" y="16960"/>
                    <a:pt x="18525" y="17933"/>
                    <a:pt x="18866" y="17739"/>
                  </a:cubicBezTo>
                  <a:cubicBezTo>
                    <a:pt x="19207" y="17544"/>
                    <a:pt x="19889" y="16182"/>
                    <a:pt x="20230" y="13458"/>
                  </a:cubicBezTo>
                  <a:cubicBezTo>
                    <a:pt x="20571" y="10733"/>
                    <a:pt x="20571" y="6647"/>
                    <a:pt x="20344" y="4020"/>
                  </a:cubicBezTo>
                  <a:cubicBezTo>
                    <a:pt x="20116" y="1393"/>
                    <a:pt x="19661" y="225"/>
                    <a:pt x="19775" y="31"/>
                  </a:cubicBezTo>
                  <a:cubicBezTo>
                    <a:pt x="19889" y="-164"/>
                    <a:pt x="20571" y="614"/>
                    <a:pt x="21253" y="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0788650" y="2984478"/>
              <a:ext cx="146050" cy="35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535"/>
                  </a:moveTo>
                  <a:cubicBezTo>
                    <a:pt x="4070" y="895"/>
                    <a:pt x="8139" y="256"/>
                    <a:pt x="10957" y="65"/>
                  </a:cubicBezTo>
                  <a:cubicBezTo>
                    <a:pt x="13774" y="-127"/>
                    <a:pt x="15339" y="129"/>
                    <a:pt x="15652" y="512"/>
                  </a:cubicBezTo>
                  <a:cubicBezTo>
                    <a:pt x="15965" y="895"/>
                    <a:pt x="15026" y="1407"/>
                    <a:pt x="12991" y="2110"/>
                  </a:cubicBezTo>
                  <a:cubicBezTo>
                    <a:pt x="10957" y="2813"/>
                    <a:pt x="7826" y="3707"/>
                    <a:pt x="6104" y="4474"/>
                  </a:cubicBezTo>
                  <a:cubicBezTo>
                    <a:pt x="4383" y="5241"/>
                    <a:pt x="4070" y="5880"/>
                    <a:pt x="4383" y="6455"/>
                  </a:cubicBezTo>
                  <a:cubicBezTo>
                    <a:pt x="4696" y="7030"/>
                    <a:pt x="5635" y="7542"/>
                    <a:pt x="8296" y="8820"/>
                  </a:cubicBezTo>
                  <a:cubicBezTo>
                    <a:pt x="10957" y="10098"/>
                    <a:pt x="15339" y="12143"/>
                    <a:pt x="17374" y="14060"/>
                  </a:cubicBezTo>
                  <a:cubicBezTo>
                    <a:pt x="19409" y="15977"/>
                    <a:pt x="19096" y="17766"/>
                    <a:pt x="17843" y="18981"/>
                  </a:cubicBezTo>
                  <a:cubicBezTo>
                    <a:pt x="16591" y="20195"/>
                    <a:pt x="14400" y="20834"/>
                    <a:pt x="12052" y="21153"/>
                  </a:cubicBezTo>
                  <a:cubicBezTo>
                    <a:pt x="9704" y="21473"/>
                    <a:pt x="7200" y="21473"/>
                    <a:pt x="5478" y="21217"/>
                  </a:cubicBezTo>
                  <a:cubicBezTo>
                    <a:pt x="3757" y="20962"/>
                    <a:pt x="2817" y="20451"/>
                    <a:pt x="3287" y="19236"/>
                  </a:cubicBezTo>
                  <a:cubicBezTo>
                    <a:pt x="3757" y="18022"/>
                    <a:pt x="5635" y="16105"/>
                    <a:pt x="8922" y="14443"/>
                  </a:cubicBezTo>
                  <a:cubicBezTo>
                    <a:pt x="12209" y="12782"/>
                    <a:pt x="16904" y="11376"/>
                    <a:pt x="21600" y="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0969260" y="2967374"/>
              <a:ext cx="143241" cy="16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25" fill="norm" stroke="1" extrusionOk="0">
                  <a:moveTo>
                    <a:pt x="1462" y="10548"/>
                  </a:moveTo>
                  <a:cubicBezTo>
                    <a:pt x="3027" y="10271"/>
                    <a:pt x="4593" y="9994"/>
                    <a:pt x="6158" y="9025"/>
                  </a:cubicBezTo>
                  <a:cubicBezTo>
                    <a:pt x="7723" y="8056"/>
                    <a:pt x="9288" y="6394"/>
                    <a:pt x="10071" y="4733"/>
                  </a:cubicBezTo>
                  <a:cubicBezTo>
                    <a:pt x="10854" y="3071"/>
                    <a:pt x="10854" y="1410"/>
                    <a:pt x="10071" y="579"/>
                  </a:cubicBezTo>
                  <a:cubicBezTo>
                    <a:pt x="9288" y="-252"/>
                    <a:pt x="7723" y="-252"/>
                    <a:pt x="5845" y="994"/>
                  </a:cubicBezTo>
                  <a:cubicBezTo>
                    <a:pt x="3967" y="2240"/>
                    <a:pt x="1775" y="4733"/>
                    <a:pt x="680" y="7917"/>
                  </a:cubicBezTo>
                  <a:cubicBezTo>
                    <a:pt x="-416" y="11102"/>
                    <a:pt x="-416" y="14979"/>
                    <a:pt x="2401" y="17471"/>
                  </a:cubicBezTo>
                  <a:cubicBezTo>
                    <a:pt x="5219" y="19963"/>
                    <a:pt x="10854" y="21071"/>
                    <a:pt x="14454" y="21210"/>
                  </a:cubicBezTo>
                  <a:cubicBezTo>
                    <a:pt x="18054" y="21348"/>
                    <a:pt x="19619" y="20517"/>
                    <a:pt x="21184" y="19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1331862" y="2807134"/>
              <a:ext cx="320388" cy="58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00" fill="norm" stroke="1" extrusionOk="0">
                  <a:moveTo>
                    <a:pt x="6969" y="7824"/>
                  </a:moveTo>
                  <a:cubicBezTo>
                    <a:pt x="6263" y="7363"/>
                    <a:pt x="5557" y="6902"/>
                    <a:pt x="4851" y="6710"/>
                  </a:cubicBezTo>
                  <a:cubicBezTo>
                    <a:pt x="4145" y="6518"/>
                    <a:pt x="3440" y="6595"/>
                    <a:pt x="2522" y="7056"/>
                  </a:cubicBezTo>
                  <a:cubicBezTo>
                    <a:pt x="1604" y="7517"/>
                    <a:pt x="475" y="8363"/>
                    <a:pt x="122" y="9131"/>
                  </a:cubicBezTo>
                  <a:cubicBezTo>
                    <a:pt x="-231" y="9900"/>
                    <a:pt x="193" y="10592"/>
                    <a:pt x="1251" y="10822"/>
                  </a:cubicBezTo>
                  <a:cubicBezTo>
                    <a:pt x="2310" y="11053"/>
                    <a:pt x="4004" y="10822"/>
                    <a:pt x="5275" y="10015"/>
                  </a:cubicBezTo>
                  <a:cubicBezTo>
                    <a:pt x="6545" y="9208"/>
                    <a:pt x="7393" y="7824"/>
                    <a:pt x="7604" y="6864"/>
                  </a:cubicBezTo>
                  <a:cubicBezTo>
                    <a:pt x="7816" y="5903"/>
                    <a:pt x="7393" y="5365"/>
                    <a:pt x="7322" y="4903"/>
                  </a:cubicBezTo>
                  <a:cubicBezTo>
                    <a:pt x="7251" y="4442"/>
                    <a:pt x="7534" y="4058"/>
                    <a:pt x="8593" y="3481"/>
                  </a:cubicBezTo>
                  <a:cubicBezTo>
                    <a:pt x="9651" y="2905"/>
                    <a:pt x="11487" y="2136"/>
                    <a:pt x="12969" y="1560"/>
                  </a:cubicBezTo>
                  <a:cubicBezTo>
                    <a:pt x="14451" y="983"/>
                    <a:pt x="15581" y="599"/>
                    <a:pt x="16498" y="330"/>
                  </a:cubicBezTo>
                  <a:cubicBezTo>
                    <a:pt x="17416" y="61"/>
                    <a:pt x="18122" y="-93"/>
                    <a:pt x="18404" y="61"/>
                  </a:cubicBezTo>
                  <a:cubicBezTo>
                    <a:pt x="18687" y="214"/>
                    <a:pt x="18545" y="676"/>
                    <a:pt x="17204" y="2175"/>
                  </a:cubicBezTo>
                  <a:cubicBezTo>
                    <a:pt x="15863" y="3674"/>
                    <a:pt x="13322" y="6210"/>
                    <a:pt x="11204" y="8785"/>
                  </a:cubicBezTo>
                  <a:cubicBezTo>
                    <a:pt x="9087" y="11360"/>
                    <a:pt x="7393" y="13974"/>
                    <a:pt x="6404" y="15819"/>
                  </a:cubicBezTo>
                  <a:cubicBezTo>
                    <a:pt x="5416" y="17664"/>
                    <a:pt x="5134" y="18740"/>
                    <a:pt x="4993" y="19508"/>
                  </a:cubicBezTo>
                  <a:cubicBezTo>
                    <a:pt x="4851" y="20277"/>
                    <a:pt x="4851" y="20738"/>
                    <a:pt x="5204" y="21046"/>
                  </a:cubicBezTo>
                  <a:cubicBezTo>
                    <a:pt x="5557" y="21353"/>
                    <a:pt x="6263" y="21507"/>
                    <a:pt x="7110" y="21315"/>
                  </a:cubicBezTo>
                  <a:cubicBezTo>
                    <a:pt x="7957" y="21123"/>
                    <a:pt x="8945" y="20585"/>
                    <a:pt x="9793" y="19278"/>
                  </a:cubicBezTo>
                  <a:cubicBezTo>
                    <a:pt x="10640" y="17971"/>
                    <a:pt x="11345" y="15896"/>
                    <a:pt x="11628" y="14550"/>
                  </a:cubicBezTo>
                  <a:cubicBezTo>
                    <a:pt x="11910" y="13205"/>
                    <a:pt x="11769" y="12590"/>
                    <a:pt x="13322" y="11898"/>
                  </a:cubicBezTo>
                  <a:cubicBezTo>
                    <a:pt x="14875" y="11207"/>
                    <a:pt x="18122" y="10438"/>
                    <a:pt x="21369" y="9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1880850" y="2870200"/>
              <a:ext cx="1016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60"/>
                    <a:pt x="14400" y="5120"/>
                    <a:pt x="10800" y="8720"/>
                  </a:cubicBezTo>
                  <a:cubicBezTo>
                    <a:pt x="7200" y="12320"/>
                    <a:pt x="3600" y="16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1999455" y="2907277"/>
              <a:ext cx="123211" cy="20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968" fill="norm" stroke="1" extrusionOk="0">
                  <a:moveTo>
                    <a:pt x="14388" y="3992"/>
                  </a:moveTo>
                  <a:cubicBezTo>
                    <a:pt x="14028" y="2264"/>
                    <a:pt x="13668" y="536"/>
                    <a:pt x="12948" y="104"/>
                  </a:cubicBezTo>
                  <a:cubicBezTo>
                    <a:pt x="12228" y="-328"/>
                    <a:pt x="11148" y="536"/>
                    <a:pt x="8988" y="3560"/>
                  </a:cubicBezTo>
                  <a:cubicBezTo>
                    <a:pt x="6828" y="6584"/>
                    <a:pt x="3588" y="11768"/>
                    <a:pt x="1788" y="15008"/>
                  </a:cubicBezTo>
                  <a:cubicBezTo>
                    <a:pt x="-12" y="18248"/>
                    <a:pt x="-372" y="19544"/>
                    <a:pt x="348" y="20300"/>
                  </a:cubicBezTo>
                  <a:cubicBezTo>
                    <a:pt x="1068" y="21056"/>
                    <a:pt x="2868" y="21272"/>
                    <a:pt x="5928" y="20408"/>
                  </a:cubicBezTo>
                  <a:cubicBezTo>
                    <a:pt x="8988" y="19544"/>
                    <a:pt x="13308" y="17600"/>
                    <a:pt x="16188" y="14684"/>
                  </a:cubicBezTo>
                  <a:cubicBezTo>
                    <a:pt x="19068" y="11768"/>
                    <a:pt x="20508" y="7880"/>
                    <a:pt x="20868" y="5396"/>
                  </a:cubicBezTo>
                  <a:cubicBezTo>
                    <a:pt x="21228" y="2912"/>
                    <a:pt x="20508" y="1832"/>
                    <a:pt x="18168" y="1508"/>
                  </a:cubicBezTo>
                  <a:cubicBezTo>
                    <a:pt x="15828" y="1184"/>
                    <a:pt x="11868" y="1616"/>
                    <a:pt x="7908" y="2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451100" y="3974843"/>
              <a:ext cx="12700" cy="36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899"/>
                  </a:moveTo>
                  <a:cubicBezTo>
                    <a:pt x="0" y="1020"/>
                    <a:pt x="0" y="141"/>
                    <a:pt x="1800" y="16"/>
                  </a:cubicBezTo>
                  <a:cubicBezTo>
                    <a:pt x="3600" y="-110"/>
                    <a:pt x="7200" y="518"/>
                    <a:pt x="9000" y="2841"/>
                  </a:cubicBezTo>
                  <a:cubicBezTo>
                    <a:pt x="10800" y="5164"/>
                    <a:pt x="10800" y="9183"/>
                    <a:pt x="12600" y="12574"/>
                  </a:cubicBezTo>
                  <a:cubicBezTo>
                    <a:pt x="14400" y="15964"/>
                    <a:pt x="18000" y="18727"/>
                    <a:pt x="2160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533650" y="4025068"/>
              <a:ext cx="151209" cy="24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0572" fill="norm" stroke="1" extrusionOk="0">
                  <a:moveTo>
                    <a:pt x="6130" y="2159"/>
                  </a:moveTo>
                  <a:cubicBezTo>
                    <a:pt x="4670" y="2333"/>
                    <a:pt x="3211" y="2507"/>
                    <a:pt x="2043" y="4336"/>
                  </a:cubicBezTo>
                  <a:cubicBezTo>
                    <a:pt x="876" y="6165"/>
                    <a:pt x="0" y="9649"/>
                    <a:pt x="0" y="12523"/>
                  </a:cubicBezTo>
                  <a:cubicBezTo>
                    <a:pt x="0" y="15397"/>
                    <a:pt x="876" y="17662"/>
                    <a:pt x="2919" y="19143"/>
                  </a:cubicBezTo>
                  <a:cubicBezTo>
                    <a:pt x="4962" y="20623"/>
                    <a:pt x="8173" y="21320"/>
                    <a:pt x="11822" y="19404"/>
                  </a:cubicBezTo>
                  <a:cubicBezTo>
                    <a:pt x="15470" y="17488"/>
                    <a:pt x="19557" y="12959"/>
                    <a:pt x="20578" y="9301"/>
                  </a:cubicBezTo>
                  <a:cubicBezTo>
                    <a:pt x="21600" y="5643"/>
                    <a:pt x="19557" y="2855"/>
                    <a:pt x="17805" y="1375"/>
                  </a:cubicBezTo>
                  <a:cubicBezTo>
                    <a:pt x="16054" y="-106"/>
                    <a:pt x="14595" y="-280"/>
                    <a:pt x="13281" y="330"/>
                  </a:cubicBezTo>
                  <a:cubicBezTo>
                    <a:pt x="11968" y="939"/>
                    <a:pt x="10800" y="2333"/>
                    <a:pt x="9632" y="3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930752" y="4089508"/>
              <a:ext cx="187099" cy="11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87" fill="norm" stroke="1" extrusionOk="0">
                  <a:moveTo>
                    <a:pt x="2523" y="15296"/>
                  </a:moveTo>
                  <a:cubicBezTo>
                    <a:pt x="1795" y="13725"/>
                    <a:pt x="1066" y="12154"/>
                    <a:pt x="581" y="9602"/>
                  </a:cubicBezTo>
                  <a:cubicBezTo>
                    <a:pt x="96" y="7049"/>
                    <a:pt x="-147" y="3514"/>
                    <a:pt x="96" y="2729"/>
                  </a:cubicBezTo>
                  <a:cubicBezTo>
                    <a:pt x="338" y="1943"/>
                    <a:pt x="1066" y="3907"/>
                    <a:pt x="1431" y="7442"/>
                  </a:cubicBezTo>
                  <a:cubicBezTo>
                    <a:pt x="1795" y="10976"/>
                    <a:pt x="1795" y="16082"/>
                    <a:pt x="2280" y="15296"/>
                  </a:cubicBezTo>
                  <a:cubicBezTo>
                    <a:pt x="2765" y="14511"/>
                    <a:pt x="3736" y="7834"/>
                    <a:pt x="4828" y="4103"/>
                  </a:cubicBezTo>
                  <a:cubicBezTo>
                    <a:pt x="5920" y="372"/>
                    <a:pt x="7134" y="-413"/>
                    <a:pt x="7983" y="176"/>
                  </a:cubicBezTo>
                  <a:cubicBezTo>
                    <a:pt x="8833" y="765"/>
                    <a:pt x="9318" y="2729"/>
                    <a:pt x="9804" y="4692"/>
                  </a:cubicBezTo>
                  <a:cubicBezTo>
                    <a:pt x="10289" y="6656"/>
                    <a:pt x="10774" y="8620"/>
                    <a:pt x="11260" y="8423"/>
                  </a:cubicBezTo>
                  <a:cubicBezTo>
                    <a:pt x="11745" y="8227"/>
                    <a:pt x="12231" y="5871"/>
                    <a:pt x="12959" y="4103"/>
                  </a:cubicBezTo>
                  <a:cubicBezTo>
                    <a:pt x="13687" y="2336"/>
                    <a:pt x="14657" y="1158"/>
                    <a:pt x="15386" y="1551"/>
                  </a:cubicBezTo>
                  <a:cubicBezTo>
                    <a:pt x="16114" y="1943"/>
                    <a:pt x="16599" y="3907"/>
                    <a:pt x="17570" y="7442"/>
                  </a:cubicBezTo>
                  <a:cubicBezTo>
                    <a:pt x="18541" y="10976"/>
                    <a:pt x="19997" y="16082"/>
                    <a:pt x="21453" y="21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140699" y="4102100"/>
              <a:ext cx="68168" cy="7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14" fill="norm" stroke="1" extrusionOk="0">
                  <a:moveTo>
                    <a:pt x="16497" y="3600"/>
                  </a:moveTo>
                  <a:cubicBezTo>
                    <a:pt x="13224" y="3000"/>
                    <a:pt x="9952" y="2400"/>
                    <a:pt x="7006" y="3000"/>
                  </a:cubicBezTo>
                  <a:cubicBezTo>
                    <a:pt x="4061" y="3600"/>
                    <a:pt x="1443" y="5400"/>
                    <a:pt x="461" y="7800"/>
                  </a:cubicBezTo>
                  <a:cubicBezTo>
                    <a:pt x="-521" y="10200"/>
                    <a:pt x="134" y="13200"/>
                    <a:pt x="1770" y="15600"/>
                  </a:cubicBezTo>
                  <a:cubicBezTo>
                    <a:pt x="3406" y="18000"/>
                    <a:pt x="6024" y="19800"/>
                    <a:pt x="8970" y="20700"/>
                  </a:cubicBezTo>
                  <a:cubicBezTo>
                    <a:pt x="11915" y="21600"/>
                    <a:pt x="15188" y="21600"/>
                    <a:pt x="17479" y="20100"/>
                  </a:cubicBezTo>
                  <a:cubicBezTo>
                    <a:pt x="19770" y="18600"/>
                    <a:pt x="21079" y="15600"/>
                    <a:pt x="21079" y="12300"/>
                  </a:cubicBezTo>
                  <a:cubicBezTo>
                    <a:pt x="21079" y="9000"/>
                    <a:pt x="19770" y="5400"/>
                    <a:pt x="17152" y="3300"/>
                  </a:cubicBezTo>
                  <a:cubicBezTo>
                    <a:pt x="14534" y="1200"/>
                    <a:pt x="10606" y="600"/>
                    <a:pt x="66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206750" y="4029997"/>
              <a:ext cx="209550" cy="13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8329"/>
                  </a:moveTo>
                  <a:cubicBezTo>
                    <a:pt x="1091" y="8329"/>
                    <a:pt x="2182" y="8329"/>
                    <a:pt x="2945" y="9326"/>
                  </a:cubicBezTo>
                  <a:cubicBezTo>
                    <a:pt x="3709" y="10323"/>
                    <a:pt x="4145" y="12317"/>
                    <a:pt x="4473" y="14809"/>
                  </a:cubicBezTo>
                  <a:cubicBezTo>
                    <a:pt x="4800" y="17301"/>
                    <a:pt x="5018" y="20292"/>
                    <a:pt x="5127" y="20791"/>
                  </a:cubicBezTo>
                  <a:cubicBezTo>
                    <a:pt x="5236" y="21289"/>
                    <a:pt x="5236" y="19295"/>
                    <a:pt x="5564" y="17467"/>
                  </a:cubicBezTo>
                  <a:cubicBezTo>
                    <a:pt x="5891" y="15640"/>
                    <a:pt x="6545" y="13978"/>
                    <a:pt x="7200" y="12483"/>
                  </a:cubicBezTo>
                  <a:cubicBezTo>
                    <a:pt x="7855" y="10987"/>
                    <a:pt x="8509" y="9658"/>
                    <a:pt x="9273" y="9492"/>
                  </a:cubicBezTo>
                  <a:cubicBezTo>
                    <a:pt x="10036" y="9326"/>
                    <a:pt x="10909" y="10323"/>
                    <a:pt x="11891" y="10655"/>
                  </a:cubicBezTo>
                  <a:cubicBezTo>
                    <a:pt x="12873" y="10987"/>
                    <a:pt x="13964" y="10655"/>
                    <a:pt x="15164" y="9492"/>
                  </a:cubicBezTo>
                  <a:cubicBezTo>
                    <a:pt x="16364" y="8329"/>
                    <a:pt x="17673" y="6335"/>
                    <a:pt x="18545" y="4507"/>
                  </a:cubicBezTo>
                  <a:cubicBezTo>
                    <a:pt x="19418" y="2680"/>
                    <a:pt x="19855" y="1018"/>
                    <a:pt x="19418" y="354"/>
                  </a:cubicBezTo>
                  <a:cubicBezTo>
                    <a:pt x="18982" y="-311"/>
                    <a:pt x="17673" y="21"/>
                    <a:pt x="16582" y="852"/>
                  </a:cubicBezTo>
                  <a:cubicBezTo>
                    <a:pt x="15491" y="1683"/>
                    <a:pt x="14618" y="3012"/>
                    <a:pt x="14727" y="5338"/>
                  </a:cubicBezTo>
                  <a:cubicBezTo>
                    <a:pt x="14836" y="7664"/>
                    <a:pt x="15927" y="10987"/>
                    <a:pt x="17236" y="12649"/>
                  </a:cubicBezTo>
                  <a:cubicBezTo>
                    <a:pt x="18545" y="14311"/>
                    <a:pt x="20073" y="14311"/>
                    <a:pt x="21600" y="14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544622" y="3895635"/>
              <a:ext cx="195528" cy="27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66" fill="norm" stroke="1" extrusionOk="0">
                  <a:moveTo>
                    <a:pt x="13790" y="3174"/>
                  </a:moveTo>
                  <a:cubicBezTo>
                    <a:pt x="12861" y="2524"/>
                    <a:pt x="11932" y="1875"/>
                    <a:pt x="11003" y="1225"/>
                  </a:cubicBezTo>
                  <a:cubicBezTo>
                    <a:pt x="10074" y="576"/>
                    <a:pt x="9145" y="-74"/>
                    <a:pt x="8332" y="7"/>
                  </a:cubicBezTo>
                  <a:cubicBezTo>
                    <a:pt x="7520" y="88"/>
                    <a:pt x="6823" y="900"/>
                    <a:pt x="6358" y="2768"/>
                  </a:cubicBezTo>
                  <a:cubicBezTo>
                    <a:pt x="5894" y="4636"/>
                    <a:pt x="5661" y="7559"/>
                    <a:pt x="5894" y="10320"/>
                  </a:cubicBezTo>
                  <a:cubicBezTo>
                    <a:pt x="6126" y="13081"/>
                    <a:pt x="6823" y="15679"/>
                    <a:pt x="7055" y="17466"/>
                  </a:cubicBezTo>
                  <a:cubicBezTo>
                    <a:pt x="7287" y="19252"/>
                    <a:pt x="7055" y="20227"/>
                    <a:pt x="6358" y="20795"/>
                  </a:cubicBezTo>
                  <a:cubicBezTo>
                    <a:pt x="5661" y="21364"/>
                    <a:pt x="4500" y="21526"/>
                    <a:pt x="3339" y="21201"/>
                  </a:cubicBezTo>
                  <a:cubicBezTo>
                    <a:pt x="2178" y="20876"/>
                    <a:pt x="1016" y="20064"/>
                    <a:pt x="436" y="19009"/>
                  </a:cubicBezTo>
                  <a:cubicBezTo>
                    <a:pt x="-145" y="17953"/>
                    <a:pt x="-145" y="16654"/>
                    <a:pt x="436" y="15842"/>
                  </a:cubicBezTo>
                  <a:cubicBezTo>
                    <a:pt x="1016" y="15030"/>
                    <a:pt x="2178" y="14705"/>
                    <a:pt x="4732" y="13731"/>
                  </a:cubicBezTo>
                  <a:cubicBezTo>
                    <a:pt x="7287" y="12756"/>
                    <a:pt x="11236" y="11132"/>
                    <a:pt x="13907" y="9508"/>
                  </a:cubicBezTo>
                  <a:cubicBezTo>
                    <a:pt x="16578" y="7884"/>
                    <a:pt x="17971" y="6260"/>
                    <a:pt x="18900" y="4961"/>
                  </a:cubicBezTo>
                  <a:cubicBezTo>
                    <a:pt x="19829" y="3661"/>
                    <a:pt x="20294" y="2687"/>
                    <a:pt x="20061" y="4392"/>
                  </a:cubicBezTo>
                  <a:cubicBezTo>
                    <a:pt x="19829" y="6097"/>
                    <a:pt x="18900" y="10482"/>
                    <a:pt x="18436" y="13162"/>
                  </a:cubicBezTo>
                  <a:cubicBezTo>
                    <a:pt x="17971" y="15842"/>
                    <a:pt x="17971" y="16816"/>
                    <a:pt x="18552" y="17222"/>
                  </a:cubicBezTo>
                  <a:cubicBezTo>
                    <a:pt x="19132" y="17628"/>
                    <a:pt x="20294" y="17466"/>
                    <a:pt x="21455" y="17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750733" y="4025900"/>
              <a:ext cx="40218" cy="10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4547" y="11215"/>
                  </a:moveTo>
                  <a:cubicBezTo>
                    <a:pt x="2274" y="15369"/>
                    <a:pt x="0" y="19523"/>
                    <a:pt x="0" y="20562"/>
                  </a:cubicBezTo>
                  <a:cubicBezTo>
                    <a:pt x="0" y="21600"/>
                    <a:pt x="2274" y="19523"/>
                    <a:pt x="6253" y="15577"/>
                  </a:cubicBezTo>
                  <a:cubicBezTo>
                    <a:pt x="10232" y="11631"/>
                    <a:pt x="15916" y="58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826081" y="4000457"/>
              <a:ext cx="49500" cy="31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189" fill="norm" stroke="1" extrusionOk="0">
                  <a:moveTo>
                    <a:pt x="1212" y="6483"/>
                  </a:moveTo>
                  <a:cubicBezTo>
                    <a:pt x="2940" y="10227"/>
                    <a:pt x="4668" y="13971"/>
                    <a:pt x="5532" y="16203"/>
                  </a:cubicBezTo>
                  <a:cubicBezTo>
                    <a:pt x="6396" y="18435"/>
                    <a:pt x="6396" y="19155"/>
                    <a:pt x="5532" y="19875"/>
                  </a:cubicBezTo>
                  <a:cubicBezTo>
                    <a:pt x="4668" y="20595"/>
                    <a:pt x="2940" y="21315"/>
                    <a:pt x="1644" y="21171"/>
                  </a:cubicBezTo>
                  <a:cubicBezTo>
                    <a:pt x="348" y="21027"/>
                    <a:pt x="-516" y="20019"/>
                    <a:pt x="348" y="17067"/>
                  </a:cubicBezTo>
                  <a:cubicBezTo>
                    <a:pt x="1212" y="14115"/>
                    <a:pt x="3804" y="9219"/>
                    <a:pt x="5964" y="6195"/>
                  </a:cubicBezTo>
                  <a:cubicBezTo>
                    <a:pt x="8124" y="3171"/>
                    <a:pt x="9852" y="2019"/>
                    <a:pt x="12012" y="1155"/>
                  </a:cubicBezTo>
                  <a:cubicBezTo>
                    <a:pt x="14172" y="291"/>
                    <a:pt x="16764" y="-285"/>
                    <a:pt x="18492" y="147"/>
                  </a:cubicBezTo>
                  <a:cubicBezTo>
                    <a:pt x="20220" y="579"/>
                    <a:pt x="21084" y="2019"/>
                    <a:pt x="18924" y="3315"/>
                  </a:cubicBezTo>
                  <a:cubicBezTo>
                    <a:pt x="16764" y="4611"/>
                    <a:pt x="11580" y="5763"/>
                    <a:pt x="6396" y="6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892550" y="4004542"/>
              <a:ext cx="67514" cy="14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323" fill="norm" stroke="1" extrusionOk="0">
                  <a:moveTo>
                    <a:pt x="19059" y="3069"/>
                  </a:moveTo>
                  <a:cubicBezTo>
                    <a:pt x="16518" y="2157"/>
                    <a:pt x="13976" y="1244"/>
                    <a:pt x="10800" y="636"/>
                  </a:cubicBezTo>
                  <a:cubicBezTo>
                    <a:pt x="7624" y="27"/>
                    <a:pt x="3812" y="-277"/>
                    <a:pt x="2541" y="331"/>
                  </a:cubicBezTo>
                  <a:cubicBezTo>
                    <a:pt x="1271" y="940"/>
                    <a:pt x="2541" y="2461"/>
                    <a:pt x="5718" y="4134"/>
                  </a:cubicBezTo>
                  <a:cubicBezTo>
                    <a:pt x="8894" y="5808"/>
                    <a:pt x="13976" y="7633"/>
                    <a:pt x="17153" y="10067"/>
                  </a:cubicBezTo>
                  <a:cubicBezTo>
                    <a:pt x="20329" y="12500"/>
                    <a:pt x="21600" y="15543"/>
                    <a:pt x="18424" y="17520"/>
                  </a:cubicBezTo>
                  <a:cubicBezTo>
                    <a:pt x="15247" y="19498"/>
                    <a:pt x="7624" y="20410"/>
                    <a:pt x="0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835277" y="3761083"/>
              <a:ext cx="98673" cy="36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88" fill="norm" stroke="1" extrusionOk="0">
                  <a:moveTo>
                    <a:pt x="20978" y="3299"/>
                  </a:moveTo>
                  <a:cubicBezTo>
                    <a:pt x="20078" y="2667"/>
                    <a:pt x="19178" y="2035"/>
                    <a:pt x="17378" y="1341"/>
                  </a:cubicBezTo>
                  <a:cubicBezTo>
                    <a:pt x="15578" y="646"/>
                    <a:pt x="12878" y="-112"/>
                    <a:pt x="10628" y="14"/>
                  </a:cubicBezTo>
                  <a:cubicBezTo>
                    <a:pt x="8378" y="141"/>
                    <a:pt x="6578" y="1151"/>
                    <a:pt x="6128" y="2351"/>
                  </a:cubicBezTo>
                  <a:cubicBezTo>
                    <a:pt x="5678" y="3551"/>
                    <a:pt x="6578" y="4941"/>
                    <a:pt x="8603" y="6077"/>
                  </a:cubicBezTo>
                  <a:cubicBezTo>
                    <a:pt x="10628" y="7214"/>
                    <a:pt x="13778" y="8099"/>
                    <a:pt x="14903" y="9172"/>
                  </a:cubicBezTo>
                  <a:cubicBezTo>
                    <a:pt x="16028" y="10246"/>
                    <a:pt x="15128" y="11509"/>
                    <a:pt x="12653" y="12583"/>
                  </a:cubicBezTo>
                  <a:cubicBezTo>
                    <a:pt x="10178" y="13656"/>
                    <a:pt x="6128" y="14541"/>
                    <a:pt x="3428" y="15299"/>
                  </a:cubicBezTo>
                  <a:cubicBezTo>
                    <a:pt x="728" y="16056"/>
                    <a:pt x="-622" y="16688"/>
                    <a:pt x="278" y="17699"/>
                  </a:cubicBezTo>
                  <a:cubicBezTo>
                    <a:pt x="1178" y="18709"/>
                    <a:pt x="4328" y="20099"/>
                    <a:pt x="7478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086349" y="3835400"/>
              <a:ext cx="149496" cy="22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29" fill="norm" stroke="1" extrusionOk="0">
                  <a:moveTo>
                    <a:pt x="5476" y="0"/>
                  </a:moveTo>
                  <a:cubicBezTo>
                    <a:pt x="5172" y="5047"/>
                    <a:pt x="4868" y="10093"/>
                    <a:pt x="4411" y="13424"/>
                  </a:cubicBezTo>
                  <a:cubicBezTo>
                    <a:pt x="3955" y="16755"/>
                    <a:pt x="3346" y="18370"/>
                    <a:pt x="2586" y="19581"/>
                  </a:cubicBezTo>
                  <a:cubicBezTo>
                    <a:pt x="1825" y="20793"/>
                    <a:pt x="913" y="21600"/>
                    <a:pt x="456" y="21398"/>
                  </a:cubicBezTo>
                  <a:cubicBezTo>
                    <a:pt x="0" y="21196"/>
                    <a:pt x="0" y="19985"/>
                    <a:pt x="0" y="18774"/>
                  </a:cubicBezTo>
                  <a:cubicBezTo>
                    <a:pt x="0" y="17563"/>
                    <a:pt x="0" y="16351"/>
                    <a:pt x="0" y="15241"/>
                  </a:cubicBezTo>
                  <a:cubicBezTo>
                    <a:pt x="0" y="14131"/>
                    <a:pt x="0" y="13121"/>
                    <a:pt x="913" y="12617"/>
                  </a:cubicBezTo>
                  <a:cubicBezTo>
                    <a:pt x="1825" y="12112"/>
                    <a:pt x="3651" y="12112"/>
                    <a:pt x="5476" y="12213"/>
                  </a:cubicBezTo>
                  <a:cubicBezTo>
                    <a:pt x="7301" y="12314"/>
                    <a:pt x="9127" y="12516"/>
                    <a:pt x="11256" y="11910"/>
                  </a:cubicBezTo>
                  <a:cubicBezTo>
                    <a:pt x="13386" y="11305"/>
                    <a:pt x="15820" y="9892"/>
                    <a:pt x="17493" y="8579"/>
                  </a:cubicBezTo>
                  <a:cubicBezTo>
                    <a:pt x="19166" y="7267"/>
                    <a:pt x="20079" y="6056"/>
                    <a:pt x="20687" y="4946"/>
                  </a:cubicBezTo>
                  <a:cubicBezTo>
                    <a:pt x="21296" y="3836"/>
                    <a:pt x="21600" y="2826"/>
                    <a:pt x="21448" y="2927"/>
                  </a:cubicBezTo>
                  <a:cubicBezTo>
                    <a:pt x="21296" y="3028"/>
                    <a:pt x="20687" y="4239"/>
                    <a:pt x="20535" y="7267"/>
                  </a:cubicBezTo>
                  <a:cubicBezTo>
                    <a:pt x="20383" y="10295"/>
                    <a:pt x="20687" y="15140"/>
                    <a:pt x="20992" y="19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238750" y="4127500"/>
              <a:ext cx="635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549899" y="3867149"/>
              <a:ext cx="50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979"/>
                    <a:pt x="16200" y="7958"/>
                    <a:pt x="12600" y="11558"/>
                  </a:cubicBezTo>
                  <a:cubicBezTo>
                    <a:pt x="9000" y="15158"/>
                    <a:pt x="4500" y="183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464085" y="3846877"/>
              <a:ext cx="257265" cy="9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88" fill="norm" stroke="1" extrusionOk="0">
                  <a:moveTo>
                    <a:pt x="1335" y="21388"/>
                  </a:moveTo>
                  <a:cubicBezTo>
                    <a:pt x="627" y="16867"/>
                    <a:pt x="-81" y="12346"/>
                    <a:pt x="8" y="9332"/>
                  </a:cubicBezTo>
                  <a:cubicBezTo>
                    <a:pt x="96" y="6318"/>
                    <a:pt x="981" y="4811"/>
                    <a:pt x="4080" y="3304"/>
                  </a:cubicBezTo>
                  <a:cubicBezTo>
                    <a:pt x="7178" y="1797"/>
                    <a:pt x="12489" y="290"/>
                    <a:pt x="15765" y="39"/>
                  </a:cubicBezTo>
                  <a:cubicBezTo>
                    <a:pt x="19040" y="-212"/>
                    <a:pt x="20280" y="793"/>
                    <a:pt x="21519" y="1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613399" y="4108450"/>
              <a:ext cx="889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918200" y="4108450"/>
              <a:ext cx="2222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6800"/>
                    <a:pt x="10697" y="12000"/>
                    <a:pt x="14297" y="8400"/>
                  </a:cubicBezTo>
                  <a:cubicBezTo>
                    <a:pt x="17897" y="4800"/>
                    <a:pt x="1974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604000" y="405130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7499350" y="40767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512050" y="4165600"/>
              <a:ext cx="146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8037877" y="3835400"/>
              <a:ext cx="13923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68"/>
                    <a:pt x="1783" y="11336"/>
                    <a:pt x="240" y="14936"/>
                  </a:cubicBezTo>
                  <a:cubicBezTo>
                    <a:pt x="-1303" y="18536"/>
                    <a:pt x="4868" y="20068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918450" y="3841750"/>
              <a:ext cx="266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6" y="17400"/>
                    <a:pt x="3771" y="13200"/>
                    <a:pt x="7371" y="9600"/>
                  </a:cubicBezTo>
                  <a:cubicBezTo>
                    <a:pt x="10971" y="6000"/>
                    <a:pt x="16286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8242300" y="3757083"/>
              <a:ext cx="109442" cy="51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32" fill="norm" stroke="1" extrusionOk="0">
                  <a:moveTo>
                    <a:pt x="8558" y="88"/>
                  </a:moveTo>
                  <a:cubicBezTo>
                    <a:pt x="10596" y="0"/>
                    <a:pt x="12634" y="-89"/>
                    <a:pt x="15079" y="177"/>
                  </a:cubicBezTo>
                  <a:cubicBezTo>
                    <a:pt x="17525" y="442"/>
                    <a:pt x="20377" y="1062"/>
                    <a:pt x="20581" y="1991"/>
                  </a:cubicBezTo>
                  <a:cubicBezTo>
                    <a:pt x="20785" y="2921"/>
                    <a:pt x="18340" y="4160"/>
                    <a:pt x="15691" y="5400"/>
                  </a:cubicBezTo>
                  <a:cubicBezTo>
                    <a:pt x="13042" y="6639"/>
                    <a:pt x="10189" y="7878"/>
                    <a:pt x="10189" y="9029"/>
                  </a:cubicBezTo>
                  <a:cubicBezTo>
                    <a:pt x="10189" y="10180"/>
                    <a:pt x="13042" y="11242"/>
                    <a:pt x="15894" y="12703"/>
                  </a:cubicBezTo>
                  <a:cubicBezTo>
                    <a:pt x="18747" y="14163"/>
                    <a:pt x="21600" y="16022"/>
                    <a:pt x="20989" y="17527"/>
                  </a:cubicBezTo>
                  <a:cubicBezTo>
                    <a:pt x="20377" y="19032"/>
                    <a:pt x="16302" y="20183"/>
                    <a:pt x="12838" y="20803"/>
                  </a:cubicBezTo>
                  <a:cubicBezTo>
                    <a:pt x="9374" y="21422"/>
                    <a:pt x="6521" y="21511"/>
                    <a:pt x="4483" y="21378"/>
                  </a:cubicBezTo>
                  <a:cubicBezTo>
                    <a:pt x="2445" y="21245"/>
                    <a:pt x="1223" y="20891"/>
                    <a:pt x="0" y="20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8718550" y="4032250"/>
              <a:ext cx="425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2" y="19543"/>
                    <a:pt x="4943" y="17486"/>
                    <a:pt x="8221" y="15429"/>
                  </a:cubicBezTo>
                  <a:cubicBezTo>
                    <a:pt x="11499" y="13371"/>
                    <a:pt x="15582" y="11314"/>
                    <a:pt x="17946" y="8743"/>
                  </a:cubicBezTo>
                  <a:cubicBezTo>
                    <a:pt x="20310" y="6171"/>
                    <a:pt x="20955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9052983" y="3969374"/>
              <a:ext cx="87647" cy="17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1521" fill="norm" stroke="1" extrusionOk="0">
                  <a:moveTo>
                    <a:pt x="4909" y="721"/>
                  </a:moveTo>
                  <a:cubicBezTo>
                    <a:pt x="2455" y="454"/>
                    <a:pt x="0" y="188"/>
                    <a:pt x="0" y="54"/>
                  </a:cubicBezTo>
                  <a:cubicBezTo>
                    <a:pt x="0" y="-79"/>
                    <a:pt x="2455" y="-79"/>
                    <a:pt x="6873" y="1388"/>
                  </a:cubicBezTo>
                  <a:cubicBezTo>
                    <a:pt x="11291" y="2854"/>
                    <a:pt x="17673" y="5788"/>
                    <a:pt x="19636" y="8854"/>
                  </a:cubicBezTo>
                  <a:cubicBezTo>
                    <a:pt x="21600" y="11921"/>
                    <a:pt x="19145" y="15121"/>
                    <a:pt x="15218" y="17254"/>
                  </a:cubicBezTo>
                  <a:cubicBezTo>
                    <a:pt x="11291" y="19388"/>
                    <a:pt x="5891" y="20454"/>
                    <a:pt x="491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460149" y="3928492"/>
              <a:ext cx="102341" cy="21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131" fill="norm" stroke="1" extrusionOk="0">
                  <a:moveTo>
                    <a:pt x="19716" y="6932"/>
                  </a:moveTo>
                  <a:cubicBezTo>
                    <a:pt x="20148" y="5913"/>
                    <a:pt x="20580" y="4894"/>
                    <a:pt x="20796" y="3774"/>
                  </a:cubicBezTo>
                  <a:cubicBezTo>
                    <a:pt x="21012" y="2653"/>
                    <a:pt x="21012" y="1430"/>
                    <a:pt x="18852" y="717"/>
                  </a:cubicBezTo>
                  <a:cubicBezTo>
                    <a:pt x="16692" y="4"/>
                    <a:pt x="12372" y="-200"/>
                    <a:pt x="8700" y="208"/>
                  </a:cubicBezTo>
                  <a:cubicBezTo>
                    <a:pt x="5028" y="615"/>
                    <a:pt x="2004" y="1634"/>
                    <a:pt x="708" y="3264"/>
                  </a:cubicBezTo>
                  <a:cubicBezTo>
                    <a:pt x="-588" y="4894"/>
                    <a:pt x="-156" y="7136"/>
                    <a:pt x="2436" y="9174"/>
                  </a:cubicBezTo>
                  <a:cubicBezTo>
                    <a:pt x="5028" y="11211"/>
                    <a:pt x="9780" y="13045"/>
                    <a:pt x="12804" y="14370"/>
                  </a:cubicBezTo>
                  <a:cubicBezTo>
                    <a:pt x="15828" y="15694"/>
                    <a:pt x="17124" y="16509"/>
                    <a:pt x="17556" y="17528"/>
                  </a:cubicBezTo>
                  <a:cubicBezTo>
                    <a:pt x="17988" y="18547"/>
                    <a:pt x="17556" y="19770"/>
                    <a:pt x="16044" y="20483"/>
                  </a:cubicBezTo>
                  <a:cubicBezTo>
                    <a:pt x="14532" y="21196"/>
                    <a:pt x="11940" y="21400"/>
                    <a:pt x="9564" y="20687"/>
                  </a:cubicBezTo>
                  <a:cubicBezTo>
                    <a:pt x="7188" y="19974"/>
                    <a:pt x="5028" y="18343"/>
                    <a:pt x="2868" y="16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588970" y="3982896"/>
              <a:ext cx="145581" cy="12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54" fill="norm" stroke="1" extrusionOk="0">
                  <a:moveTo>
                    <a:pt x="20591" y="6234"/>
                  </a:moveTo>
                  <a:cubicBezTo>
                    <a:pt x="15582" y="4074"/>
                    <a:pt x="10573" y="1914"/>
                    <a:pt x="7287" y="834"/>
                  </a:cubicBezTo>
                  <a:cubicBezTo>
                    <a:pt x="4000" y="-246"/>
                    <a:pt x="2434" y="-246"/>
                    <a:pt x="1495" y="654"/>
                  </a:cubicBezTo>
                  <a:cubicBezTo>
                    <a:pt x="556" y="1554"/>
                    <a:pt x="243" y="3354"/>
                    <a:pt x="87" y="5334"/>
                  </a:cubicBezTo>
                  <a:cubicBezTo>
                    <a:pt x="-70" y="7314"/>
                    <a:pt x="-70" y="9474"/>
                    <a:pt x="556" y="11094"/>
                  </a:cubicBezTo>
                  <a:cubicBezTo>
                    <a:pt x="1182" y="12714"/>
                    <a:pt x="2434" y="13794"/>
                    <a:pt x="3843" y="14514"/>
                  </a:cubicBezTo>
                  <a:cubicBezTo>
                    <a:pt x="5252" y="15234"/>
                    <a:pt x="6817" y="15594"/>
                    <a:pt x="8226" y="15054"/>
                  </a:cubicBezTo>
                  <a:cubicBezTo>
                    <a:pt x="9634" y="14514"/>
                    <a:pt x="10887" y="13074"/>
                    <a:pt x="11826" y="11094"/>
                  </a:cubicBezTo>
                  <a:cubicBezTo>
                    <a:pt x="12765" y="9114"/>
                    <a:pt x="13391" y="6594"/>
                    <a:pt x="13704" y="6234"/>
                  </a:cubicBezTo>
                  <a:cubicBezTo>
                    <a:pt x="14017" y="5874"/>
                    <a:pt x="14017" y="7674"/>
                    <a:pt x="14173" y="9654"/>
                  </a:cubicBezTo>
                  <a:cubicBezTo>
                    <a:pt x="14330" y="11634"/>
                    <a:pt x="14643" y="13794"/>
                    <a:pt x="15895" y="15774"/>
                  </a:cubicBezTo>
                  <a:cubicBezTo>
                    <a:pt x="17147" y="17754"/>
                    <a:pt x="19339" y="19554"/>
                    <a:pt x="21530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9798050" y="3994150"/>
              <a:ext cx="146050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6171"/>
                    <a:pt x="1252" y="12343"/>
                    <a:pt x="1565" y="16200"/>
                  </a:cubicBezTo>
                  <a:cubicBezTo>
                    <a:pt x="1878" y="20057"/>
                    <a:pt x="1878" y="21600"/>
                    <a:pt x="1878" y="21600"/>
                  </a:cubicBezTo>
                  <a:cubicBezTo>
                    <a:pt x="1878" y="21600"/>
                    <a:pt x="1878" y="20057"/>
                    <a:pt x="2348" y="17434"/>
                  </a:cubicBezTo>
                  <a:cubicBezTo>
                    <a:pt x="2817" y="14811"/>
                    <a:pt x="3757" y="11109"/>
                    <a:pt x="4539" y="8486"/>
                  </a:cubicBezTo>
                  <a:cubicBezTo>
                    <a:pt x="5322" y="5863"/>
                    <a:pt x="5948" y="4320"/>
                    <a:pt x="6574" y="4474"/>
                  </a:cubicBezTo>
                  <a:cubicBezTo>
                    <a:pt x="7200" y="4629"/>
                    <a:pt x="7826" y="6480"/>
                    <a:pt x="8296" y="8331"/>
                  </a:cubicBezTo>
                  <a:cubicBezTo>
                    <a:pt x="8765" y="10183"/>
                    <a:pt x="9078" y="12034"/>
                    <a:pt x="9704" y="13577"/>
                  </a:cubicBezTo>
                  <a:cubicBezTo>
                    <a:pt x="10330" y="15120"/>
                    <a:pt x="11270" y="16354"/>
                    <a:pt x="12052" y="15583"/>
                  </a:cubicBezTo>
                  <a:cubicBezTo>
                    <a:pt x="12835" y="14811"/>
                    <a:pt x="13461" y="12034"/>
                    <a:pt x="14400" y="10029"/>
                  </a:cubicBezTo>
                  <a:cubicBezTo>
                    <a:pt x="15339" y="8023"/>
                    <a:pt x="16591" y="6789"/>
                    <a:pt x="17374" y="7097"/>
                  </a:cubicBezTo>
                  <a:cubicBezTo>
                    <a:pt x="18157" y="7406"/>
                    <a:pt x="18470" y="9257"/>
                    <a:pt x="19096" y="11571"/>
                  </a:cubicBezTo>
                  <a:cubicBezTo>
                    <a:pt x="19722" y="13886"/>
                    <a:pt x="20661" y="16663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9964000" y="3993019"/>
              <a:ext cx="110048" cy="34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67" fill="norm" stroke="1" extrusionOk="0">
                  <a:moveTo>
                    <a:pt x="12062" y="4753"/>
                  </a:moveTo>
                  <a:cubicBezTo>
                    <a:pt x="9210" y="6055"/>
                    <a:pt x="6357" y="7356"/>
                    <a:pt x="4727" y="9438"/>
                  </a:cubicBezTo>
                  <a:cubicBezTo>
                    <a:pt x="3096" y="11520"/>
                    <a:pt x="2689" y="14382"/>
                    <a:pt x="2078" y="16725"/>
                  </a:cubicBezTo>
                  <a:cubicBezTo>
                    <a:pt x="1466" y="19067"/>
                    <a:pt x="651" y="20888"/>
                    <a:pt x="244" y="21214"/>
                  </a:cubicBezTo>
                  <a:cubicBezTo>
                    <a:pt x="-164" y="21539"/>
                    <a:pt x="-164" y="20368"/>
                    <a:pt x="1059" y="17635"/>
                  </a:cubicBezTo>
                  <a:cubicBezTo>
                    <a:pt x="2281" y="14903"/>
                    <a:pt x="4727" y="10609"/>
                    <a:pt x="6764" y="7681"/>
                  </a:cubicBezTo>
                  <a:cubicBezTo>
                    <a:pt x="8802" y="4753"/>
                    <a:pt x="10432" y="3192"/>
                    <a:pt x="12062" y="2021"/>
                  </a:cubicBezTo>
                  <a:cubicBezTo>
                    <a:pt x="13693" y="850"/>
                    <a:pt x="15323" y="69"/>
                    <a:pt x="16749" y="4"/>
                  </a:cubicBezTo>
                  <a:cubicBezTo>
                    <a:pt x="18176" y="-61"/>
                    <a:pt x="19398" y="590"/>
                    <a:pt x="20213" y="1891"/>
                  </a:cubicBezTo>
                  <a:cubicBezTo>
                    <a:pt x="21028" y="3192"/>
                    <a:pt x="21436" y="5144"/>
                    <a:pt x="21028" y="6380"/>
                  </a:cubicBezTo>
                  <a:cubicBezTo>
                    <a:pt x="20621" y="7616"/>
                    <a:pt x="19398" y="8137"/>
                    <a:pt x="17361" y="8527"/>
                  </a:cubicBezTo>
                  <a:cubicBezTo>
                    <a:pt x="15323" y="8917"/>
                    <a:pt x="12470" y="9178"/>
                    <a:pt x="10840" y="8982"/>
                  </a:cubicBezTo>
                  <a:cubicBezTo>
                    <a:pt x="9210" y="8787"/>
                    <a:pt x="8802" y="8137"/>
                    <a:pt x="8598" y="7486"/>
                  </a:cubicBezTo>
                  <a:cubicBezTo>
                    <a:pt x="8394" y="6835"/>
                    <a:pt x="8394" y="6185"/>
                    <a:pt x="8394" y="5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142129" y="3790950"/>
              <a:ext cx="170271" cy="34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02" fill="norm" stroke="1" extrusionOk="0">
                  <a:moveTo>
                    <a:pt x="11051" y="0"/>
                  </a:moveTo>
                  <a:cubicBezTo>
                    <a:pt x="8384" y="4215"/>
                    <a:pt x="5718" y="8429"/>
                    <a:pt x="3851" y="11656"/>
                  </a:cubicBezTo>
                  <a:cubicBezTo>
                    <a:pt x="1984" y="14883"/>
                    <a:pt x="918" y="17122"/>
                    <a:pt x="384" y="18571"/>
                  </a:cubicBezTo>
                  <a:cubicBezTo>
                    <a:pt x="-149" y="20020"/>
                    <a:pt x="-149" y="20678"/>
                    <a:pt x="518" y="21073"/>
                  </a:cubicBezTo>
                  <a:cubicBezTo>
                    <a:pt x="1184" y="21468"/>
                    <a:pt x="2518" y="21600"/>
                    <a:pt x="4518" y="20941"/>
                  </a:cubicBezTo>
                  <a:cubicBezTo>
                    <a:pt x="6518" y="20283"/>
                    <a:pt x="9184" y="18834"/>
                    <a:pt x="10918" y="17517"/>
                  </a:cubicBezTo>
                  <a:cubicBezTo>
                    <a:pt x="12651" y="16200"/>
                    <a:pt x="13451" y="15015"/>
                    <a:pt x="13451" y="14159"/>
                  </a:cubicBezTo>
                  <a:cubicBezTo>
                    <a:pt x="13451" y="13302"/>
                    <a:pt x="12651" y="12776"/>
                    <a:pt x="11584" y="12578"/>
                  </a:cubicBezTo>
                  <a:cubicBezTo>
                    <a:pt x="10518" y="12380"/>
                    <a:pt x="9184" y="12512"/>
                    <a:pt x="7451" y="13368"/>
                  </a:cubicBezTo>
                  <a:cubicBezTo>
                    <a:pt x="5718" y="14224"/>
                    <a:pt x="3584" y="15805"/>
                    <a:pt x="3051" y="17188"/>
                  </a:cubicBezTo>
                  <a:cubicBezTo>
                    <a:pt x="2518" y="18571"/>
                    <a:pt x="3584" y="19756"/>
                    <a:pt x="6918" y="20349"/>
                  </a:cubicBezTo>
                  <a:cubicBezTo>
                    <a:pt x="10251" y="20941"/>
                    <a:pt x="15851" y="20941"/>
                    <a:pt x="21451" y="20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0679244" y="3951373"/>
              <a:ext cx="96707" cy="20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102" fill="norm" stroke="1" extrusionOk="0">
                  <a:moveTo>
                    <a:pt x="20997" y="3832"/>
                  </a:moveTo>
                  <a:cubicBezTo>
                    <a:pt x="20078" y="2719"/>
                    <a:pt x="19159" y="1605"/>
                    <a:pt x="17091" y="826"/>
                  </a:cubicBezTo>
                  <a:cubicBezTo>
                    <a:pt x="15023" y="46"/>
                    <a:pt x="11806" y="-399"/>
                    <a:pt x="8588" y="492"/>
                  </a:cubicBezTo>
                  <a:cubicBezTo>
                    <a:pt x="5371" y="1382"/>
                    <a:pt x="2154" y="3609"/>
                    <a:pt x="776" y="5279"/>
                  </a:cubicBezTo>
                  <a:cubicBezTo>
                    <a:pt x="-603" y="6949"/>
                    <a:pt x="-143" y="8063"/>
                    <a:pt x="2154" y="9288"/>
                  </a:cubicBezTo>
                  <a:cubicBezTo>
                    <a:pt x="4452" y="10512"/>
                    <a:pt x="8588" y="11848"/>
                    <a:pt x="11116" y="13073"/>
                  </a:cubicBezTo>
                  <a:cubicBezTo>
                    <a:pt x="13644" y="14298"/>
                    <a:pt x="14563" y="15411"/>
                    <a:pt x="15023" y="16525"/>
                  </a:cubicBezTo>
                  <a:cubicBezTo>
                    <a:pt x="15482" y="17638"/>
                    <a:pt x="15482" y="18752"/>
                    <a:pt x="13874" y="19642"/>
                  </a:cubicBezTo>
                  <a:cubicBezTo>
                    <a:pt x="12265" y="20533"/>
                    <a:pt x="9048" y="21201"/>
                    <a:pt x="6750" y="21090"/>
                  </a:cubicBezTo>
                  <a:cubicBezTo>
                    <a:pt x="4452" y="20978"/>
                    <a:pt x="3074" y="20088"/>
                    <a:pt x="3533" y="18417"/>
                  </a:cubicBezTo>
                  <a:cubicBezTo>
                    <a:pt x="3993" y="16747"/>
                    <a:pt x="6291" y="14298"/>
                    <a:pt x="8588" y="11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0795000" y="3924299"/>
              <a:ext cx="50800" cy="19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11719"/>
                  </a:moveTo>
                  <a:cubicBezTo>
                    <a:pt x="2700" y="14247"/>
                    <a:pt x="5400" y="16774"/>
                    <a:pt x="7200" y="18613"/>
                  </a:cubicBezTo>
                  <a:cubicBezTo>
                    <a:pt x="9000" y="20451"/>
                    <a:pt x="9900" y="21600"/>
                    <a:pt x="10350" y="21140"/>
                  </a:cubicBezTo>
                  <a:cubicBezTo>
                    <a:pt x="10800" y="20681"/>
                    <a:pt x="10800" y="18613"/>
                    <a:pt x="12600" y="14821"/>
                  </a:cubicBezTo>
                  <a:cubicBezTo>
                    <a:pt x="14400" y="11030"/>
                    <a:pt x="18000" y="55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0847977" y="4002616"/>
              <a:ext cx="308973" cy="37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34" fill="norm" stroke="1" extrusionOk="0">
                  <a:moveTo>
                    <a:pt x="1171" y="241"/>
                  </a:moveTo>
                  <a:cubicBezTo>
                    <a:pt x="2641" y="121"/>
                    <a:pt x="4110" y="0"/>
                    <a:pt x="5286" y="0"/>
                  </a:cubicBezTo>
                  <a:cubicBezTo>
                    <a:pt x="6461" y="0"/>
                    <a:pt x="7343" y="121"/>
                    <a:pt x="7563" y="422"/>
                  </a:cubicBezTo>
                  <a:cubicBezTo>
                    <a:pt x="7784" y="724"/>
                    <a:pt x="7343" y="1207"/>
                    <a:pt x="6755" y="1629"/>
                  </a:cubicBezTo>
                  <a:cubicBezTo>
                    <a:pt x="6167" y="2051"/>
                    <a:pt x="5433" y="2413"/>
                    <a:pt x="4992" y="2896"/>
                  </a:cubicBezTo>
                  <a:cubicBezTo>
                    <a:pt x="4551" y="3379"/>
                    <a:pt x="4404" y="3982"/>
                    <a:pt x="4845" y="4947"/>
                  </a:cubicBezTo>
                  <a:cubicBezTo>
                    <a:pt x="5286" y="5913"/>
                    <a:pt x="6314" y="7240"/>
                    <a:pt x="7122" y="8990"/>
                  </a:cubicBezTo>
                  <a:cubicBezTo>
                    <a:pt x="7931" y="10740"/>
                    <a:pt x="8518" y="12912"/>
                    <a:pt x="8004" y="14903"/>
                  </a:cubicBezTo>
                  <a:cubicBezTo>
                    <a:pt x="7490" y="16894"/>
                    <a:pt x="5873" y="18704"/>
                    <a:pt x="4698" y="19790"/>
                  </a:cubicBezTo>
                  <a:cubicBezTo>
                    <a:pt x="3522" y="20876"/>
                    <a:pt x="2788" y="21238"/>
                    <a:pt x="2053" y="21419"/>
                  </a:cubicBezTo>
                  <a:cubicBezTo>
                    <a:pt x="1318" y="21600"/>
                    <a:pt x="584" y="21600"/>
                    <a:pt x="216" y="21178"/>
                  </a:cubicBezTo>
                  <a:cubicBezTo>
                    <a:pt x="-151" y="20755"/>
                    <a:pt x="-151" y="19911"/>
                    <a:pt x="1025" y="18040"/>
                  </a:cubicBezTo>
                  <a:cubicBezTo>
                    <a:pt x="2200" y="16170"/>
                    <a:pt x="4551" y="13274"/>
                    <a:pt x="7122" y="10860"/>
                  </a:cubicBezTo>
                  <a:cubicBezTo>
                    <a:pt x="9694" y="8447"/>
                    <a:pt x="12486" y="6516"/>
                    <a:pt x="14396" y="5128"/>
                  </a:cubicBezTo>
                  <a:cubicBezTo>
                    <a:pt x="16306" y="3741"/>
                    <a:pt x="17335" y="2896"/>
                    <a:pt x="17922" y="2172"/>
                  </a:cubicBezTo>
                  <a:cubicBezTo>
                    <a:pt x="18510" y="1448"/>
                    <a:pt x="18657" y="845"/>
                    <a:pt x="18290" y="543"/>
                  </a:cubicBezTo>
                  <a:cubicBezTo>
                    <a:pt x="17922" y="241"/>
                    <a:pt x="17041" y="241"/>
                    <a:pt x="16012" y="845"/>
                  </a:cubicBezTo>
                  <a:cubicBezTo>
                    <a:pt x="14984" y="1448"/>
                    <a:pt x="13808" y="2655"/>
                    <a:pt x="13220" y="3560"/>
                  </a:cubicBezTo>
                  <a:cubicBezTo>
                    <a:pt x="12633" y="4465"/>
                    <a:pt x="12633" y="5068"/>
                    <a:pt x="14102" y="5551"/>
                  </a:cubicBezTo>
                  <a:cubicBezTo>
                    <a:pt x="15571" y="6034"/>
                    <a:pt x="18510" y="6396"/>
                    <a:pt x="21449" y="6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1276480" y="3856826"/>
              <a:ext cx="293220" cy="59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80" fill="norm" stroke="1" extrusionOk="0">
                  <a:moveTo>
                    <a:pt x="11190" y="7845"/>
                  </a:moveTo>
                  <a:cubicBezTo>
                    <a:pt x="8567" y="7618"/>
                    <a:pt x="5944" y="7392"/>
                    <a:pt x="4247" y="7279"/>
                  </a:cubicBezTo>
                  <a:cubicBezTo>
                    <a:pt x="2550" y="7165"/>
                    <a:pt x="1779" y="7165"/>
                    <a:pt x="1084" y="7392"/>
                  </a:cubicBezTo>
                  <a:cubicBezTo>
                    <a:pt x="390" y="7618"/>
                    <a:pt x="-227" y="8072"/>
                    <a:pt x="82" y="8487"/>
                  </a:cubicBezTo>
                  <a:cubicBezTo>
                    <a:pt x="390" y="8902"/>
                    <a:pt x="1624" y="9280"/>
                    <a:pt x="2704" y="9431"/>
                  </a:cubicBezTo>
                  <a:cubicBezTo>
                    <a:pt x="3784" y="9582"/>
                    <a:pt x="4710" y="9507"/>
                    <a:pt x="5250" y="9091"/>
                  </a:cubicBezTo>
                  <a:cubicBezTo>
                    <a:pt x="5790" y="8676"/>
                    <a:pt x="5944" y="7921"/>
                    <a:pt x="5944" y="7354"/>
                  </a:cubicBezTo>
                  <a:cubicBezTo>
                    <a:pt x="5944" y="6788"/>
                    <a:pt x="5790" y="6410"/>
                    <a:pt x="6870" y="5693"/>
                  </a:cubicBezTo>
                  <a:cubicBezTo>
                    <a:pt x="7950" y="4975"/>
                    <a:pt x="10264" y="3918"/>
                    <a:pt x="12347" y="2974"/>
                  </a:cubicBezTo>
                  <a:cubicBezTo>
                    <a:pt x="14430" y="2030"/>
                    <a:pt x="16282" y="1199"/>
                    <a:pt x="17516" y="670"/>
                  </a:cubicBezTo>
                  <a:cubicBezTo>
                    <a:pt x="18750" y="142"/>
                    <a:pt x="19367" y="-85"/>
                    <a:pt x="19599" y="28"/>
                  </a:cubicBezTo>
                  <a:cubicBezTo>
                    <a:pt x="19830" y="142"/>
                    <a:pt x="19676" y="595"/>
                    <a:pt x="18287" y="1916"/>
                  </a:cubicBezTo>
                  <a:cubicBezTo>
                    <a:pt x="16899" y="3238"/>
                    <a:pt x="14276" y="5428"/>
                    <a:pt x="11653" y="7694"/>
                  </a:cubicBezTo>
                  <a:cubicBezTo>
                    <a:pt x="9030" y="9960"/>
                    <a:pt x="6407" y="12301"/>
                    <a:pt x="4710" y="14378"/>
                  </a:cubicBezTo>
                  <a:cubicBezTo>
                    <a:pt x="3013" y="16455"/>
                    <a:pt x="2242" y="18267"/>
                    <a:pt x="1856" y="19363"/>
                  </a:cubicBezTo>
                  <a:cubicBezTo>
                    <a:pt x="1470" y="20458"/>
                    <a:pt x="1470" y="20835"/>
                    <a:pt x="1856" y="21100"/>
                  </a:cubicBezTo>
                  <a:cubicBezTo>
                    <a:pt x="2242" y="21364"/>
                    <a:pt x="3013" y="21515"/>
                    <a:pt x="4093" y="21213"/>
                  </a:cubicBezTo>
                  <a:cubicBezTo>
                    <a:pt x="5173" y="20911"/>
                    <a:pt x="6562" y="20156"/>
                    <a:pt x="7796" y="18834"/>
                  </a:cubicBezTo>
                  <a:cubicBezTo>
                    <a:pt x="9030" y="17512"/>
                    <a:pt x="10110" y="15624"/>
                    <a:pt x="10650" y="14491"/>
                  </a:cubicBezTo>
                  <a:cubicBezTo>
                    <a:pt x="11190" y="13358"/>
                    <a:pt x="11190" y="12981"/>
                    <a:pt x="11653" y="12754"/>
                  </a:cubicBezTo>
                  <a:cubicBezTo>
                    <a:pt x="12116" y="12528"/>
                    <a:pt x="13042" y="12452"/>
                    <a:pt x="14739" y="12225"/>
                  </a:cubicBezTo>
                  <a:cubicBezTo>
                    <a:pt x="16436" y="11999"/>
                    <a:pt x="18904" y="11621"/>
                    <a:pt x="21373" y="1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1925299" y="3943350"/>
              <a:ext cx="317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160"/>
                    <a:pt x="15840" y="8320"/>
                    <a:pt x="12240" y="11920"/>
                  </a:cubicBezTo>
                  <a:cubicBezTo>
                    <a:pt x="8640" y="15520"/>
                    <a:pt x="4320" y="18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1990666" y="4023454"/>
              <a:ext cx="163470" cy="21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0931" fill="norm" stroke="1" extrusionOk="0">
                  <a:moveTo>
                    <a:pt x="11765" y="1472"/>
                  </a:moveTo>
                  <a:cubicBezTo>
                    <a:pt x="10965" y="649"/>
                    <a:pt x="10165" y="-174"/>
                    <a:pt x="9231" y="32"/>
                  </a:cubicBezTo>
                  <a:cubicBezTo>
                    <a:pt x="8298" y="237"/>
                    <a:pt x="7231" y="1472"/>
                    <a:pt x="5365" y="4043"/>
                  </a:cubicBezTo>
                  <a:cubicBezTo>
                    <a:pt x="3498" y="6615"/>
                    <a:pt x="831" y="10523"/>
                    <a:pt x="165" y="13712"/>
                  </a:cubicBezTo>
                  <a:cubicBezTo>
                    <a:pt x="-502" y="16900"/>
                    <a:pt x="831" y="19369"/>
                    <a:pt x="4565" y="20397"/>
                  </a:cubicBezTo>
                  <a:cubicBezTo>
                    <a:pt x="8298" y="21426"/>
                    <a:pt x="14431" y="21015"/>
                    <a:pt x="17631" y="18752"/>
                  </a:cubicBezTo>
                  <a:cubicBezTo>
                    <a:pt x="20831" y="16489"/>
                    <a:pt x="21098" y="12375"/>
                    <a:pt x="20031" y="9495"/>
                  </a:cubicBezTo>
                  <a:cubicBezTo>
                    <a:pt x="18965" y="6615"/>
                    <a:pt x="16565" y="4969"/>
                    <a:pt x="14165" y="3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162049" y="3055672"/>
              <a:ext cx="677132" cy="2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59" fill="norm" stroke="1" extrusionOk="0">
                  <a:moveTo>
                    <a:pt x="0" y="20784"/>
                  </a:moveTo>
                  <a:cubicBezTo>
                    <a:pt x="2624" y="19659"/>
                    <a:pt x="5249" y="18534"/>
                    <a:pt x="7738" y="17409"/>
                  </a:cubicBezTo>
                  <a:cubicBezTo>
                    <a:pt x="10228" y="16284"/>
                    <a:pt x="12583" y="15159"/>
                    <a:pt x="14400" y="13922"/>
                  </a:cubicBezTo>
                  <a:cubicBezTo>
                    <a:pt x="16217" y="12684"/>
                    <a:pt x="17495" y="11334"/>
                    <a:pt x="18269" y="10209"/>
                  </a:cubicBezTo>
                  <a:cubicBezTo>
                    <a:pt x="19043" y="9084"/>
                    <a:pt x="19312" y="8184"/>
                    <a:pt x="19447" y="7059"/>
                  </a:cubicBezTo>
                  <a:cubicBezTo>
                    <a:pt x="19581" y="5934"/>
                    <a:pt x="19581" y="4584"/>
                    <a:pt x="19245" y="3347"/>
                  </a:cubicBezTo>
                  <a:cubicBezTo>
                    <a:pt x="18908" y="2109"/>
                    <a:pt x="18236" y="984"/>
                    <a:pt x="17664" y="422"/>
                  </a:cubicBezTo>
                  <a:cubicBezTo>
                    <a:pt x="17092" y="-141"/>
                    <a:pt x="16621" y="-141"/>
                    <a:pt x="16452" y="422"/>
                  </a:cubicBezTo>
                  <a:cubicBezTo>
                    <a:pt x="16284" y="984"/>
                    <a:pt x="16419" y="2109"/>
                    <a:pt x="17125" y="3234"/>
                  </a:cubicBezTo>
                  <a:cubicBezTo>
                    <a:pt x="17832" y="4359"/>
                    <a:pt x="19110" y="5484"/>
                    <a:pt x="19951" y="6272"/>
                  </a:cubicBezTo>
                  <a:cubicBezTo>
                    <a:pt x="20793" y="7059"/>
                    <a:pt x="21196" y="7509"/>
                    <a:pt x="21398" y="8522"/>
                  </a:cubicBezTo>
                  <a:cubicBezTo>
                    <a:pt x="21600" y="9534"/>
                    <a:pt x="21600" y="11109"/>
                    <a:pt x="21129" y="13359"/>
                  </a:cubicBezTo>
                  <a:cubicBezTo>
                    <a:pt x="20658" y="15609"/>
                    <a:pt x="19716" y="18534"/>
                    <a:pt x="18774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0" y="3105150"/>
              <a:ext cx="1016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716"/>
                    <a:pt x="8100" y="7432"/>
                    <a:pt x="10800" y="10800"/>
                  </a:cubicBezTo>
                  <a:cubicBezTo>
                    <a:pt x="13500" y="14168"/>
                    <a:pt x="14850" y="17187"/>
                    <a:pt x="16425" y="18929"/>
                  </a:cubicBezTo>
                  <a:cubicBezTo>
                    <a:pt x="18000" y="20671"/>
                    <a:pt x="19800" y="211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32786" y="3278188"/>
              <a:ext cx="106613" cy="16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030" fill="norm" stroke="1" extrusionOk="0">
                  <a:moveTo>
                    <a:pt x="14506" y="3037"/>
                  </a:moveTo>
                  <a:cubicBezTo>
                    <a:pt x="12906" y="1957"/>
                    <a:pt x="11306" y="877"/>
                    <a:pt x="9306" y="337"/>
                  </a:cubicBezTo>
                  <a:cubicBezTo>
                    <a:pt x="7306" y="-203"/>
                    <a:pt x="4906" y="-203"/>
                    <a:pt x="2906" y="1147"/>
                  </a:cubicBezTo>
                  <a:cubicBezTo>
                    <a:pt x="906" y="2497"/>
                    <a:pt x="-694" y="5197"/>
                    <a:pt x="306" y="7492"/>
                  </a:cubicBezTo>
                  <a:cubicBezTo>
                    <a:pt x="1306" y="9787"/>
                    <a:pt x="4906" y="11677"/>
                    <a:pt x="8906" y="13162"/>
                  </a:cubicBezTo>
                  <a:cubicBezTo>
                    <a:pt x="12906" y="14647"/>
                    <a:pt x="17306" y="15727"/>
                    <a:pt x="19106" y="16942"/>
                  </a:cubicBezTo>
                  <a:cubicBezTo>
                    <a:pt x="20906" y="18157"/>
                    <a:pt x="20106" y="19507"/>
                    <a:pt x="18706" y="20317"/>
                  </a:cubicBezTo>
                  <a:cubicBezTo>
                    <a:pt x="17306" y="21127"/>
                    <a:pt x="15306" y="21397"/>
                    <a:pt x="13106" y="20317"/>
                  </a:cubicBezTo>
                  <a:cubicBezTo>
                    <a:pt x="10906" y="19237"/>
                    <a:pt x="8506" y="16807"/>
                    <a:pt x="6106" y="14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03577" y="3048000"/>
              <a:ext cx="96474" cy="37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52" fill="norm" stroke="1" extrusionOk="0">
                  <a:moveTo>
                    <a:pt x="1680" y="0"/>
                  </a:moveTo>
                  <a:cubicBezTo>
                    <a:pt x="741" y="3000"/>
                    <a:pt x="-198" y="6000"/>
                    <a:pt x="37" y="9180"/>
                  </a:cubicBezTo>
                  <a:cubicBezTo>
                    <a:pt x="272" y="12360"/>
                    <a:pt x="1680" y="15720"/>
                    <a:pt x="3324" y="17820"/>
                  </a:cubicBezTo>
                  <a:cubicBezTo>
                    <a:pt x="4967" y="19920"/>
                    <a:pt x="6845" y="20760"/>
                    <a:pt x="8959" y="21180"/>
                  </a:cubicBezTo>
                  <a:cubicBezTo>
                    <a:pt x="11072" y="21600"/>
                    <a:pt x="13419" y="21600"/>
                    <a:pt x="15532" y="20700"/>
                  </a:cubicBezTo>
                  <a:cubicBezTo>
                    <a:pt x="17645" y="19800"/>
                    <a:pt x="19524" y="18000"/>
                    <a:pt x="21402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82976" y="3187700"/>
              <a:ext cx="14882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5793" y="21600"/>
                  </a:moveTo>
                  <a:cubicBezTo>
                    <a:pt x="3393" y="21600"/>
                    <a:pt x="993" y="21600"/>
                    <a:pt x="243" y="20100"/>
                  </a:cubicBezTo>
                  <a:cubicBezTo>
                    <a:pt x="-507" y="18600"/>
                    <a:pt x="393" y="15600"/>
                    <a:pt x="4143" y="12000"/>
                  </a:cubicBezTo>
                  <a:cubicBezTo>
                    <a:pt x="7893" y="8400"/>
                    <a:pt x="14493" y="4200"/>
                    <a:pt x="210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33789" y="3068229"/>
              <a:ext cx="109161" cy="18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34" fill="norm" stroke="1" extrusionOk="0">
                  <a:moveTo>
                    <a:pt x="21422" y="3586"/>
                  </a:moveTo>
                  <a:cubicBezTo>
                    <a:pt x="17684" y="2345"/>
                    <a:pt x="13945" y="1103"/>
                    <a:pt x="10830" y="483"/>
                  </a:cubicBezTo>
                  <a:cubicBezTo>
                    <a:pt x="7714" y="-138"/>
                    <a:pt x="5222" y="-138"/>
                    <a:pt x="3353" y="359"/>
                  </a:cubicBezTo>
                  <a:cubicBezTo>
                    <a:pt x="1484" y="855"/>
                    <a:pt x="237" y="1848"/>
                    <a:pt x="30" y="3586"/>
                  </a:cubicBezTo>
                  <a:cubicBezTo>
                    <a:pt x="-178" y="5324"/>
                    <a:pt x="653" y="7807"/>
                    <a:pt x="3976" y="9917"/>
                  </a:cubicBezTo>
                  <a:cubicBezTo>
                    <a:pt x="7299" y="12028"/>
                    <a:pt x="13114" y="13765"/>
                    <a:pt x="16022" y="15255"/>
                  </a:cubicBezTo>
                  <a:cubicBezTo>
                    <a:pt x="18930" y="16745"/>
                    <a:pt x="18930" y="17986"/>
                    <a:pt x="18099" y="18979"/>
                  </a:cubicBezTo>
                  <a:cubicBezTo>
                    <a:pt x="17268" y="19972"/>
                    <a:pt x="15607" y="20717"/>
                    <a:pt x="13322" y="21090"/>
                  </a:cubicBezTo>
                  <a:cubicBezTo>
                    <a:pt x="11037" y="21462"/>
                    <a:pt x="8130" y="21462"/>
                    <a:pt x="6676" y="20717"/>
                  </a:cubicBezTo>
                  <a:cubicBezTo>
                    <a:pt x="5222" y="19972"/>
                    <a:pt x="5222" y="18483"/>
                    <a:pt x="5222" y="16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50479" y="3066486"/>
              <a:ext cx="119471" cy="9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838" fill="norm" stroke="1" extrusionOk="0">
                  <a:moveTo>
                    <a:pt x="14568" y="1470"/>
                  </a:moveTo>
                  <a:cubicBezTo>
                    <a:pt x="12673" y="570"/>
                    <a:pt x="10778" y="-330"/>
                    <a:pt x="9073" y="120"/>
                  </a:cubicBezTo>
                  <a:cubicBezTo>
                    <a:pt x="7368" y="570"/>
                    <a:pt x="5852" y="2370"/>
                    <a:pt x="4336" y="5070"/>
                  </a:cubicBezTo>
                  <a:cubicBezTo>
                    <a:pt x="2821" y="7770"/>
                    <a:pt x="1305" y="11370"/>
                    <a:pt x="547" y="14295"/>
                  </a:cubicBezTo>
                  <a:cubicBezTo>
                    <a:pt x="-211" y="17220"/>
                    <a:pt x="-211" y="19470"/>
                    <a:pt x="736" y="20370"/>
                  </a:cubicBezTo>
                  <a:cubicBezTo>
                    <a:pt x="1684" y="21270"/>
                    <a:pt x="3578" y="20820"/>
                    <a:pt x="5094" y="19470"/>
                  </a:cubicBezTo>
                  <a:cubicBezTo>
                    <a:pt x="6610" y="18120"/>
                    <a:pt x="7747" y="15870"/>
                    <a:pt x="8884" y="13620"/>
                  </a:cubicBezTo>
                  <a:cubicBezTo>
                    <a:pt x="10021" y="11370"/>
                    <a:pt x="11157" y="9120"/>
                    <a:pt x="12294" y="8895"/>
                  </a:cubicBezTo>
                  <a:cubicBezTo>
                    <a:pt x="13431" y="8670"/>
                    <a:pt x="14568" y="10470"/>
                    <a:pt x="16084" y="11370"/>
                  </a:cubicBezTo>
                  <a:cubicBezTo>
                    <a:pt x="17600" y="12270"/>
                    <a:pt x="19494" y="12270"/>
                    <a:pt x="21389" y="12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82650" y="3030658"/>
              <a:ext cx="146050" cy="7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1" fill="norm" stroke="1" extrusionOk="0">
                  <a:moveTo>
                    <a:pt x="0" y="14888"/>
                  </a:moveTo>
                  <a:cubicBezTo>
                    <a:pt x="0" y="12046"/>
                    <a:pt x="0" y="9204"/>
                    <a:pt x="313" y="9488"/>
                  </a:cubicBezTo>
                  <a:cubicBezTo>
                    <a:pt x="626" y="9773"/>
                    <a:pt x="1252" y="13183"/>
                    <a:pt x="1878" y="13183"/>
                  </a:cubicBezTo>
                  <a:cubicBezTo>
                    <a:pt x="2504" y="13183"/>
                    <a:pt x="3130" y="9773"/>
                    <a:pt x="3913" y="6646"/>
                  </a:cubicBezTo>
                  <a:cubicBezTo>
                    <a:pt x="4696" y="3520"/>
                    <a:pt x="5635" y="678"/>
                    <a:pt x="6730" y="109"/>
                  </a:cubicBezTo>
                  <a:cubicBezTo>
                    <a:pt x="7826" y="-459"/>
                    <a:pt x="9078" y="1246"/>
                    <a:pt x="9704" y="3804"/>
                  </a:cubicBezTo>
                  <a:cubicBezTo>
                    <a:pt x="10330" y="6362"/>
                    <a:pt x="10330" y="9773"/>
                    <a:pt x="10487" y="12899"/>
                  </a:cubicBezTo>
                  <a:cubicBezTo>
                    <a:pt x="10643" y="16025"/>
                    <a:pt x="10957" y="18867"/>
                    <a:pt x="11113" y="18867"/>
                  </a:cubicBezTo>
                  <a:cubicBezTo>
                    <a:pt x="11270" y="18867"/>
                    <a:pt x="11270" y="16025"/>
                    <a:pt x="11896" y="13467"/>
                  </a:cubicBezTo>
                  <a:cubicBezTo>
                    <a:pt x="12522" y="10909"/>
                    <a:pt x="13774" y="8636"/>
                    <a:pt x="14870" y="8636"/>
                  </a:cubicBezTo>
                  <a:cubicBezTo>
                    <a:pt x="15965" y="8636"/>
                    <a:pt x="16904" y="10909"/>
                    <a:pt x="17530" y="13467"/>
                  </a:cubicBezTo>
                  <a:cubicBezTo>
                    <a:pt x="18157" y="16025"/>
                    <a:pt x="18470" y="18867"/>
                    <a:pt x="19096" y="20004"/>
                  </a:cubicBezTo>
                  <a:cubicBezTo>
                    <a:pt x="19722" y="21141"/>
                    <a:pt x="20661" y="20573"/>
                    <a:pt x="21600" y="20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050649" y="2914471"/>
              <a:ext cx="71414" cy="38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85" fill="norm" stroke="1" extrusionOk="0">
                  <a:moveTo>
                    <a:pt x="2858" y="5322"/>
                  </a:moveTo>
                  <a:cubicBezTo>
                    <a:pt x="3475" y="9335"/>
                    <a:pt x="4092" y="13348"/>
                    <a:pt x="4401" y="15649"/>
                  </a:cubicBezTo>
                  <a:cubicBezTo>
                    <a:pt x="4709" y="17951"/>
                    <a:pt x="4709" y="18541"/>
                    <a:pt x="4401" y="19367"/>
                  </a:cubicBezTo>
                  <a:cubicBezTo>
                    <a:pt x="4092" y="20194"/>
                    <a:pt x="3475" y="21256"/>
                    <a:pt x="2549" y="21374"/>
                  </a:cubicBezTo>
                  <a:cubicBezTo>
                    <a:pt x="1623" y="21492"/>
                    <a:pt x="389" y="20666"/>
                    <a:pt x="81" y="18069"/>
                  </a:cubicBezTo>
                  <a:cubicBezTo>
                    <a:pt x="-228" y="15472"/>
                    <a:pt x="389" y="11105"/>
                    <a:pt x="1315" y="8213"/>
                  </a:cubicBezTo>
                  <a:cubicBezTo>
                    <a:pt x="2241" y="5322"/>
                    <a:pt x="3475" y="3905"/>
                    <a:pt x="5326" y="2607"/>
                  </a:cubicBezTo>
                  <a:cubicBezTo>
                    <a:pt x="7178" y="1308"/>
                    <a:pt x="9646" y="128"/>
                    <a:pt x="12423" y="10"/>
                  </a:cubicBezTo>
                  <a:cubicBezTo>
                    <a:pt x="15201" y="-108"/>
                    <a:pt x="18286" y="836"/>
                    <a:pt x="19829" y="2312"/>
                  </a:cubicBezTo>
                  <a:cubicBezTo>
                    <a:pt x="21372" y="3787"/>
                    <a:pt x="21372" y="5794"/>
                    <a:pt x="17978" y="7387"/>
                  </a:cubicBezTo>
                  <a:cubicBezTo>
                    <a:pt x="14583" y="8981"/>
                    <a:pt x="7795" y="10161"/>
                    <a:pt x="1006" y="1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156494" y="2730500"/>
              <a:ext cx="107192" cy="30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69" fill="norm" stroke="1" extrusionOk="0">
                  <a:moveTo>
                    <a:pt x="12306" y="0"/>
                  </a:moveTo>
                  <a:cubicBezTo>
                    <a:pt x="8982" y="3255"/>
                    <a:pt x="5659" y="6510"/>
                    <a:pt x="3582" y="9690"/>
                  </a:cubicBezTo>
                  <a:cubicBezTo>
                    <a:pt x="1506" y="12871"/>
                    <a:pt x="675" y="15978"/>
                    <a:pt x="259" y="17901"/>
                  </a:cubicBezTo>
                  <a:cubicBezTo>
                    <a:pt x="-156" y="19825"/>
                    <a:pt x="-156" y="20564"/>
                    <a:pt x="882" y="21008"/>
                  </a:cubicBezTo>
                  <a:cubicBezTo>
                    <a:pt x="1921" y="21452"/>
                    <a:pt x="3998" y="21600"/>
                    <a:pt x="6698" y="20786"/>
                  </a:cubicBezTo>
                  <a:cubicBezTo>
                    <a:pt x="9398" y="19973"/>
                    <a:pt x="12721" y="18197"/>
                    <a:pt x="15006" y="16792"/>
                  </a:cubicBezTo>
                  <a:cubicBezTo>
                    <a:pt x="17290" y="15386"/>
                    <a:pt x="18536" y="14351"/>
                    <a:pt x="19575" y="13389"/>
                  </a:cubicBezTo>
                  <a:cubicBezTo>
                    <a:pt x="20613" y="12427"/>
                    <a:pt x="21444" y="11540"/>
                    <a:pt x="20821" y="11244"/>
                  </a:cubicBezTo>
                  <a:cubicBezTo>
                    <a:pt x="20198" y="10948"/>
                    <a:pt x="18121" y="11244"/>
                    <a:pt x="15629" y="12279"/>
                  </a:cubicBezTo>
                  <a:cubicBezTo>
                    <a:pt x="13136" y="13315"/>
                    <a:pt x="10229" y="15090"/>
                    <a:pt x="8775" y="16348"/>
                  </a:cubicBezTo>
                  <a:cubicBezTo>
                    <a:pt x="7321" y="17605"/>
                    <a:pt x="7321" y="18345"/>
                    <a:pt x="9606" y="18937"/>
                  </a:cubicBezTo>
                  <a:cubicBezTo>
                    <a:pt x="11890" y="19529"/>
                    <a:pt x="16459" y="19973"/>
                    <a:pt x="21029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84250" y="4095750"/>
              <a:ext cx="6477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8933"/>
                    <a:pt x="5506" y="16267"/>
                    <a:pt x="8188" y="14000"/>
                  </a:cubicBezTo>
                  <a:cubicBezTo>
                    <a:pt x="10871" y="11733"/>
                    <a:pt x="13482" y="9867"/>
                    <a:pt x="15706" y="7600"/>
                  </a:cubicBezTo>
                  <a:cubicBezTo>
                    <a:pt x="17929" y="5333"/>
                    <a:pt x="19765" y="26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440344" y="4016683"/>
              <a:ext cx="139048" cy="16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426" fill="norm" stroke="1" extrusionOk="0">
                  <a:moveTo>
                    <a:pt x="5716" y="1986"/>
                  </a:moveTo>
                  <a:cubicBezTo>
                    <a:pt x="2939" y="1176"/>
                    <a:pt x="162" y="366"/>
                    <a:pt x="7" y="96"/>
                  </a:cubicBezTo>
                  <a:cubicBezTo>
                    <a:pt x="-147" y="-174"/>
                    <a:pt x="2322" y="96"/>
                    <a:pt x="6642" y="1311"/>
                  </a:cubicBezTo>
                  <a:cubicBezTo>
                    <a:pt x="10962" y="2526"/>
                    <a:pt x="17133" y="4686"/>
                    <a:pt x="19293" y="7791"/>
                  </a:cubicBezTo>
                  <a:cubicBezTo>
                    <a:pt x="21453" y="10896"/>
                    <a:pt x="19602" y="14946"/>
                    <a:pt x="17904" y="17376"/>
                  </a:cubicBezTo>
                  <a:cubicBezTo>
                    <a:pt x="16207" y="19806"/>
                    <a:pt x="14664" y="20616"/>
                    <a:pt x="13122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9801" y="4204128"/>
              <a:ext cx="220550" cy="22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25" fill="norm" stroke="1" extrusionOk="0">
                  <a:moveTo>
                    <a:pt x="1069" y="8717"/>
                  </a:moveTo>
                  <a:cubicBezTo>
                    <a:pt x="452" y="7939"/>
                    <a:pt x="-165" y="7160"/>
                    <a:pt x="41" y="5895"/>
                  </a:cubicBezTo>
                  <a:cubicBezTo>
                    <a:pt x="246" y="4630"/>
                    <a:pt x="1275" y="2879"/>
                    <a:pt x="3332" y="1614"/>
                  </a:cubicBezTo>
                  <a:cubicBezTo>
                    <a:pt x="5389" y="349"/>
                    <a:pt x="8475" y="-429"/>
                    <a:pt x="11046" y="252"/>
                  </a:cubicBezTo>
                  <a:cubicBezTo>
                    <a:pt x="13618" y="933"/>
                    <a:pt x="15675" y="3074"/>
                    <a:pt x="15675" y="6285"/>
                  </a:cubicBezTo>
                  <a:cubicBezTo>
                    <a:pt x="15675" y="9495"/>
                    <a:pt x="13618" y="13776"/>
                    <a:pt x="12384" y="16501"/>
                  </a:cubicBezTo>
                  <a:cubicBezTo>
                    <a:pt x="11149" y="19225"/>
                    <a:pt x="10738" y="20393"/>
                    <a:pt x="11046" y="20782"/>
                  </a:cubicBezTo>
                  <a:cubicBezTo>
                    <a:pt x="11355" y="21171"/>
                    <a:pt x="12384" y="20782"/>
                    <a:pt x="14235" y="19420"/>
                  </a:cubicBezTo>
                  <a:cubicBezTo>
                    <a:pt x="16086" y="18057"/>
                    <a:pt x="18761" y="15722"/>
                    <a:pt x="21435" y="13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79400" y="4259637"/>
              <a:ext cx="107950" cy="11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6006"/>
                  </a:moveTo>
                  <a:cubicBezTo>
                    <a:pt x="1271" y="9864"/>
                    <a:pt x="2541" y="13721"/>
                    <a:pt x="3176" y="16614"/>
                  </a:cubicBezTo>
                  <a:cubicBezTo>
                    <a:pt x="3812" y="19506"/>
                    <a:pt x="3812" y="21435"/>
                    <a:pt x="3388" y="21049"/>
                  </a:cubicBezTo>
                  <a:cubicBezTo>
                    <a:pt x="2965" y="20664"/>
                    <a:pt x="2118" y="17964"/>
                    <a:pt x="2118" y="14299"/>
                  </a:cubicBezTo>
                  <a:cubicBezTo>
                    <a:pt x="2118" y="10635"/>
                    <a:pt x="2965" y="6006"/>
                    <a:pt x="4447" y="3306"/>
                  </a:cubicBezTo>
                  <a:cubicBezTo>
                    <a:pt x="5929" y="606"/>
                    <a:pt x="8047" y="-165"/>
                    <a:pt x="9953" y="28"/>
                  </a:cubicBezTo>
                  <a:cubicBezTo>
                    <a:pt x="11859" y="221"/>
                    <a:pt x="13553" y="1378"/>
                    <a:pt x="15459" y="4078"/>
                  </a:cubicBezTo>
                  <a:cubicBezTo>
                    <a:pt x="17365" y="6778"/>
                    <a:pt x="19482" y="11021"/>
                    <a:pt x="21600" y="15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97421" y="4005157"/>
              <a:ext cx="123279" cy="31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66" fill="norm" stroke="1" extrusionOk="0">
                  <a:moveTo>
                    <a:pt x="10339" y="17592"/>
                  </a:moveTo>
                  <a:cubicBezTo>
                    <a:pt x="9607" y="16882"/>
                    <a:pt x="8875" y="16171"/>
                    <a:pt x="7593" y="15887"/>
                  </a:cubicBezTo>
                  <a:cubicBezTo>
                    <a:pt x="6312" y="15603"/>
                    <a:pt x="4481" y="15745"/>
                    <a:pt x="3200" y="16171"/>
                  </a:cubicBezTo>
                  <a:cubicBezTo>
                    <a:pt x="1919" y="16597"/>
                    <a:pt x="1186" y="17308"/>
                    <a:pt x="637" y="18018"/>
                  </a:cubicBezTo>
                  <a:cubicBezTo>
                    <a:pt x="88" y="18729"/>
                    <a:pt x="-278" y="19440"/>
                    <a:pt x="271" y="20079"/>
                  </a:cubicBezTo>
                  <a:cubicBezTo>
                    <a:pt x="820" y="20718"/>
                    <a:pt x="2285" y="21287"/>
                    <a:pt x="4664" y="21358"/>
                  </a:cubicBezTo>
                  <a:cubicBezTo>
                    <a:pt x="7044" y="21429"/>
                    <a:pt x="10339" y="21003"/>
                    <a:pt x="12169" y="19013"/>
                  </a:cubicBezTo>
                  <a:cubicBezTo>
                    <a:pt x="14000" y="17024"/>
                    <a:pt x="14366" y="13471"/>
                    <a:pt x="13268" y="10203"/>
                  </a:cubicBezTo>
                  <a:cubicBezTo>
                    <a:pt x="12169" y="6934"/>
                    <a:pt x="9607" y="3950"/>
                    <a:pt x="7410" y="2174"/>
                  </a:cubicBezTo>
                  <a:cubicBezTo>
                    <a:pt x="5214" y="397"/>
                    <a:pt x="3383" y="-171"/>
                    <a:pt x="2285" y="42"/>
                  </a:cubicBezTo>
                  <a:cubicBezTo>
                    <a:pt x="1186" y="255"/>
                    <a:pt x="820" y="1250"/>
                    <a:pt x="1369" y="3737"/>
                  </a:cubicBezTo>
                  <a:cubicBezTo>
                    <a:pt x="1919" y="6224"/>
                    <a:pt x="3383" y="10203"/>
                    <a:pt x="6861" y="13329"/>
                  </a:cubicBezTo>
                  <a:cubicBezTo>
                    <a:pt x="10339" y="16455"/>
                    <a:pt x="15830" y="18729"/>
                    <a:pt x="21322" y="21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00088" y="4032250"/>
              <a:ext cx="113629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600" fill="norm" stroke="1" extrusionOk="0">
                  <a:moveTo>
                    <a:pt x="17068" y="1662"/>
                  </a:moveTo>
                  <a:cubicBezTo>
                    <a:pt x="12825" y="831"/>
                    <a:pt x="8582" y="0"/>
                    <a:pt x="5690" y="0"/>
                  </a:cubicBezTo>
                  <a:cubicBezTo>
                    <a:pt x="2797" y="0"/>
                    <a:pt x="1254" y="831"/>
                    <a:pt x="482" y="1938"/>
                  </a:cubicBezTo>
                  <a:cubicBezTo>
                    <a:pt x="-289" y="3046"/>
                    <a:pt x="-289" y="4431"/>
                    <a:pt x="1640" y="5815"/>
                  </a:cubicBezTo>
                  <a:cubicBezTo>
                    <a:pt x="3568" y="7200"/>
                    <a:pt x="7425" y="8585"/>
                    <a:pt x="11090" y="10385"/>
                  </a:cubicBezTo>
                  <a:cubicBezTo>
                    <a:pt x="14754" y="12185"/>
                    <a:pt x="18225" y="14400"/>
                    <a:pt x="19768" y="16200"/>
                  </a:cubicBezTo>
                  <a:cubicBezTo>
                    <a:pt x="21311" y="18000"/>
                    <a:pt x="20925" y="19385"/>
                    <a:pt x="18804" y="20215"/>
                  </a:cubicBezTo>
                  <a:cubicBezTo>
                    <a:pt x="16682" y="21046"/>
                    <a:pt x="12825" y="21323"/>
                    <a:pt x="89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28856" y="4013705"/>
              <a:ext cx="98244" cy="7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04" fill="norm" stroke="1" extrusionOk="0">
                  <a:moveTo>
                    <a:pt x="15816" y="1569"/>
                  </a:moveTo>
                  <a:cubicBezTo>
                    <a:pt x="13518" y="1001"/>
                    <a:pt x="11220" y="432"/>
                    <a:pt x="8922" y="148"/>
                  </a:cubicBezTo>
                  <a:cubicBezTo>
                    <a:pt x="6625" y="-136"/>
                    <a:pt x="4327" y="-136"/>
                    <a:pt x="2948" y="1285"/>
                  </a:cubicBezTo>
                  <a:cubicBezTo>
                    <a:pt x="1569" y="2706"/>
                    <a:pt x="1110" y="5548"/>
                    <a:pt x="650" y="8390"/>
                  </a:cubicBezTo>
                  <a:cubicBezTo>
                    <a:pt x="191" y="11232"/>
                    <a:pt x="-269" y="14075"/>
                    <a:pt x="191" y="16632"/>
                  </a:cubicBezTo>
                  <a:cubicBezTo>
                    <a:pt x="650" y="19190"/>
                    <a:pt x="2029" y="21464"/>
                    <a:pt x="3408" y="21180"/>
                  </a:cubicBezTo>
                  <a:cubicBezTo>
                    <a:pt x="4786" y="20896"/>
                    <a:pt x="6165" y="18053"/>
                    <a:pt x="7314" y="14643"/>
                  </a:cubicBezTo>
                  <a:cubicBezTo>
                    <a:pt x="8463" y="11232"/>
                    <a:pt x="9382" y="7253"/>
                    <a:pt x="10531" y="7253"/>
                  </a:cubicBezTo>
                  <a:cubicBezTo>
                    <a:pt x="11680" y="7253"/>
                    <a:pt x="13059" y="11232"/>
                    <a:pt x="14897" y="13506"/>
                  </a:cubicBezTo>
                  <a:cubicBezTo>
                    <a:pt x="16735" y="15780"/>
                    <a:pt x="19033" y="16348"/>
                    <a:pt x="21331" y="16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39800" y="3943349"/>
              <a:ext cx="158750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5786"/>
                  </a:moveTo>
                  <a:cubicBezTo>
                    <a:pt x="1728" y="9257"/>
                    <a:pt x="3456" y="12729"/>
                    <a:pt x="4320" y="15621"/>
                  </a:cubicBezTo>
                  <a:cubicBezTo>
                    <a:pt x="5184" y="18514"/>
                    <a:pt x="5184" y="20829"/>
                    <a:pt x="4752" y="21214"/>
                  </a:cubicBezTo>
                  <a:cubicBezTo>
                    <a:pt x="4320" y="21600"/>
                    <a:pt x="3456" y="20057"/>
                    <a:pt x="3024" y="18129"/>
                  </a:cubicBezTo>
                  <a:cubicBezTo>
                    <a:pt x="2592" y="16200"/>
                    <a:pt x="2592" y="13886"/>
                    <a:pt x="2880" y="11764"/>
                  </a:cubicBezTo>
                  <a:cubicBezTo>
                    <a:pt x="3168" y="9643"/>
                    <a:pt x="3744" y="7714"/>
                    <a:pt x="4752" y="6364"/>
                  </a:cubicBezTo>
                  <a:cubicBezTo>
                    <a:pt x="5760" y="5014"/>
                    <a:pt x="7200" y="4243"/>
                    <a:pt x="8208" y="4821"/>
                  </a:cubicBezTo>
                  <a:cubicBezTo>
                    <a:pt x="9216" y="5400"/>
                    <a:pt x="9792" y="7329"/>
                    <a:pt x="10800" y="7907"/>
                  </a:cubicBezTo>
                  <a:cubicBezTo>
                    <a:pt x="11808" y="8486"/>
                    <a:pt x="13248" y="7714"/>
                    <a:pt x="15120" y="6171"/>
                  </a:cubicBezTo>
                  <a:cubicBezTo>
                    <a:pt x="16992" y="4629"/>
                    <a:pt x="19296" y="23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123950" y="39116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140031" y="3856566"/>
              <a:ext cx="8746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3719" y="4846"/>
                  </a:moveTo>
                  <a:cubicBezTo>
                    <a:pt x="2212" y="4292"/>
                    <a:pt x="705" y="3738"/>
                    <a:pt x="202" y="3877"/>
                  </a:cubicBezTo>
                  <a:cubicBezTo>
                    <a:pt x="-300" y="4015"/>
                    <a:pt x="202" y="4846"/>
                    <a:pt x="956" y="7269"/>
                  </a:cubicBezTo>
                  <a:cubicBezTo>
                    <a:pt x="1709" y="9692"/>
                    <a:pt x="2714" y="13708"/>
                    <a:pt x="3216" y="16131"/>
                  </a:cubicBezTo>
                  <a:cubicBezTo>
                    <a:pt x="3719" y="18554"/>
                    <a:pt x="3719" y="19385"/>
                    <a:pt x="3467" y="20146"/>
                  </a:cubicBezTo>
                  <a:cubicBezTo>
                    <a:pt x="3216" y="20908"/>
                    <a:pt x="2714" y="21600"/>
                    <a:pt x="2212" y="21600"/>
                  </a:cubicBezTo>
                  <a:cubicBezTo>
                    <a:pt x="1709" y="21600"/>
                    <a:pt x="1207" y="20908"/>
                    <a:pt x="956" y="18208"/>
                  </a:cubicBezTo>
                  <a:cubicBezTo>
                    <a:pt x="705" y="15508"/>
                    <a:pt x="705" y="10800"/>
                    <a:pt x="956" y="7615"/>
                  </a:cubicBezTo>
                  <a:cubicBezTo>
                    <a:pt x="1207" y="4431"/>
                    <a:pt x="1709" y="2769"/>
                    <a:pt x="2714" y="1662"/>
                  </a:cubicBezTo>
                  <a:cubicBezTo>
                    <a:pt x="3719" y="554"/>
                    <a:pt x="5226" y="0"/>
                    <a:pt x="6984" y="0"/>
                  </a:cubicBezTo>
                  <a:cubicBezTo>
                    <a:pt x="8742" y="0"/>
                    <a:pt x="10751" y="554"/>
                    <a:pt x="13263" y="1523"/>
                  </a:cubicBezTo>
                  <a:cubicBezTo>
                    <a:pt x="15774" y="2492"/>
                    <a:pt x="18788" y="3877"/>
                    <a:pt x="20044" y="4985"/>
                  </a:cubicBezTo>
                  <a:cubicBezTo>
                    <a:pt x="21300" y="6092"/>
                    <a:pt x="20798" y="6923"/>
                    <a:pt x="19291" y="7546"/>
                  </a:cubicBezTo>
                  <a:cubicBezTo>
                    <a:pt x="17784" y="8169"/>
                    <a:pt x="15272" y="8585"/>
                    <a:pt x="12007" y="8238"/>
                  </a:cubicBezTo>
                  <a:cubicBezTo>
                    <a:pt x="8742" y="7892"/>
                    <a:pt x="4723" y="6785"/>
                    <a:pt x="705" y="5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267371" y="3695699"/>
              <a:ext cx="116929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3951" y="0"/>
                  </a:moveTo>
                  <a:cubicBezTo>
                    <a:pt x="2408" y="4486"/>
                    <a:pt x="865" y="8972"/>
                    <a:pt x="287" y="12295"/>
                  </a:cubicBezTo>
                  <a:cubicBezTo>
                    <a:pt x="-292" y="15618"/>
                    <a:pt x="94" y="17778"/>
                    <a:pt x="672" y="19274"/>
                  </a:cubicBezTo>
                  <a:cubicBezTo>
                    <a:pt x="1251" y="20769"/>
                    <a:pt x="2022" y="21600"/>
                    <a:pt x="3179" y="21600"/>
                  </a:cubicBezTo>
                  <a:cubicBezTo>
                    <a:pt x="4337" y="21600"/>
                    <a:pt x="5879" y="20769"/>
                    <a:pt x="8001" y="19191"/>
                  </a:cubicBezTo>
                  <a:cubicBezTo>
                    <a:pt x="10122" y="17612"/>
                    <a:pt x="12822" y="15286"/>
                    <a:pt x="14365" y="13708"/>
                  </a:cubicBezTo>
                  <a:cubicBezTo>
                    <a:pt x="15908" y="12129"/>
                    <a:pt x="16294" y="11298"/>
                    <a:pt x="15522" y="11132"/>
                  </a:cubicBezTo>
                  <a:cubicBezTo>
                    <a:pt x="14751" y="10966"/>
                    <a:pt x="12822" y="11465"/>
                    <a:pt x="11087" y="12545"/>
                  </a:cubicBezTo>
                  <a:cubicBezTo>
                    <a:pt x="9351" y="13625"/>
                    <a:pt x="7808" y="15286"/>
                    <a:pt x="7037" y="16532"/>
                  </a:cubicBezTo>
                  <a:cubicBezTo>
                    <a:pt x="6265" y="17778"/>
                    <a:pt x="6265" y="18609"/>
                    <a:pt x="8772" y="19357"/>
                  </a:cubicBezTo>
                  <a:cubicBezTo>
                    <a:pt x="11279" y="20105"/>
                    <a:pt x="16294" y="20769"/>
                    <a:pt x="21308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Drawing"/>
          <p:cNvGrpSpPr/>
          <p:nvPr/>
        </p:nvGrpSpPr>
        <p:grpSpPr>
          <a:xfrm>
            <a:off x="794885" y="1654441"/>
            <a:ext cx="11035165" cy="6864542"/>
            <a:chOff x="0" y="0"/>
            <a:chExt cx="11035164" cy="6864541"/>
          </a:xfrm>
        </p:grpSpPr>
        <p:sp>
          <p:nvSpPr>
            <p:cNvPr id="379" name="Line"/>
            <p:cNvSpPr/>
            <p:nvPr/>
          </p:nvSpPr>
          <p:spPr>
            <a:xfrm>
              <a:off x="0" y="406080"/>
              <a:ext cx="208415" cy="47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55" fill="norm" stroke="1" extrusionOk="0">
                  <a:moveTo>
                    <a:pt x="3124" y="7282"/>
                  </a:moveTo>
                  <a:cubicBezTo>
                    <a:pt x="3772" y="10327"/>
                    <a:pt x="4420" y="13372"/>
                    <a:pt x="4852" y="15560"/>
                  </a:cubicBezTo>
                  <a:cubicBezTo>
                    <a:pt x="5284" y="17749"/>
                    <a:pt x="5500" y="19081"/>
                    <a:pt x="5500" y="20033"/>
                  </a:cubicBezTo>
                  <a:cubicBezTo>
                    <a:pt x="5500" y="20984"/>
                    <a:pt x="5284" y="21555"/>
                    <a:pt x="4960" y="21555"/>
                  </a:cubicBezTo>
                  <a:cubicBezTo>
                    <a:pt x="4636" y="21555"/>
                    <a:pt x="4204" y="20984"/>
                    <a:pt x="3448" y="18938"/>
                  </a:cubicBezTo>
                  <a:cubicBezTo>
                    <a:pt x="2692" y="16892"/>
                    <a:pt x="1612" y="13372"/>
                    <a:pt x="856" y="10232"/>
                  </a:cubicBezTo>
                  <a:cubicBezTo>
                    <a:pt x="100" y="7092"/>
                    <a:pt x="-332" y="4332"/>
                    <a:pt x="316" y="2572"/>
                  </a:cubicBezTo>
                  <a:cubicBezTo>
                    <a:pt x="964" y="811"/>
                    <a:pt x="2692" y="50"/>
                    <a:pt x="5608" y="3"/>
                  </a:cubicBezTo>
                  <a:cubicBezTo>
                    <a:pt x="8524" y="-45"/>
                    <a:pt x="12628" y="621"/>
                    <a:pt x="15220" y="2144"/>
                  </a:cubicBezTo>
                  <a:cubicBezTo>
                    <a:pt x="17812" y="3666"/>
                    <a:pt x="18892" y="6045"/>
                    <a:pt x="18028" y="7758"/>
                  </a:cubicBezTo>
                  <a:cubicBezTo>
                    <a:pt x="17164" y="9470"/>
                    <a:pt x="14356" y="10517"/>
                    <a:pt x="12304" y="11088"/>
                  </a:cubicBezTo>
                  <a:cubicBezTo>
                    <a:pt x="10252" y="11659"/>
                    <a:pt x="8956" y="11754"/>
                    <a:pt x="7660" y="11707"/>
                  </a:cubicBezTo>
                  <a:cubicBezTo>
                    <a:pt x="6364" y="11659"/>
                    <a:pt x="5068" y="11469"/>
                    <a:pt x="4960" y="11564"/>
                  </a:cubicBezTo>
                  <a:cubicBezTo>
                    <a:pt x="4852" y="11659"/>
                    <a:pt x="5932" y="12040"/>
                    <a:pt x="8092" y="13039"/>
                  </a:cubicBezTo>
                  <a:cubicBezTo>
                    <a:pt x="10252" y="14038"/>
                    <a:pt x="13492" y="15655"/>
                    <a:pt x="15868" y="16892"/>
                  </a:cubicBezTo>
                  <a:cubicBezTo>
                    <a:pt x="18244" y="18129"/>
                    <a:pt x="19756" y="18986"/>
                    <a:pt x="21268" y="19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47960" y="614635"/>
              <a:ext cx="144605" cy="15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99" fill="norm" stroke="1" extrusionOk="0">
                  <a:moveTo>
                    <a:pt x="11995" y="14999"/>
                  </a:moveTo>
                  <a:cubicBezTo>
                    <a:pt x="12308" y="11399"/>
                    <a:pt x="12621" y="7799"/>
                    <a:pt x="12308" y="5249"/>
                  </a:cubicBezTo>
                  <a:cubicBezTo>
                    <a:pt x="11995" y="2699"/>
                    <a:pt x="11056" y="1199"/>
                    <a:pt x="9803" y="449"/>
                  </a:cubicBezTo>
                  <a:cubicBezTo>
                    <a:pt x="8551" y="-301"/>
                    <a:pt x="6986" y="-301"/>
                    <a:pt x="5264" y="1949"/>
                  </a:cubicBezTo>
                  <a:cubicBezTo>
                    <a:pt x="3543" y="4199"/>
                    <a:pt x="1664" y="8699"/>
                    <a:pt x="725" y="11699"/>
                  </a:cubicBezTo>
                  <a:cubicBezTo>
                    <a:pt x="-214" y="14699"/>
                    <a:pt x="-214" y="16199"/>
                    <a:pt x="569" y="17249"/>
                  </a:cubicBezTo>
                  <a:cubicBezTo>
                    <a:pt x="1351" y="18299"/>
                    <a:pt x="2916" y="18899"/>
                    <a:pt x="4325" y="18449"/>
                  </a:cubicBezTo>
                  <a:cubicBezTo>
                    <a:pt x="5734" y="17999"/>
                    <a:pt x="6986" y="16499"/>
                    <a:pt x="8082" y="14999"/>
                  </a:cubicBezTo>
                  <a:cubicBezTo>
                    <a:pt x="9177" y="13499"/>
                    <a:pt x="10116" y="11999"/>
                    <a:pt x="11212" y="12149"/>
                  </a:cubicBezTo>
                  <a:cubicBezTo>
                    <a:pt x="12308" y="12299"/>
                    <a:pt x="13560" y="14099"/>
                    <a:pt x="15282" y="15899"/>
                  </a:cubicBezTo>
                  <a:cubicBezTo>
                    <a:pt x="17003" y="17699"/>
                    <a:pt x="19195" y="19499"/>
                    <a:pt x="21386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17964" y="582875"/>
              <a:ext cx="152401" cy="17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1800" y="6607"/>
                  </a:moveTo>
                  <a:cubicBezTo>
                    <a:pt x="900" y="7624"/>
                    <a:pt x="0" y="8640"/>
                    <a:pt x="0" y="10800"/>
                  </a:cubicBezTo>
                  <a:cubicBezTo>
                    <a:pt x="0" y="12960"/>
                    <a:pt x="900" y="16264"/>
                    <a:pt x="1800" y="18424"/>
                  </a:cubicBezTo>
                  <a:cubicBezTo>
                    <a:pt x="2700" y="20584"/>
                    <a:pt x="3600" y="21600"/>
                    <a:pt x="4050" y="21346"/>
                  </a:cubicBezTo>
                  <a:cubicBezTo>
                    <a:pt x="4500" y="21092"/>
                    <a:pt x="4500" y="19567"/>
                    <a:pt x="4200" y="16899"/>
                  </a:cubicBezTo>
                  <a:cubicBezTo>
                    <a:pt x="3900" y="14231"/>
                    <a:pt x="3300" y="10419"/>
                    <a:pt x="3000" y="7751"/>
                  </a:cubicBezTo>
                  <a:cubicBezTo>
                    <a:pt x="2700" y="5082"/>
                    <a:pt x="2700" y="3558"/>
                    <a:pt x="3150" y="2287"/>
                  </a:cubicBezTo>
                  <a:cubicBezTo>
                    <a:pt x="3600" y="1016"/>
                    <a:pt x="4500" y="0"/>
                    <a:pt x="5550" y="0"/>
                  </a:cubicBezTo>
                  <a:cubicBezTo>
                    <a:pt x="6600" y="0"/>
                    <a:pt x="7800" y="1016"/>
                    <a:pt x="10500" y="4066"/>
                  </a:cubicBezTo>
                  <a:cubicBezTo>
                    <a:pt x="13200" y="7115"/>
                    <a:pt x="17400" y="12198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71372" y="359032"/>
              <a:ext cx="132343" cy="36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91" fill="norm" stroke="1" extrusionOk="0">
                  <a:moveTo>
                    <a:pt x="12180" y="16262"/>
                  </a:moveTo>
                  <a:cubicBezTo>
                    <a:pt x="11837" y="15645"/>
                    <a:pt x="11494" y="15028"/>
                    <a:pt x="9951" y="14657"/>
                  </a:cubicBezTo>
                  <a:cubicBezTo>
                    <a:pt x="8408" y="14287"/>
                    <a:pt x="5666" y="14164"/>
                    <a:pt x="3780" y="14472"/>
                  </a:cubicBezTo>
                  <a:cubicBezTo>
                    <a:pt x="1894" y="14781"/>
                    <a:pt x="866" y="15521"/>
                    <a:pt x="351" y="16571"/>
                  </a:cubicBezTo>
                  <a:cubicBezTo>
                    <a:pt x="-163" y="17620"/>
                    <a:pt x="-163" y="18977"/>
                    <a:pt x="694" y="19903"/>
                  </a:cubicBezTo>
                  <a:cubicBezTo>
                    <a:pt x="1551" y="20829"/>
                    <a:pt x="3266" y="21323"/>
                    <a:pt x="4808" y="21384"/>
                  </a:cubicBezTo>
                  <a:cubicBezTo>
                    <a:pt x="6351" y="21446"/>
                    <a:pt x="7723" y="21076"/>
                    <a:pt x="9094" y="19224"/>
                  </a:cubicBezTo>
                  <a:cubicBezTo>
                    <a:pt x="10466" y="17373"/>
                    <a:pt x="11837" y="14040"/>
                    <a:pt x="12351" y="10955"/>
                  </a:cubicBezTo>
                  <a:cubicBezTo>
                    <a:pt x="12866" y="7869"/>
                    <a:pt x="12523" y="5030"/>
                    <a:pt x="11837" y="3117"/>
                  </a:cubicBezTo>
                  <a:cubicBezTo>
                    <a:pt x="11151" y="1204"/>
                    <a:pt x="10123" y="216"/>
                    <a:pt x="9437" y="31"/>
                  </a:cubicBezTo>
                  <a:cubicBezTo>
                    <a:pt x="8751" y="-154"/>
                    <a:pt x="8408" y="463"/>
                    <a:pt x="8580" y="2500"/>
                  </a:cubicBezTo>
                  <a:cubicBezTo>
                    <a:pt x="8751" y="4536"/>
                    <a:pt x="9437" y="7992"/>
                    <a:pt x="10808" y="11078"/>
                  </a:cubicBezTo>
                  <a:cubicBezTo>
                    <a:pt x="12180" y="14164"/>
                    <a:pt x="14237" y="16879"/>
                    <a:pt x="16123" y="18422"/>
                  </a:cubicBezTo>
                  <a:cubicBezTo>
                    <a:pt x="18008" y="19965"/>
                    <a:pt x="19723" y="20335"/>
                    <a:pt x="21437" y="20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711285" y="562651"/>
              <a:ext cx="87680" cy="12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969" fill="norm" stroke="1" extrusionOk="0">
                  <a:moveTo>
                    <a:pt x="12046" y="6018"/>
                  </a:moveTo>
                  <a:cubicBezTo>
                    <a:pt x="9474" y="5333"/>
                    <a:pt x="6903" y="4647"/>
                    <a:pt x="4846" y="4990"/>
                  </a:cubicBezTo>
                  <a:cubicBezTo>
                    <a:pt x="2789" y="5333"/>
                    <a:pt x="1246" y="6704"/>
                    <a:pt x="474" y="8590"/>
                  </a:cubicBezTo>
                  <a:cubicBezTo>
                    <a:pt x="-297" y="10476"/>
                    <a:pt x="-297" y="12876"/>
                    <a:pt x="1760" y="15276"/>
                  </a:cubicBezTo>
                  <a:cubicBezTo>
                    <a:pt x="3817" y="17676"/>
                    <a:pt x="7932" y="20076"/>
                    <a:pt x="11017" y="20761"/>
                  </a:cubicBezTo>
                  <a:cubicBezTo>
                    <a:pt x="14103" y="21447"/>
                    <a:pt x="16160" y="20418"/>
                    <a:pt x="17960" y="17847"/>
                  </a:cubicBezTo>
                  <a:cubicBezTo>
                    <a:pt x="19760" y="15276"/>
                    <a:pt x="21303" y="11161"/>
                    <a:pt x="21303" y="8247"/>
                  </a:cubicBezTo>
                  <a:cubicBezTo>
                    <a:pt x="21303" y="5333"/>
                    <a:pt x="19760" y="3618"/>
                    <a:pt x="17703" y="2247"/>
                  </a:cubicBezTo>
                  <a:cubicBezTo>
                    <a:pt x="15646" y="876"/>
                    <a:pt x="13074" y="-153"/>
                    <a:pt x="11017" y="18"/>
                  </a:cubicBezTo>
                  <a:cubicBezTo>
                    <a:pt x="8960" y="190"/>
                    <a:pt x="7417" y="1561"/>
                    <a:pt x="5874" y="2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824364" y="527841"/>
              <a:ext cx="22225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617" y="9788"/>
                    <a:pt x="1234" y="14175"/>
                    <a:pt x="1646" y="15019"/>
                  </a:cubicBezTo>
                  <a:cubicBezTo>
                    <a:pt x="2057" y="15862"/>
                    <a:pt x="2263" y="13162"/>
                    <a:pt x="2571" y="10969"/>
                  </a:cubicBezTo>
                  <a:cubicBezTo>
                    <a:pt x="2880" y="8775"/>
                    <a:pt x="3291" y="7087"/>
                    <a:pt x="3909" y="6750"/>
                  </a:cubicBezTo>
                  <a:cubicBezTo>
                    <a:pt x="4526" y="6412"/>
                    <a:pt x="5349" y="7425"/>
                    <a:pt x="5863" y="8775"/>
                  </a:cubicBezTo>
                  <a:cubicBezTo>
                    <a:pt x="6377" y="10125"/>
                    <a:pt x="6583" y="11812"/>
                    <a:pt x="6994" y="13669"/>
                  </a:cubicBezTo>
                  <a:cubicBezTo>
                    <a:pt x="7406" y="15525"/>
                    <a:pt x="8023" y="17550"/>
                    <a:pt x="8331" y="17719"/>
                  </a:cubicBezTo>
                  <a:cubicBezTo>
                    <a:pt x="8640" y="17887"/>
                    <a:pt x="8640" y="16200"/>
                    <a:pt x="9051" y="13500"/>
                  </a:cubicBezTo>
                  <a:cubicBezTo>
                    <a:pt x="9463" y="10800"/>
                    <a:pt x="10286" y="7087"/>
                    <a:pt x="11623" y="4387"/>
                  </a:cubicBezTo>
                  <a:cubicBezTo>
                    <a:pt x="12960" y="1687"/>
                    <a:pt x="14811" y="0"/>
                    <a:pt x="16149" y="0"/>
                  </a:cubicBezTo>
                  <a:cubicBezTo>
                    <a:pt x="17486" y="0"/>
                    <a:pt x="18309" y="1687"/>
                    <a:pt x="19131" y="5569"/>
                  </a:cubicBezTo>
                  <a:cubicBezTo>
                    <a:pt x="19954" y="9450"/>
                    <a:pt x="20777" y="155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383164" y="473752"/>
              <a:ext cx="107951" cy="17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4461"/>
                  </a:moveTo>
                  <a:cubicBezTo>
                    <a:pt x="1271" y="9289"/>
                    <a:pt x="2541" y="14118"/>
                    <a:pt x="2965" y="17167"/>
                  </a:cubicBezTo>
                  <a:cubicBezTo>
                    <a:pt x="3388" y="20216"/>
                    <a:pt x="2965" y="21487"/>
                    <a:pt x="2329" y="21487"/>
                  </a:cubicBezTo>
                  <a:cubicBezTo>
                    <a:pt x="1694" y="21487"/>
                    <a:pt x="847" y="20216"/>
                    <a:pt x="424" y="17548"/>
                  </a:cubicBezTo>
                  <a:cubicBezTo>
                    <a:pt x="0" y="14880"/>
                    <a:pt x="0" y="10814"/>
                    <a:pt x="424" y="7892"/>
                  </a:cubicBezTo>
                  <a:cubicBezTo>
                    <a:pt x="847" y="4969"/>
                    <a:pt x="1694" y="3191"/>
                    <a:pt x="2965" y="1920"/>
                  </a:cubicBezTo>
                  <a:cubicBezTo>
                    <a:pt x="4235" y="649"/>
                    <a:pt x="5929" y="-113"/>
                    <a:pt x="7624" y="14"/>
                  </a:cubicBezTo>
                  <a:cubicBezTo>
                    <a:pt x="9318" y="141"/>
                    <a:pt x="11012" y="1158"/>
                    <a:pt x="13341" y="4588"/>
                  </a:cubicBezTo>
                  <a:cubicBezTo>
                    <a:pt x="15671" y="8019"/>
                    <a:pt x="18635" y="13863"/>
                    <a:pt x="21600" y="19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529214" y="497936"/>
              <a:ext cx="107951" cy="12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0" fill="norm" stroke="1" extrusionOk="0">
                  <a:moveTo>
                    <a:pt x="0" y="2206"/>
                  </a:moveTo>
                  <a:cubicBezTo>
                    <a:pt x="0" y="6166"/>
                    <a:pt x="0" y="10126"/>
                    <a:pt x="424" y="13186"/>
                  </a:cubicBezTo>
                  <a:cubicBezTo>
                    <a:pt x="847" y="16246"/>
                    <a:pt x="1694" y="18406"/>
                    <a:pt x="3176" y="19666"/>
                  </a:cubicBezTo>
                  <a:cubicBezTo>
                    <a:pt x="4659" y="20926"/>
                    <a:pt x="6776" y="21286"/>
                    <a:pt x="8259" y="20026"/>
                  </a:cubicBezTo>
                  <a:cubicBezTo>
                    <a:pt x="9741" y="18766"/>
                    <a:pt x="10588" y="15886"/>
                    <a:pt x="11224" y="13186"/>
                  </a:cubicBezTo>
                  <a:cubicBezTo>
                    <a:pt x="11859" y="10486"/>
                    <a:pt x="12282" y="7966"/>
                    <a:pt x="12494" y="5446"/>
                  </a:cubicBezTo>
                  <a:cubicBezTo>
                    <a:pt x="12706" y="2926"/>
                    <a:pt x="12706" y="406"/>
                    <a:pt x="12494" y="46"/>
                  </a:cubicBezTo>
                  <a:cubicBezTo>
                    <a:pt x="12282" y="-314"/>
                    <a:pt x="11859" y="1486"/>
                    <a:pt x="11647" y="3466"/>
                  </a:cubicBezTo>
                  <a:cubicBezTo>
                    <a:pt x="11435" y="5446"/>
                    <a:pt x="11435" y="7606"/>
                    <a:pt x="13129" y="9766"/>
                  </a:cubicBezTo>
                  <a:cubicBezTo>
                    <a:pt x="14824" y="11926"/>
                    <a:pt x="18212" y="14086"/>
                    <a:pt x="21600" y="16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675264" y="467401"/>
              <a:ext cx="152401" cy="12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5420"/>
                  </a:moveTo>
                  <a:cubicBezTo>
                    <a:pt x="1500" y="9144"/>
                    <a:pt x="3000" y="12868"/>
                    <a:pt x="4050" y="15848"/>
                  </a:cubicBezTo>
                  <a:cubicBezTo>
                    <a:pt x="5100" y="18827"/>
                    <a:pt x="5700" y="21062"/>
                    <a:pt x="5850" y="21248"/>
                  </a:cubicBezTo>
                  <a:cubicBezTo>
                    <a:pt x="6000" y="21434"/>
                    <a:pt x="5700" y="19572"/>
                    <a:pt x="5550" y="16406"/>
                  </a:cubicBezTo>
                  <a:cubicBezTo>
                    <a:pt x="5400" y="13241"/>
                    <a:pt x="5400" y="8772"/>
                    <a:pt x="5700" y="5606"/>
                  </a:cubicBezTo>
                  <a:cubicBezTo>
                    <a:pt x="6000" y="2441"/>
                    <a:pt x="6600" y="579"/>
                    <a:pt x="7350" y="393"/>
                  </a:cubicBezTo>
                  <a:cubicBezTo>
                    <a:pt x="8100" y="206"/>
                    <a:pt x="9000" y="1696"/>
                    <a:pt x="9600" y="3372"/>
                  </a:cubicBezTo>
                  <a:cubicBezTo>
                    <a:pt x="10200" y="5048"/>
                    <a:pt x="10500" y="6910"/>
                    <a:pt x="11250" y="6724"/>
                  </a:cubicBezTo>
                  <a:cubicBezTo>
                    <a:pt x="12000" y="6537"/>
                    <a:pt x="13200" y="4303"/>
                    <a:pt x="14400" y="2627"/>
                  </a:cubicBezTo>
                  <a:cubicBezTo>
                    <a:pt x="15600" y="951"/>
                    <a:pt x="16800" y="-166"/>
                    <a:pt x="17850" y="20"/>
                  </a:cubicBezTo>
                  <a:cubicBezTo>
                    <a:pt x="18900" y="206"/>
                    <a:pt x="19800" y="1696"/>
                    <a:pt x="20400" y="4303"/>
                  </a:cubicBezTo>
                  <a:cubicBezTo>
                    <a:pt x="21000" y="6910"/>
                    <a:pt x="21300" y="10634"/>
                    <a:pt x="21600" y="14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853064" y="269608"/>
              <a:ext cx="1073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0165" y="0"/>
                  </a:moveTo>
                  <a:cubicBezTo>
                    <a:pt x="10165" y="5971"/>
                    <a:pt x="10165" y="11941"/>
                    <a:pt x="10165" y="15366"/>
                  </a:cubicBezTo>
                  <a:cubicBezTo>
                    <a:pt x="10165" y="18790"/>
                    <a:pt x="10165" y="19668"/>
                    <a:pt x="9741" y="19668"/>
                  </a:cubicBezTo>
                  <a:cubicBezTo>
                    <a:pt x="9318" y="19668"/>
                    <a:pt x="8471" y="18790"/>
                    <a:pt x="8259" y="17649"/>
                  </a:cubicBezTo>
                  <a:cubicBezTo>
                    <a:pt x="8047" y="16507"/>
                    <a:pt x="8471" y="15102"/>
                    <a:pt x="9529" y="13873"/>
                  </a:cubicBezTo>
                  <a:cubicBezTo>
                    <a:pt x="10588" y="12644"/>
                    <a:pt x="12282" y="11590"/>
                    <a:pt x="13976" y="11327"/>
                  </a:cubicBezTo>
                  <a:cubicBezTo>
                    <a:pt x="15671" y="11063"/>
                    <a:pt x="17365" y="11590"/>
                    <a:pt x="18424" y="12293"/>
                  </a:cubicBezTo>
                  <a:cubicBezTo>
                    <a:pt x="19482" y="12995"/>
                    <a:pt x="19906" y="13873"/>
                    <a:pt x="20329" y="14839"/>
                  </a:cubicBezTo>
                  <a:cubicBezTo>
                    <a:pt x="20753" y="15805"/>
                    <a:pt x="21176" y="16859"/>
                    <a:pt x="21388" y="17824"/>
                  </a:cubicBezTo>
                  <a:cubicBezTo>
                    <a:pt x="21600" y="18790"/>
                    <a:pt x="21600" y="19668"/>
                    <a:pt x="20118" y="20371"/>
                  </a:cubicBezTo>
                  <a:cubicBezTo>
                    <a:pt x="18635" y="21073"/>
                    <a:pt x="15671" y="21600"/>
                    <a:pt x="12071" y="21600"/>
                  </a:cubicBezTo>
                  <a:cubicBezTo>
                    <a:pt x="8471" y="21600"/>
                    <a:pt x="4235" y="21073"/>
                    <a:pt x="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983954" y="414447"/>
              <a:ext cx="46919" cy="11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9" h="21049" fill="norm" stroke="1" extrusionOk="0">
                  <a:moveTo>
                    <a:pt x="3746" y="11792"/>
                  </a:moveTo>
                  <a:cubicBezTo>
                    <a:pt x="8246" y="10635"/>
                    <a:pt x="12746" y="9478"/>
                    <a:pt x="15896" y="7356"/>
                  </a:cubicBezTo>
                  <a:cubicBezTo>
                    <a:pt x="19046" y="5235"/>
                    <a:pt x="20846" y="2149"/>
                    <a:pt x="19496" y="799"/>
                  </a:cubicBezTo>
                  <a:cubicBezTo>
                    <a:pt x="18146" y="-551"/>
                    <a:pt x="13646" y="-165"/>
                    <a:pt x="9596" y="1763"/>
                  </a:cubicBezTo>
                  <a:cubicBezTo>
                    <a:pt x="5546" y="3692"/>
                    <a:pt x="1946" y="7163"/>
                    <a:pt x="596" y="9863"/>
                  </a:cubicBezTo>
                  <a:cubicBezTo>
                    <a:pt x="-754" y="12563"/>
                    <a:pt x="146" y="14492"/>
                    <a:pt x="3746" y="16228"/>
                  </a:cubicBezTo>
                  <a:cubicBezTo>
                    <a:pt x="7346" y="17963"/>
                    <a:pt x="13646" y="19506"/>
                    <a:pt x="19946" y="21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094364" y="345808"/>
              <a:ext cx="114301" cy="17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6943"/>
                  </a:moveTo>
                  <a:cubicBezTo>
                    <a:pt x="3600" y="9771"/>
                    <a:pt x="7200" y="12600"/>
                    <a:pt x="9200" y="15043"/>
                  </a:cubicBezTo>
                  <a:cubicBezTo>
                    <a:pt x="11200" y="17486"/>
                    <a:pt x="11600" y="19543"/>
                    <a:pt x="10800" y="20571"/>
                  </a:cubicBezTo>
                  <a:cubicBezTo>
                    <a:pt x="10000" y="21600"/>
                    <a:pt x="8000" y="21600"/>
                    <a:pt x="6800" y="20829"/>
                  </a:cubicBezTo>
                  <a:cubicBezTo>
                    <a:pt x="5600" y="20057"/>
                    <a:pt x="5200" y="18514"/>
                    <a:pt x="6600" y="15171"/>
                  </a:cubicBezTo>
                  <a:cubicBezTo>
                    <a:pt x="8000" y="11829"/>
                    <a:pt x="11200" y="6686"/>
                    <a:pt x="14000" y="3857"/>
                  </a:cubicBezTo>
                  <a:cubicBezTo>
                    <a:pt x="16800" y="1029"/>
                    <a:pt x="19200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497921" y="322309"/>
              <a:ext cx="114834" cy="41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293" fill="norm" stroke="1" extrusionOk="0">
                  <a:moveTo>
                    <a:pt x="20190" y="1838"/>
                  </a:moveTo>
                  <a:cubicBezTo>
                    <a:pt x="19418" y="1300"/>
                    <a:pt x="18647" y="763"/>
                    <a:pt x="17297" y="387"/>
                  </a:cubicBezTo>
                  <a:cubicBezTo>
                    <a:pt x="15947" y="11"/>
                    <a:pt x="14018" y="-204"/>
                    <a:pt x="11126" y="280"/>
                  </a:cubicBezTo>
                  <a:cubicBezTo>
                    <a:pt x="8233" y="763"/>
                    <a:pt x="4376" y="1945"/>
                    <a:pt x="2254" y="2859"/>
                  </a:cubicBezTo>
                  <a:cubicBezTo>
                    <a:pt x="133" y="3772"/>
                    <a:pt x="-253" y="4417"/>
                    <a:pt x="133" y="4954"/>
                  </a:cubicBezTo>
                  <a:cubicBezTo>
                    <a:pt x="518" y="5492"/>
                    <a:pt x="1676" y="5921"/>
                    <a:pt x="4954" y="5438"/>
                  </a:cubicBezTo>
                  <a:cubicBezTo>
                    <a:pt x="8233" y="4954"/>
                    <a:pt x="13633" y="3557"/>
                    <a:pt x="16333" y="2590"/>
                  </a:cubicBezTo>
                  <a:cubicBezTo>
                    <a:pt x="19033" y="1623"/>
                    <a:pt x="19033" y="1086"/>
                    <a:pt x="19033" y="1086"/>
                  </a:cubicBezTo>
                  <a:cubicBezTo>
                    <a:pt x="19033" y="1086"/>
                    <a:pt x="19033" y="1623"/>
                    <a:pt x="19611" y="3396"/>
                  </a:cubicBezTo>
                  <a:cubicBezTo>
                    <a:pt x="20190" y="5169"/>
                    <a:pt x="21347" y="8178"/>
                    <a:pt x="20768" y="11080"/>
                  </a:cubicBezTo>
                  <a:cubicBezTo>
                    <a:pt x="20190" y="13981"/>
                    <a:pt x="17876" y="16775"/>
                    <a:pt x="15947" y="18441"/>
                  </a:cubicBezTo>
                  <a:cubicBezTo>
                    <a:pt x="14018" y="20106"/>
                    <a:pt x="12476" y="20644"/>
                    <a:pt x="10740" y="20966"/>
                  </a:cubicBezTo>
                  <a:cubicBezTo>
                    <a:pt x="9004" y="21289"/>
                    <a:pt x="7076" y="21396"/>
                    <a:pt x="5726" y="21181"/>
                  </a:cubicBezTo>
                  <a:cubicBezTo>
                    <a:pt x="4376" y="20966"/>
                    <a:pt x="3604" y="20429"/>
                    <a:pt x="4183" y="19032"/>
                  </a:cubicBezTo>
                  <a:cubicBezTo>
                    <a:pt x="4761" y="17635"/>
                    <a:pt x="6690" y="15378"/>
                    <a:pt x="8618" y="13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651651" y="309662"/>
              <a:ext cx="223764" cy="16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811" fill="norm" stroke="1" extrusionOk="0">
                  <a:moveTo>
                    <a:pt x="6201" y="7851"/>
                  </a:moveTo>
                  <a:cubicBezTo>
                    <a:pt x="6605" y="6501"/>
                    <a:pt x="7008" y="5151"/>
                    <a:pt x="7109" y="3801"/>
                  </a:cubicBezTo>
                  <a:cubicBezTo>
                    <a:pt x="7210" y="2451"/>
                    <a:pt x="7008" y="1101"/>
                    <a:pt x="6403" y="426"/>
                  </a:cubicBezTo>
                  <a:cubicBezTo>
                    <a:pt x="5797" y="-249"/>
                    <a:pt x="4788" y="-249"/>
                    <a:pt x="3577" y="1371"/>
                  </a:cubicBezTo>
                  <a:cubicBezTo>
                    <a:pt x="2365" y="2991"/>
                    <a:pt x="952" y="6231"/>
                    <a:pt x="347" y="9471"/>
                  </a:cubicBezTo>
                  <a:cubicBezTo>
                    <a:pt x="-259" y="12711"/>
                    <a:pt x="-57" y="15951"/>
                    <a:pt x="851" y="18111"/>
                  </a:cubicBezTo>
                  <a:cubicBezTo>
                    <a:pt x="1760" y="20271"/>
                    <a:pt x="3375" y="21351"/>
                    <a:pt x="5292" y="19866"/>
                  </a:cubicBezTo>
                  <a:cubicBezTo>
                    <a:pt x="7210" y="18381"/>
                    <a:pt x="9431" y="14331"/>
                    <a:pt x="10844" y="11226"/>
                  </a:cubicBezTo>
                  <a:cubicBezTo>
                    <a:pt x="12257" y="8121"/>
                    <a:pt x="12862" y="5961"/>
                    <a:pt x="13165" y="5556"/>
                  </a:cubicBezTo>
                  <a:cubicBezTo>
                    <a:pt x="13468" y="5151"/>
                    <a:pt x="13468" y="6501"/>
                    <a:pt x="13367" y="8526"/>
                  </a:cubicBezTo>
                  <a:cubicBezTo>
                    <a:pt x="13266" y="10551"/>
                    <a:pt x="13064" y="13251"/>
                    <a:pt x="12762" y="15546"/>
                  </a:cubicBezTo>
                  <a:cubicBezTo>
                    <a:pt x="12459" y="17841"/>
                    <a:pt x="12055" y="19731"/>
                    <a:pt x="11752" y="20001"/>
                  </a:cubicBezTo>
                  <a:cubicBezTo>
                    <a:pt x="11449" y="20271"/>
                    <a:pt x="11248" y="18921"/>
                    <a:pt x="11449" y="16221"/>
                  </a:cubicBezTo>
                  <a:cubicBezTo>
                    <a:pt x="11651" y="13521"/>
                    <a:pt x="12257" y="9471"/>
                    <a:pt x="12963" y="6501"/>
                  </a:cubicBezTo>
                  <a:cubicBezTo>
                    <a:pt x="13670" y="3531"/>
                    <a:pt x="14477" y="1641"/>
                    <a:pt x="15386" y="831"/>
                  </a:cubicBezTo>
                  <a:cubicBezTo>
                    <a:pt x="16294" y="21"/>
                    <a:pt x="17304" y="291"/>
                    <a:pt x="17909" y="2586"/>
                  </a:cubicBezTo>
                  <a:cubicBezTo>
                    <a:pt x="18515" y="4881"/>
                    <a:pt x="18717" y="9201"/>
                    <a:pt x="19221" y="12576"/>
                  </a:cubicBezTo>
                  <a:cubicBezTo>
                    <a:pt x="19726" y="15951"/>
                    <a:pt x="20534" y="18381"/>
                    <a:pt x="21341" y="20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932564" y="305248"/>
              <a:ext cx="69851" cy="15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15434"/>
                  </a:moveTo>
                  <a:cubicBezTo>
                    <a:pt x="6545" y="12475"/>
                    <a:pt x="13091" y="9516"/>
                    <a:pt x="16691" y="7001"/>
                  </a:cubicBezTo>
                  <a:cubicBezTo>
                    <a:pt x="20291" y="4486"/>
                    <a:pt x="20945" y="2415"/>
                    <a:pt x="19636" y="1231"/>
                  </a:cubicBezTo>
                  <a:cubicBezTo>
                    <a:pt x="18327" y="48"/>
                    <a:pt x="15055" y="-248"/>
                    <a:pt x="12436" y="196"/>
                  </a:cubicBezTo>
                  <a:cubicBezTo>
                    <a:pt x="9818" y="640"/>
                    <a:pt x="7855" y="1823"/>
                    <a:pt x="5891" y="5078"/>
                  </a:cubicBezTo>
                  <a:cubicBezTo>
                    <a:pt x="3927" y="8333"/>
                    <a:pt x="1964" y="13659"/>
                    <a:pt x="2618" y="16766"/>
                  </a:cubicBezTo>
                  <a:cubicBezTo>
                    <a:pt x="3273" y="19873"/>
                    <a:pt x="6545" y="20760"/>
                    <a:pt x="10145" y="21056"/>
                  </a:cubicBezTo>
                  <a:cubicBezTo>
                    <a:pt x="13745" y="21352"/>
                    <a:pt x="17673" y="21056"/>
                    <a:pt x="21600" y="20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040514" y="0"/>
              <a:ext cx="417921" cy="43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02" fill="norm" stroke="1" extrusionOk="0">
                  <a:moveTo>
                    <a:pt x="0" y="17815"/>
                  </a:moveTo>
                  <a:cubicBezTo>
                    <a:pt x="0" y="17195"/>
                    <a:pt x="0" y="16575"/>
                    <a:pt x="0" y="15903"/>
                  </a:cubicBezTo>
                  <a:cubicBezTo>
                    <a:pt x="0" y="15231"/>
                    <a:pt x="0" y="14508"/>
                    <a:pt x="218" y="14301"/>
                  </a:cubicBezTo>
                  <a:cubicBezTo>
                    <a:pt x="436" y="14094"/>
                    <a:pt x="873" y="14404"/>
                    <a:pt x="1418" y="15128"/>
                  </a:cubicBezTo>
                  <a:cubicBezTo>
                    <a:pt x="1964" y="15851"/>
                    <a:pt x="2618" y="16988"/>
                    <a:pt x="3000" y="17815"/>
                  </a:cubicBezTo>
                  <a:cubicBezTo>
                    <a:pt x="3382" y="18642"/>
                    <a:pt x="3491" y="19158"/>
                    <a:pt x="3436" y="19727"/>
                  </a:cubicBezTo>
                  <a:cubicBezTo>
                    <a:pt x="3382" y="20295"/>
                    <a:pt x="3164" y="20915"/>
                    <a:pt x="2782" y="21174"/>
                  </a:cubicBezTo>
                  <a:cubicBezTo>
                    <a:pt x="2400" y="21432"/>
                    <a:pt x="1855" y="21329"/>
                    <a:pt x="1636" y="20605"/>
                  </a:cubicBezTo>
                  <a:cubicBezTo>
                    <a:pt x="1418" y="19882"/>
                    <a:pt x="1527" y="18538"/>
                    <a:pt x="2618" y="17246"/>
                  </a:cubicBezTo>
                  <a:cubicBezTo>
                    <a:pt x="3709" y="15954"/>
                    <a:pt x="5782" y="14714"/>
                    <a:pt x="7091" y="13991"/>
                  </a:cubicBezTo>
                  <a:cubicBezTo>
                    <a:pt x="8400" y="13267"/>
                    <a:pt x="8945" y="13061"/>
                    <a:pt x="8891" y="13319"/>
                  </a:cubicBezTo>
                  <a:cubicBezTo>
                    <a:pt x="8836" y="13577"/>
                    <a:pt x="8182" y="14301"/>
                    <a:pt x="7636" y="14869"/>
                  </a:cubicBezTo>
                  <a:cubicBezTo>
                    <a:pt x="7091" y="15438"/>
                    <a:pt x="6655" y="15851"/>
                    <a:pt x="6436" y="16316"/>
                  </a:cubicBezTo>
                  <a:cubicBezTo>
                    <a:pt x="6218" y="16781"/>
                    <a:pt x="6218" y="17298"/>
                    <a:pt x="6436" y="17711"/>
                  </a:cubicBezTo>
                  <a:cubicBezTo>
                    <a:pt x="6655" y="18125"/>
                    <a:pt x="7091" y="18435"/>
                    <a:pt x="7527" y="18383"/>
                  </a:cubicBezTo>
                  <a:cubicBezTo>
                    <a:pt x="7964" y="18332"/>
                    <a:pt x="8400" y="17918"/>
                    <a:pt x="8782" y="17453"/>
                  </a:cubicBezTo>
                  <a:cubicBezTo>
                    <a:pt x="9164" y="16988"/>
                    <a:pt x="9491" y="16471"/>
                    <a:pt x="9709" y="16575"/>
                  </a:cubicBezTo>
                  <a:cubicBezTo>
                    <a:pt x="9927" y="16678"/>
                    <a:pt x="10036" y="17401"/>
                    <a:pt x="10364" y="17815"/>
                  </a:cubicBezTo>
                  <a:cubicBezTo>
                    <a:pt x="10691" y="18228"/>
                    <a:pt x="11236" y="18332"/>
                    <a:pt x="11782" y="18125"/>
                  </a:cubicBezTo>
                  <a:cubicBezTo>
                    <a:pt x="12327" y="17918"/>
                    <a:pt x="12873" y="17401"/>
                    <a:pt x="13745" y="15696"/>
                  </a:cubicBezTo>
                  <a:cubicBezTo>
                    <a:pt x="14618" y="13991"/>
                    <a:pt x="15818" y="11097"/>
                    <a:pt x="16800" y="8462"/>
                  </a:cubicBezTo>
                  <a:cubicBezTo>
                    <a:pt x="17782" y="5826"/>
                    <a:pt x="18545" y="3449"/>
                    <a:pt x="19036" y="1951"/>
                  </a:cubicBezTo>
                  <a:cubicBezTo>
                    <a:pt x="19527" y="452"/>
                    <a:pt x="19745" y="-168"/>
                    <a:pt x="19636" y="39"/>
                  </a:cubicBezTo>
                  <a:cubicBezTo>
                    <a:pt x="19527" y="245"/>
                    <a:pt x="19091" y="1279"/>
                    <a:pt x="18327" y="3294"/>
                  </a:cubicBezTo>
                  <a:cubicBezTo>
                    <a:pt x="17564" y="5310"/>
                    <a:pt x="16473" y="8307"/>
                    <a:pt x="15764" y="10735"/>
                  </a:cubicBezTo>
                  <a:cubicBezTo>
                    <a:pt x="15055" y="13164"/>
                    <a:pt x="14727" y="15024"/>
                    <a:pt x="14564" y="16316"/>
                  </a:cubicBezTo>
                  <a:cubicBezTo>
                    <a:pt x="14400" y="17608"/>
                    <a:pt x="14400" y="18332"/>
                    <a:pt x="14673" y="18797"/>
                  </a:cubicBezTo>
                  <a:cubicBezTo>
                    <a:pt x="14945" y="19262"/>
                    <a:pt x="15491" y="19468"/>
                    <a:pt x="15927" y="19313"/>
                  </a:cubicBezTo>
                  <a:cubicBezTo>
                    <a:pt x="16364" y="19158"/>
                    <a:pt x="16691" y="18642"/>
                    <a:pt x="16800" y="17350"/>
                  </a:cubicBezTo>
                  <a:cubicBezTo>
                    <a:pt x="16909" y="16058"/>
                    <a:pt x="16800" y="13991"/>
                    <a:pt x="16527" y="12751"/>
                  </a:cubicBezTo>
                  <a:cubicBezTo>
                    <a:pt x="16255" y="11510"/>
                    <a:pt x="15818" y="11097"/>
                    <a:pt x="15327" y="10890"/>
                  </a:cubicBezTo>
                  <a:cubicBezTo>
                    <a:pt x="14836" y="10684"/>
                    <a:pt x="14291" y="10684"/>
                    <a:pt x="14345" y="10994"/>
                  </a:cubicBezTo>
                  <a:cubicBezTo>
                    <a:pt x="14400" y="11304"/>
                    <a:pt x="15055" y="11924"/>
                    <a:pt x="15709" y="12286"/>
                  </a:cubicBezTo>
                  <a:cubicBezTo>
                    <a:pt x="16364" y="12647"/>
                    <a:pt x="17018" y="12751"/>
                    <a:pt x="17618" y="12751"/>
                  </a:cubicBezTo>
                  <a:cubicBezTo>
                    <a:pt x="18218" y="12751"/>
                    <a:pt x="18764" y="12647"/>
                    <a:pt x="18818" y="12802"/>
                  </a:cubicBezTo>
                  <a:cubicBezTo>
                    <a:pt x="18873" y="12957"/>
                    <a:pt x="18436" y="13371"/>
                    <a:pt x="18164" y="13888"/>
                  </a:cubicBezTo>
                  <a:cubicBezTo>
                    <a:pt x="17891" y="14404"/>
                    <a:pt x="17782" y="15024"/>
                    <a:pt x="17891" y="15593"/>
                  </a:cubicBezTo>
                  <a:cubicBezTo>
                    <a:pt x="18000" y="16161"/>
                    <a:pt x="18327" y="16678"/>
                    <a:pt x="18764" y="17091"/>
                  </a:cubicBezTo>
                  <a:cubicBezTo>
                    <a:pt x="19200" y="17505"/>
                    <a:pt x="19745" y="17815"/>
                    <a:pt x="20236" y="17815"/>
                  </a:cubicBezTo>
                  <a:cubicBezTo>
                    <a:pt x="20727" y="17815"/>
                    <a:pt x="21164" y="17505"/>
                    <a:pt x="21382" y="17040"/>
                  </a:cubicBezTo>
                  <a:cubicBezTo>
                    <a:pt x="21600" y="16575"/>
                    <a:pt x="21600" y="15954"/>
                    <a:pt x="21327" y="15128"/>
                  </a:cubicBezTo>
                  <a:cubicBezTo>
                    <a:pt x="21055" y="14301"/>
                    <a:pt x="20509" y="13267"/>
                    <a:pt x="19964" y="12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497714" y="206108"/>
              <a:ext cx="184151" cy="18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1490"/>
                  </a:moveTo>
                  <a:cubicBezTo>
                    <a:pt x="1241" y="993"/>
                    <a:pt x="2483" y="497"/>
                    <a:pt x="3600" y="745"/>
                  </a:cubicBezTo>
                  <a:cubicBezTo>
                    <a:pt x="4717" y="993"/>
                    <a:pt x="5710" y="1986"/>
                    <a:pt x="6579" y="4469"/>
                  </a:cubicBezTo>
                  <a:cubicBezTo>
                    <a:pt x="7448" y="6952"/>
                    <a:pt x="8193" y="10924"/>
                    <a:pt x="7945" y="14028"/>
                  </a:cubicBezTo>
                  <a:cubicBezTo>
                    <a:pt x="7697" y="17131"/>
                    <a:pt x="6455" y="19366"/>
                    <a:pt x="5214" y="20483"/>
                  </a:cubicBezTo>
                  <a:cubicBezTo>
                    <a:pt x="3972" y="21600"/>
                    <a:pt x="2731" y="21600"/>
                    <a:pt x="2110" y="20979"/>
                  </a:cubicBezTo>
                  <a:cubicBezTo>
                    <a:pt x="1490" y="20359"/>
                    <a:pt x="1490" y="19117"/>
                    <a:pt x="2359" y="16634"/>
                  </a:cubicBezTo>
                  <a:cubicBezTo>
                    <a:pt x="3228" y="14152"/>
                    <a:pt x="4966" y="10428"/>
                    <a:pt x="8317" y="7448"/>
                  </a:cubicBezTo>
                  <a:cubicBezTo>
                    <a:pt x="11669" y="4469"/>
                    <a:pt x="16634" y="22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27464" y="568058"/>
              <a:ext cx="34099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" y="21098"/>
                    <a:pt x="858" y="20595"/>
                    <a:pt x="1301" y="19967"/>
                  </a:cubicBezTo>
                  <a:cubicBezTo>
                    <a:pt x="1743" y="19340"/>
                    <a:pt x="2199" y="18586"/>
                    <a:pt x="2661" y="17958"/>
                  </a:cubicBezTo>
                  <a:cubicBezTo>
                    <a:pt x="3124" y="17330"/>
                    <a:pt x="3593" y="16828"/>
                    <a:pt x="4103" y="16284"/>
                  </a:cubicBezTo>
                  <a:cubicBezTo>
                    <a:pt x="4612" y="15740"/>
                    <a:pt x="5162" y="15153"/>
                    <a:pt x="5631" y="14651"/>
                  </a:cubicBezTo>
                  <a:cubicBezTo>
                    <a:pt x="6101" y="14149"/>
                    <a:pt x="6489" y="13730"/>
                    <a:pt x="6912" y="13312"/>
                  </a:cubicBezTo>
                  <a:cubicBezTo>
                    <a:pt x="7334" y="12893"/>
                    <a:pt x="7790" y="12474"/>
                    <a:pt x="8239" y="12056"/>
                  </a:cubicBezTo>
                  <a:cubicBezTo>
                    <a:pt x="8688" y="11637"/>
                    <a:pt x="9131" y="11219"/>
                    <a:pt x="9560" y="10800"/>
                  </a:cubicBezTo>
                  <a:cubicBezTo>
                    <a:pt x="9989" y="10381"/>
                    <a:pt x="10404" y="9963"/>
                    <a:pt x="10834" y="9586"/>
                  </a:cubicBezTo>
                  <a:cubicBezTo>
                    <a:pt x="11263" y="9209"/>
                    <a:pt x="11705" y="8874"/>
                    <a:pt x="12141" y="8540"/>
                  </a:cubicBezTo>
                  <a:cubicBezTo>
                    <a:pt x="12577" y="8205"/>
                    <a:pt x="13006" y="7870"/>
                    <a:pt x="13421" y="7535"/>
                  </a:cubicBezTo>
                  <a:cubicBezTo>
                    <a:pt x="13837" y="7200"/>
                    <a:pt x="14239" y="6865"/>
                    <a:pt x="14728" y="6488"/>
                  </a:cubicBezTo>
                  <a:cubicBezTo>
                    <a:pt x="15218" y="6112"/>
                    <a:pt x="15794" y="5693"/>
                    <a:pt x="16331" y="5358"/>
                  </a:cubicBezTo>
                  <a:cubicBezTo>
                    <a:pt x="16867" y="5023"/>
                    <a:pt x="17363" y="4772"/>
                    <a:pt x="17866" y="4521"/>
                  </a:cubicBezTo>
                  <a:cubicBezTo>
                    <a:pt x="18369" y="4270"/>
                    <a:pt x="18878" y="4019"/>
                    <a:pt x="19374" y="3684"/>
                  </a:cubicBezTo>
                  <a:cubicBezTo>
                    <a:pt x="19870" y="3349"/>
                    <a:pt x="20353" y="2930"/>
                    <a:pt x="20722" y="2302"/>
                  </a:cubicBezTo>
                  <a:cubicBezTo>
                    <a:pt x="21091" y="1674"/>
                    <a:pt x="21345" y="8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796164" y="193408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770764" y="45375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218064" y="1374508"/>
              <a:ext cx="76201" cy="41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0"/>
                  </a:moveTo>
                  <a:cubicBezTo>
                    <a:pt x="2400" y="3070"/>
                    <a:pt x="4800" y="6140"/>
                    <a:pt x="6300" y="9484"/>
                  </a:cubicBezTo>
                  <a:cubicBezTo>
                    <a:pt x="7800" y="12828"/>
                    <a:pt x="8400" y="16447"/>
                    <a:pt x="9300" y="18530"/>
                  </a:cubicBezTo>
                  <a:cubicBezTo>
                    <a:pt x="10200" y="20613"/>
                    <a:pt x="11400" y="21161"/>
                    <a:pt x="13500" y="21381"/>
                  </a:cubicBezTo>
                  <a:cubicBezTo>
                    <a:pt x="15600" y="21600"/>
                    <a:pt x="18600" y="21490"/>
                    <a:pt x="2160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340806" y="1535001"/>
              <a:ext cx="80459" cy="22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076" fill="norm" stroke="1" extrusionOk="0">
                  <a:moveTo>
                    <a:pt x="21053" y="2235"/>
                  </a:moveTo>
                  <a:cubicBezTo>
                    <a:pt x="18838" y="1635"/>
                    <a:pt x="16622" y="1035"/>
                    <a:pt x="13022" y="535"/>
                  </a:cubicBezTo>
                  <a:cubicBezTo>
                    <a:pt x="9422" y="35"/>
                    <a:pt x="4438" y="-365"/>
                    <a:pt x="1945" y="535"/>
                  </a:cubicBezTo>
                  <a:cubicBezTo>
                    <a:pt x="-547" y="1435"/>
                    <a:pt x="-547" y="3635"/>
                    <a:pt x="1391" y="5435"/>
                  </a:cubicBezTo>
                  <a:cubicBezTo>
                    <a:pt x="3330" y="7235"/>
                    <a:pt x="7207" y="8635"/>
                    <a:pt x="11084" y="10735"/>
                  </a:cubicBezTo>
                  <a:cubicBezTo>
                    <a:pt x="14961" y="12835"/>
                    <a:pt x="18838" y="15635"/>
                    <a:pt x="19945" y="17435"/>
                  </a:cubicBezTo>
                  <a:cubicBezTo>
                    <a:pt x="21053" y="19235"/>
                    <a:pt x="19391" y="20035"/>
                    <a:pt x="17176" y="20535"/>
                  </a:cubicBezTo>
                  <a:cubicBezTo>
                    <a:pt x="14961" y="21035"/>
                    <a:pt x="12191" y="21235"/>
                    <a:pt x="9976" y="20935"/>
                  </a:cubicBezTo>
                  <a:cubicBezTo>
                    <a:pt x="7761" y="20635"/>
                    <a:pt x="6099" y="19835"/>
                    <a:pt x="4438" y="19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541351" y="1342758"/>
              <a:ext cx="89464" cy="35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34" fill="norm" stroke="1" extrusionOk="0">
                  <a:moveTo>
                    <a:pt x="1640" y="0"/>
                  </a:moveTo>
                  <a:cubicBezTo>
                    <a:pt x="636" y="2922"/>
                    <a:pt x="-369" y="5845"/>
                    <a:pt x="133" y="9148"/>
                  </a:cubicBezTo>
                  <a:cubicBezTo>
                    <a:pt x="636" y="12452"/>
                    <a:pt x="2645" y="16136"/>
                    <a:pt x="4403" y="18233"/>
                  </a:cubicBezTo>
                  <a:cubicBezTo>
                    <a:pt x="6161" y="20329"/>
                    <a:pt x="7668" y="20838"/>
                    <a:pt x="9678" y="21155"/>
                  </a:cubicBezTo>
                  <a:cubicBezTo>
                    <a:pt x="11687" y="21473"/>
                    <a:pt x="14198" y="21600"/>
                    <a:pt x="16208" y="21092"/>
                  </a:cubicBezTo>
                  <a:cubicBezTo>
                    <a:pt x="18217" y="20584"/>
                    <a:pt x="19724" y="19440"/>
                    <a:pt x="21231" y="18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511162" y="1495158"/>
              <a:ext cx="240303" cy="8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70" fill="norm" stroke="1" extrusionOk="0">
                  <a:moveTo>
                    <a:pt x="2753" y="16971"/>
                  </a:moveTo>
                  <a:cubicBezTo>
                    <a:pt x="1427" y="19029"/>
                    <a:pt x="100" y="21086"/>
                    <a:pt x="6" y="21343"/>
                  </a:cubicBezTo>
                  <a:cubicBezTo>
                    <a:pt x="-89" y="21600"/>
                    <a:pt x="1048" y="20057"/>
                    <a:pt x="4837" y="16200"/>
                  </a:cubicBezTo>
                  <a:cubicBezTo>
                    <a:pt x="8627" y="12343"/>
                    <a:pt x="15069" y="6171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221461" y="1484565"/>
              <a:ext cx="120554" cy="23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145" fill="norm" stroke="1" extrusionOk="0">
                  <a:moveTo>
                    <a:pt x="20851" y="3194"/>
                  </a:moveTo>
                  <a:cubicBezTo>
                    <a:pt x="19753" y="2255"/>
                    <a:pt x="18654" y="1315"/>
                    <a:pt x="17190" y="658"/>
                  </a:cubicBezTo>
                  <a:cubicBezTo>
                    <a:pt x="15726" y="1"/>
                    <a:pt x="13895" y="-375"/>
                    <a:pt x="10966" y="564"/>
                  </a:cubicBezTo>
                  <a:cubicBezTo>
                    <a:pt x="8037" y="1503"/>
                    <a:pt x="4010" y="3757"/>
                    <a:pt x="1814" y="5354"/>
                  </a:cubicBezTo>
                  <a:cubicBezTo>
                    <a:pt x="-383" y="6950"/>
                    <a:pt x="-749" y="7889"/>
                    <a:pt x="1631" y="8922"/>
                  </a:cubicBezTo>
                  <a:cubicBezTo>
                    <a:pt x="4010" y="9955"/>
                    <a:pt x="9136" y="11082"/>
                    <a:pt x="12614" y="12115"/>
                  </a:cubicBezTo>
                  <a:cubicBezTo>
                    <a:pt x="16092" y="13148"/>
                    <a:pt x="17922" y="14088"/>
                    <a:pt x="18471" y="15402"/>
                  </a:cubicBezTo>
                  <a:cubicBezTo>
                    <a:pt x="19020" y="16717"/>
                    <a:pt x="18288" y="18408"/>
                    <a:pt x="17007" y="19441"/>
                  </a:cubicBezTo>
                  <a:cubicBezTo>
                    <a:pt x="15726" y="20474"/>
                    <a:pt x="13895" y="20849"/>
                    <a:pt x="12065" y="21037"/>
                  </a:cubicBezTo>
                  <a:cubicBezTo>
                    <a:pt x="10234" y="21225"/>
                    <a:pt x="8404" y="21225"/>
                    <a:pt x="7305" y="20568"/>
                  </a:cubicBezTo>
                  <a:cubicBezTo>
                    <a:pt x="6207" y="19910"/>
                    <a:pt x="5841" y="18595"/>
                    <a:pt x="7671" y="17187"/>
                  </a:cubicBezTo>
                  <a:cubicBezTo>
                    <a:pt x="9502" y="15778"/>
                    <a:pt x="13529" y="14275"/>
                    <a:pt x="17556" y="12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354714" y="1508314"/>
              <a:ext cx="158751" cy="13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16372"/>
                  </a:moveTo>
                  <a:cubicBezTo>
                    <a:pt x="4608" y="13148"/>
                    <a:pt x="9216" y="9924"/>
                    <a:pt x="11808" y="7345"/>
                  </a:cubicBezTo>
                  <a:cubicBezTo>
                    <a:pt x="14400" y="4766"/>
                    <a:pt x="14976" y="2832"/>
                    <a:pt x="14544" y="1542"/>
                  </a:cubicBezTo>
                  <a:cubicBezTo>
                    <a:pt x="14112" y="253"/>
                    <a:pt x="12672" y="-392"/>
                    <a:pt x="11232" y="253"/>
                  </a:cubicBezTo>
                  <a:cubicBezTo>
                    <a:pt x="9792" y="898"/>
                    <a:pt x="8352" y="2832"/>
                    <a:pt x="7200" y="5572"/>
                  </a:cubicBezTo>
                  <a:cubicBezTo>
                    <a:pt x="6048" y="8312"/>
                    <a:pt x="5184" y="11859"/>
                    <a:pt x="5184" y="14277"/>
                  </a:cubicBezTo>
                  <a:cubicBezTo>
                    <a:pt x="5184" y="16695"/>
                    <a:pt x="6048" y="17984"/>
                    <a:pt x="7200" y="18468"/>
                  </a:cubicBezTo>
                  <a:cubicBezTo>
                    <a:pt x="8352" y="18951"/>
                    <a:pt x="9792" y="18629"/>
                    <a:pt x="10944" y="17823"/>
                  </a:cubicBezTo>
                  <a:cubicBezTo>
                    <a:pt x="12096" y="17017"/>
                    <a:pt x="12960" y="15727"/>
                    <a:pt x="13680" y="14277"/>
                  </a:cubicBezTo>
                  <a:cubicBezTo>
                    <a:pt x="14400" y="12826"/>
                    <a:pt x="14976" y="11214"/>
                    <a:pt x="15408" y="11214"/>
                  </a:cubicBezTo>
                  <a:cubicBezTo>
                    <a:pt x="15840" y="11214"/>
                    <a:pt x="16128" y="12826"/>
                    <a:pt x="17136" y="14760"/>
                  </a:cubicBezTo>
                  <a:cubicBezTo>
                    <a:pt x="18144" y="16695"/>
                    <a:pt x="19872" y="18951"/>
                    <a:pt x="21600" y="21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551564" y="1536344"/>
              <a:ext cx="165101" cy="13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3" fill="norm" stroke="1" extrusionOk="0">
                  <a:moveTo>
                    <a:pt x="0" y="2468"/>
                  </a:moveTo>
                  <a:cubicBezTo>
                    <a:pt x="831" y="7705"/>
                    <a:pt x="1662" y="12941"/>
                    <a:pt x="2077" y="16377"/>
                  </a:cubicBezTo>
                  <a:cubicBezTo>
                    <a:pt x="2492" y="19814"/>
                    <a:pt x="2492" y="21450"/>
                    <a:pt x="2492" y="19814"/>
                  </a:cubicBezTo>
                  <a:cubicBezTo>
                    <a:pt x="2492" y="18177"/>
                    <a:pt x="2492" y="13268"/>
                    <a:pt x="2631" y="9995"/>
                  </a:cubicBezTo>
                  <a:cubicBezTo>
                    <a:pt x="2769" y="6723"/>
                    <a:pt x="3046" y="5086"/>
                    <a:pt x="3462" y="3450"/>
                  </a:cubicBezTo>
                  <a:cubicBezTo>
                    <a:pt x="3877" y="1814"/>
                    <a:pt x="4431" y="177"/>
                    <a:pt x="5123" y="14"/>
                  </a:cubicBezTo>
                  <a:cubicBezTo>
                    <a:pt x="5815" y="-150"/>
                    <a:pt x="6646" y="1159"/>
                    <a:pt x="7200" y="3450"/>
                  </a:cubicBezTo>
                  <a:cubicBezTo>
                    <a:pt x="7754" y="5741"/>
                    <a:pt x="8031" y="9014"/>
                    <a:pt x="8585" y="11305"/>
                  </a:cubicBezTo>
                  <a:cubicBezTo>
                    <a:pt x="9138" y="13595"/>
                    <a:pt x="9969" y="14905"/>
                    <a:pt x="10385" y="14741"/>
                  </a:cubicBezTo>
                  <a:cubicBezTo>
                    <a:pt x="10800" y="14577"/>
                    <a:pt x="10800" y="12941"/>
                    <a:pt x="10800" y="11305"/>
                  </a:cubicBezTo>
                  <a:cubicBezTo>
                    <a:pt x="10800" y="9668"/>
                    <a:pt x="10800" y="8032"/>
                    <a:pt x="11354" y="6559"/>
                  </a:cubicBezTo>
                  <a:cubicBezTo>
                    <a:pt x="11908" y="5086"/>
                    <a:pt x="13015" y="3777"/>
                    <a:pt x="14262" y="3123"/>
                  </a:cubicBezTo>
                  <a:cubicBezTo>
                    <a:pt x="15508" y="2468"/>
                    <a:pt x="16892" y="2468"/>
                    <a:pt x="17723" y="3777"/>
                  </a:cubicBezTo>
                  <a:cubicBezTo>
                    <a:pt x="18554" y="5086"/>
                    <a:pt x="18831" y="7705"/>
                    <a:pt x="19385" y="9668"/>
                  </a:cubicBezTo>
                  <a:cubicBezTo>
                    <a:pt x="19938" y="11632"/>
                    <a:pt x="20769" y="12941"/>
                    <a:pt x="21600" y="14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742489" y="1474601"/>
              <a:ext cx="99198" cy="41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09" fill="norm" stroke="1" extrusionOk="0">
                  <a:moveTo>
                    <a:pt x="2610" y="4332"/>
                  </a:moveTo>
                  <a:cubicBezTo>
                    <a:pt x="3060" y="8150"/>
                    <a:pt x="3510" y="11968"/>
                    <a:pt x="3960" y="14586"/>
                  </a:cubicBezTo>
                  <a:cubicBezTo>
                    <a:pt x="4410" y="17204"/>
                    <a:pt x="4860" y="18623"/>
                    <a:pt x="4860" y="19659"/>
                  </a:cubicBezTo>
                  <a:cubicBezTo>
                    <a:pt x="4860" y="20695"/>
                    <a:pt x="4410" y="21350"/>
                    <a:pt x="3510" y="21404"/>
                  </a:cubicBezTo>
                  <a:cubicBezTo>
                    <a:pt x="2610" y="21459"/>
                    <a:pt x="1260" y="20914"/>
                    <a:pt x="585" y="18514"/>
                  </a:cubicBezTo>
                  <a:cubicBezTo>
                    <a:pt x="-90" y="16114"/>
                    <a:pt x="-90" y="11859"/>
                    <a:pt x="135" y="8750"/>
                  </a:cubicBezTo>
                  <a:cubicBezTo>
                    <a:pt x="360" y="5641"/>
                    <a:pt x="810" y="3677"/>
                    <a:pt x="1485" y="2368"/>
                  </a:cubicBezTo>
                  <a:cubicBezTo>
                    <a:pt x="2160" y="1059"/>
                    <a:pt x="3060" y="404"/>
                    <a:pt x="4635" y="132"/>
                  </a:cubicBezTo>
                  <a:cubicBezTo>
                    <a:pt x="6210" y="-141"/>
                    <a:pt x="8460" y="-32"/>
                    <a:pt x="11385" y="841"/>
                  </a:cubicBezTo>
                  <a:cubicBezTo>
                    <a:pt x="14310" y="1714"/>
                    <a:pt x="17910" y="3350"/>
                    <a:pt x="19710" y="4932"/>
                  </a:cubicBezTo>
                  <a:cubicBezTo>
                    <a:pt x="21510" y="6514"/>
                    <a:pt x="21510" y="8041"/>
                    <a:pt x="19935" y="9023"/>
                  </a:cubicBezTo>
                  <a:cubicBezTo>
                    <a:pt x="18360" y="10004"/>
                    <a:pt x="15210" y="10441"/>
                    <a:pt x="12060" y="10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879883" y="1285608"/>
              <a:ext cx="249532" cy="38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48" fill="norm" stroke="1" extrusionOk="0">
                  <a:moveTo>
                    <a:pt x="1795" y="0"/>
                  </a:moveTo>
                  <a:cubicBezTo>
                    <a:pt x="2158" y="2817"/>
                    <a:pt x="2521" y="5635"/>
                    <a:pt x="2158" y="8922"/>
                  </a:cubicBezTo>
                  <a:cubicBezTo>
                    <a:pt x="1795" y="12209"/>
                    <a:pt x="706" y="15965"/>
                    <a:pt x="252" y="18196"/>
                  </a:cubicBezTo>
                  <a:cubicBezTo>
                    <a:pt x="-202" y="20426"/>
                    <a:pt x="-20" y="21130"/>
                    <a:pt x="615" y="21365"/>
                  </a:cubicBezTo>
                  <a:cubicBezTo>
                    <a:pt x="1250" y="21600"/>
                    <a:pt x="2339" y="21365"/>
                    <a:pt x="3610" y="20309"/>
                  </a:cubicBezTo>
                  <a:cubicBezTo>
                    <a:pt x="4880" y="19252"/>
                    <a:pt x="6332" y="17374"/>
                    <a:pt x="7240" y="16083"/>
                  </a:cubicBezTo>
                  <a:cubicBezTo>
                    <a:pt x="8148" y="14791"/>
                    <a:pt x="8511" y="14087"/>
                    <a:pt x="8783" y="13207"/>
                  </a:cubicBezTo>
                  <a:cubicBezTo>
                    <a:pt x="9055" y="12326"/>
                    <a:pt x="9237" y="11270"/>
                    <a:pt x="8783" y="10917"/>
                  </a:cubicBezTo>
                  <a:cubicBezTo>
                    <a:pt x="8329" y="10565"/>
                    <a:pt x="7240" y="10917"/>
                    <a:pt x="6423" y="11857"/>
                  </a:cubicBezTo>
                  <a:cubicBezTo>
                    <a:pt x="5606" y="12796"/>
                    <a:pt x="5062" y="14322"/>
                    <a:pt x="5425" y="15613"/>
                  </a:cubicBezTo>
                  <a:cubicBezTo>
                    <a:pt x="5788" y="16904"/>
                    <a:pt x="7059" y="17961"/>
                    <a:pt x="9872" y="18430"/>
                  </a:cubicBezTo>
                  <a:cubicBezTo>
                    <a:pt x="12685" y="18900"/>
                    <a:pt x="17042" y="18783"/>
                    <a:pt x="21398" y="18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233696" y="1514208"/>
              <a:ext cx="29576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644" y="21600"/>
                  </a:moveTo>
                  <a:cubicBezTo>
                    <a:pt x="725" y="20880"/>
                    <a:pt x="-194" y="20160"/>
                    <a:pt x="36" y="19080"/>
                  </a:cubicBezTo>
                  <a:cubicBezTo>
                    <a:pt x="266" y="18000"/>
                    <a:pt x="1644" y="16560"/>
                    <a:pt x="5397" y="13320"/>
                  </a:cubicBezTo>
                  <a:cubicBezTo>
                    <a:pt x="9151" y="10080"/>
                    <a:pt x="15278" y="5040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458482" y="1482458"/>
              <a:ext cx="12375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600" fill="norm" stroke="1" extrusionOk="0">
                  <a:moveTo>
                    <a:pt x="3376" y="0"/>
                  </a:moveTo>
                  <a:cubicBezTo>
                    <a:pt x="1605" y="0"/>
                    <a:pt x="-165" y="0"/>
                    <a:pt x="12" y="138"/>
                  </a:cubicBezTo>
                  <a:cubicBezTo>
                    <a:pt x="189" y="277"/>
                    <a:pt x="2314" y="554"/>
                    <a:pt x="5855" y="1662"/>
                  </a:cubicBezTo>
                  <a:cubicBezTo>
                    <a:pt x="9396" y="2769"/>
                    <a:pt x="14353" y="4708"/>
                    <a:pt x="17363" y="7062"/>
                  </a:cubicBezTo>
                  <a:cubicBezTo>
                    <a:pt x="20373" y="9415"/>
                    <a:pt x="21435" y="12185"/>
                    <a:pt x="20196" y="14677"/>
                  </a:cubicBezTo>
                  <a:cubicBezTo>
                    <a:pt x="18956" y="17169"/>
                    <a:pt x="15415" y="19385"/>
                    <a:pt x="118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239526" y="1268381"/>
              <a:ext cx="178939" cy="47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17" fill="norm" stroke="1" extrusionOk="0">
                  <a:moveTo>
                    <a:pt x="6163" y="3085"/>
                  </a:moveTo>
                  <a:cubicBezTo>
                    <a:pt x="6666" y="2605"/>
                    <a:pt x="7168" y="2125"/>
                    <a:pt x="7545" y="1597"/>
                  </a:cubicBezTo>
                  <a:cubicBezTo>
                    <a:pt x="7921" y="1069"/>
                    <a:pt x="8173" y="493"/>
                    <a:pt x="7670" y="205"/>
                  </a:cubicBezTo>
                  <a:cubicBezTo>
                    <a:pt x="7168" y="-83"/>
                    <a:pt x="5912" y="-83"/>
                    <a:pt x="4405" y="301"/>
                  </a:cubicBezTo>
                  <a:cubicBezTo>
                    <a:pt x="2898" y="685"/>
                    <a:pt x="1140" y="1453"/>
                    <a:pt x="386" y="2365"/>
                  </a:cubicBezTo>
                  <a:cubicBezTo>
                    <a:pt x="-367" y="3277"/>
                    <a:pt x="-116" y="4333"/>
                    <a:pt x="2019" y="5245"/>
                  </a:cubicBezTo>
                  <a:cubicBezTo>
                    <a:pt x="4154" y="6157"/>
                    <a:pt x="8173" y="6925"/>
                    <a:pt x="10559" y="7501"/>
                  </a:cubicBezTo>
                  <a:cubicBezTo>
                    <a:pt x="12945" y="8077"/>
                    <a:pt x="13698" y="8461"/>
                    <a:pt x="14075" y="8893"/>
                  </a:cubicBezTo>
                  <a:cubicBezTo>
                    <a:pt x="14452" y="9325"/>
                    <a:pt x="14452" y="9805"/>
                    <a:pt x="13824" y="10189"/>
                  </a:cubicBezTo>
                  <a:cubicBezTo>
                    <a:pt x="13196" y="10573"/>
                    <a:pt x="11940" y="10861"/>
                    <a:pt x="10307" y="11389"/>
                  </a:cubicBezTo>
                  <a:cubicBezTo>
                    <a:pt x="8675" y="11917"/>
                    <a:pt x="6666" y="12685"/>
                    <a:pt x="5284" y="13453"/>
                  </a:cubicBezTo>
                  <a:cubicBezTo>
                    <a:pt x="3903" y="14221"/>
                    <a:pt x="3149" y="14989"/>
                    <a:pt x="2773" y="15613"/>
                  </a:cubicBezTo>
                  <a:cubicBezTo>
                    <a:pt x="2396" y="16237"/>
                    <a:pt x="2396" y="16717"/>
                    <a:pt x="3275" y="17389"/>
                  </a:cubicBezTo>
                  <a:cubicBezTo>
                    <a:pt x="4154" y="18061"/>
                    <a:pt x="5912" y="18925"/>
                    <a:pt x="7921" y="19645"/>
                  </a:cubicBezTo>
                  <a:cubicBezTo>
                    <a:pt x="9931" y="20365"/>
                    <a:pt x="12191" y="20941"/>
                    <a:pt x="14452" y="21229"/>
                  </a:cubicBezTo>
                  <a:cubicBezTo>
                    <a:pt x="16712" y="21517"/>
                    <a:pt x="18973" y="21517"/>
                    <a:pt x="21233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577214" y="1295044"/>
              <a:ext cx="177708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42" fill="norm" stroke="1" extrusionOk="0">
                  <a:moveTo>
                    <a:pt x="0" y="4389"/>
                  </a:moveTo>
                  <a:cubicBezTo>
                    <a:pt x="3049" y="3246"/>
                    <a:pt x="6099" y="2102"/>
                    <a:pt x="9529" y="1276"/>
                  </a:cubicBezTo>
                  <a:cubicBezTo>
                    <a:pt x="12960" y="450"/>
                    <a:pt x="16772" y="-58"/>
                    <a:pt x="18932" y="6"/>
                  </a:cubicBezTo>
                  <a:cubicBezTo>
                    <a:pt x="21092" y="69"/>
                    <a:pt x="21600" y="704"/>
                    <a:pt x="21219" y="2547"/>
                  </a:cubicBezTo>
                  <a:cubicBezTo>
                    <a:pt x="20838" y="4389"/>
                    <a:pt x="19567" y="7438"/>
                    <a:pt x="18551" y="10806"/>
                  </a:cubicBezTo>
                  <a:cubicBezTo>
                    <a:pt x="17534" y="14173"/>
                    <a:pt x="16772" y="17857"/>
                    <a:pt x="16009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646806" y="1514208"/>
              <a:ext cx="19710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5543" y="21600"/>
                  </a:moveTo>
                  <a:cubicBezTo>
                    <a:pt x="4853" y="19029"/>
                    <a:pt x="4164" y="16457"/>
                    <a:pt x="3015" y="13886"/>
                  </a:cubicBezTo>
                  <a:cubicBezTo>
                    <a:pt x="1866" y="11314"/>
                    <a:pt x="258" y="8743"/>
                    <a:pt x="28" y="7457"/>
                  </a:cubicBezTo>
                  <a:cubicBezTo>
                    <a:pt x="-202" y="6171"/>
                    <a:pt x="947" y="6171"/>
                    <a:pt x="4738" y="5143"/>
                  </a:cubicBezTo>
                  <a:cubicBezTo>
                    <a:pt x="8530" y="4114"/>
                    <a:pt x="14964" y="2057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843914" y="1539608"/>
              <a:ext cx="402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4221"/>
                    <a:pt x="21600" y="8441"/>
                    <a:pt x="18360" y="12041"/>
                  </a:cubicBezTo>
                  <a:cubicBezTo>
                    <a:pt x="15120" y="15641"/>
                    <a:pt x="7560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263014" y="1328932"/>
              <a:ext cx="31751" cy="27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1077"/>
                  </a:moveTo>
                  <a:cubicBezTo>
                    <a:pt x="17280" y="418"/>
                    <a:pt x="12960" y="-242"/>
                    <a:pt x="10800" y="88"/>
                  </a:cubicBezTo>
                  <a:cubicBezTo>
                    <a:pt x="8640" y="418"/>
                    <a:pt x="8640" y="1737"/>
                    <a:pt x="7200" y="5447"/>
                  </a:cubicBezTo>
                  <a:cubicBezTo>
                    <a:pt x="5760" y="9156"/>
                    <a:pt x="2880" y="15257"/>
                    <a:pt x="0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390014" y="1309270"/>
              <a:ext cx="115433" cy="25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91" fill="norm" stroke="1" extrusionOk="0">
                  <a:moveTo>
                    <a:pt x="0" y="3863"/>
                  </a:moveTo>
                  <a:cubicBezTo>
                    <a:pt x="0" y="2978"/>
                    <a:pt x="0" y="2093"/>
                    <a:pt x="1178" y="1296"/>
                  </a:cubicBezTo>
                  <a:cubicBezTo>
                    <a:pt x="2356" y="499"/>
                    <a:pt x="4713" y="-209"/>
                    <a:pt x="7855" y="57"/>
                  </a:cubicBezTo>
                  <a:cubicBezTo>
                    <a:pt x="10996" y="322"/>
                    <a:pt x="14924" y="1561"/>
                    <a:pt x="15709" y="3243"/>
                  </a:cubicBezTo>
                  <a:cubicBezTo>
                    <a:pt x="16495" y="4925"/>
                    <a:pt x="14138" y="7050"/>
                    <a:pt x="11978" y="8289"/>
                  </a:cubicBezTo>
                  <a:cubicBezTo>
                    <a:pt x="9818" y="9529"/>
                    <a:pt x="7855" y="9883"/>
                    <a:pt x="7855" y="10148"/>
                  </a:cubicBezTo>
                  <a:cubicBezTo>
                    <a:pt x="7855" y="10414"/>
                    <a:pt x="9818" y="10591"/>
                    <a:pt x="11782" y="10680"/>
                  </a:cubicBezTo>
                  <a:cubicBezTo>
                    <a:pt x="13745" y="10768"/>
                    <a:pt x="15709" y="10768"/>
                    <a:pt x="17673" y="11742"/>
                  </a:cubicBezTo>
                  <a:cubicBezTo>
                    <a:pt x="19636" y="12716"/>
                    <a:pt x="21600" y="14663"/>
                    <a:pt x="21404" y="16434"/>
                  </a:cubicBezTo>
                  <a:cubicBezTo>
                    <a:pt x="21207" y="18204"/>
                    <a:pt x="18851" y="19798"/>
                    <a:pt x="16298" y="20594"/>
                  </a:cubicBezTo>
                  <a:cubicBezTo>
                    <a:pt x="13745" y="21391"/>
                    <a:pt x="10996" y="21391"/>
                    <a:pt x="8247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529714" y="1609458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6000"/>
                    <a:pt x="9704" y="12000"/>
                    <a:pt x="6104" y="15600"/>
                  </a:cubicBezTo>
                  <a:cubicBezTo>
                    <a:pt x="2504" y="19200"/>
                    <a:pt x="1252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911508" y="1289841"/>
              <a:ext cx="126207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8225" y="6741"/>
                  </a:moveTo>
                  <a:cubicBezTo>
                    <a:pt x="17865" y="4953"/>
                    <a:pt x="17505" y="3164"/>
                    <a:pt x="16425" y="1926"/>
                  </a:cubicBezTo>
                  <a:cubicBezTo>
                    <a:pt x="15345" y="688"/>
                    <a:pt x="13545" y="0"/>
                    <a:pt x="11025" y="0"/>
                  </a:cubicBezTo>
                  <a:cubicBezTo>
                    <a:pt x="8505" y="0"/>
                    <a:pt x="5265" y="688"/>
                    <a:pt x="3285" y="1789"/>
                  </a:cubicBezTo>
                  <a:cubicBezTo>
                    <a:pt x="1305" y="2889"/>
                    <a:pt x="585" y="4403"/>
                    <a:pt x="225" y="5503"/>
                  </a:cubicBezTo>
                  <a:cubicBezTo>
                    <a:pt x="-135" y="6604"/>
                    <a:pt x="-135" y="7292"/>
                    <a:pt x="765" y="7704"/>
                  </a:cubicBezTo>
                  <a:cubicBezTo>
                    <a:pt x="1665" y="8117"/>
                    <a:pt x="3465" y="8255"/>
                    <a:pt x="5805" y="7980"/>
                  </a:cubicBezTo>
                  <a:cubicBezTo>
                    <a:pt x="8145" y="7704"/>
                    <a:pt x="11025" y="7017"/>
                    <a:pt x="13005" y="6191"/>
                  </a:cubicBezTo>
                  <a:cubicBezTo>
                    <a:pt x="14985" y="5366"/>
                    <a:pt x="16065" y="4403"/>
                    <a:pt x="16605" y="4265"/>
                  </a:cubicBezTo>
                  <a:cubicBezTo>
                    <a:pt x="17145" y="4127"/>
                    <a:pt x="17145" y="4815"/>
                    <a:pt x="17145" y="7154"/>
                  </a:cubicBezTo>
                  <a:cubicBezTo>
                    <a:pt x="17145" y="9493"/>
                    <a:pt x="17145" y="13483"/>
                    <a:pt x="17865" y="16166"/>
                  </a:cubicBezTo>
                  <a:cubicBezTo>
                    <a:pt x="18585" y="18848"/>
                    <a:pt x="20025" y="20224"/>
                    <a:pt x="214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154131" y="1304658"/>
              <a:ext cx="423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09"/>
                    <a:pt x="0" y="10017"/>
                    <a:pt x="0" y="13617"/>
                  </a:cubicBezTo>
                  <a:cubicBezTo>
                    <a:pt x="0" y="17217"/>
                    <a:pt x="10800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240914" y="1571358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481670" y="1300262"/>
              <a:ext cx="144891" cy="32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194" fill="norm" stroke="1" extrusionOk="0">
                  <a:moveTo>
                    <a:pt x="3729" y="7666"/>
                  </a:moveTo>
                  <a:cubicBezTo>
                    <a:pt x="5859" y="6709"/>
                    <a:pt x="7988" y="5752"/>
                    <a:pt x="10118" y="4796"/>
                  </a:cubicBezTo>
                  <a:cubicBezTo>
                    <a:pt x="12247" y="3839"/>
                    <a:pt x="14377" y="2882"/>
                    <a:pt x="15442" y="2061"/>
                  </a:cubicBezTo>
                  <a:cubicBezTo>
                    <a:pt x="16507" y="1241"/>
                    <a:pt x="16507" y="558"/>
                    <a:pt x="15290" y="216"/>
                  </a:cubicBezTo>
                  <a:cubicBezTo>
                    <a:pt x="14073" y="-126"/>
                    <a:pt x="11639" y="-126"/>
                    <a:pt x="8293" y="694"/>
                  </a:cubicBezTo>
                  <a:cubicBezTo>
                    <a:pt x="4946" y="1515"/>
                    <a:pt x="687" y="3155"/>
                    <a:pt x="78" y="5137"/>
                  </a:cubicBezTo>
                  <a:cubicBezTo>
                    <a:pt x="-530" y="7120"/>
                    <a:pt x="2512" y="9444"/>
                    <a:pt x="5707" y="11426"/>
                  </a:cubicBezTo>
                  <a:cubicBezTo>
                    <a:pt x="8901" y="13408"/>
                    <a:pt x="12247" y="15049"/>
                    <a:pt x="13312" y="16621"/>
                  </a:cubicBezTo>
                  <a:cubicBezTo>
                    <a:pt x="14377" y="18193"/>
                    <a:pt x="13160" y="19697"/>
                    <a:pt x="11183" y="20517"/>
                  </a:cubicBezTo>
                  <a:cubicBezTo>
                    <a:pt x="9205" y="21337"/>
                    <a:pt x="6467" y="21474"/>
                    <a:pt x="4642" y="20585"/>
                  </a:cubicBezTo>
                  <a:cubicBezTo>
                    <a:pt x="2816" y="19697"/>
                    <a:pt x="1904" y="17783"/>
                    <a:pt x="3881" y="15185"/>
                  </a:cubicBezTo>
                  <a:cubicBezTo>
                    <a:pt x="5859" y="12588"/>
                    <a:pt x="10726" y="9307"/>
                    <a:pt x="13769" y="7393"/>
                  </a:cubicBezTo>
                  <a:cubicBezTo>
                    <a:pt x="16811" y="5479"/>
                    <a:pt x="18028" y="4932"/>
                    <a:pt x="19093" y="4249"/>
                  </a:cubicBezTo>
                  <a:cubicBezTo>
                    <a:pt x="20157" y="3565"/>
                    <a:pt x="21070" y="2745"/>
                    <a:pt x="20766" y="2335"/>
                  </a:cubicBezTo>
                  <a:cubicBezTo>
                    <a:pt x="20462" y="1925"/>
                    <a:pt x="18940" y="1925"/>
                    <a:pt x="17419" y="2130"/>
                  </a:cubicBezTo>
                  <a:cubicBezTo>
                    <a:pt x="15898" y="2335"/>
                    <a:pt x="14377" y="2745"/>
                    <a:pt x="13769" y="3292"/>
                  </a:cubicBezTo>
                  <a:cubicBezTo>
                    <a:pt x="13160" y="3839"/>
                    <a:pt x="13464" y="4522"/>
                    <a:pt x="13769" y="5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718106" y="1296211"/>
              <a:ext cx="151373" cy="33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32" fill="norm" stroke="1" extrusionOk="0">
                  <a:moveTo>
                    <a:pt x="1621" y="5732"/>
                  </a:moveTo>
                  <a:cubicBezTo>
                    <a:pt x="746" y="5199"/>
                    <a:pt x="-130" y="4665"/>
                    <a:pt x="16" y="3799"/>
                  </a:cubicBezTo>
                  <a:cubicBezTo>
                    <a:pt x="162" y="2932"/>
                    <a:pt x="1329" y="1732"/>
                    <a:pt x="4686" y="932"/>
                  </a:cubicBezTo>
                  <a:cubicBezTo>
                    <a:pt x="8043" y="132"/>
                    <a:pt x="13589" y="-268"/>
                    <a:pt x="16946" y="199"/>
                  </a:cubicBezTo>
                  <a:cubicBezTo>
                    <a:pt x="20302" y="665"/>
                    <a:pt x="21470" y="1999"/>
                    <a:pt x="20594" y="4599"/>
                  </a:cubicBezTo>
                  <a:cubicBezTo>
                    <a:pt x="19719" y="7199"/>
                    <a:pt x="16800" y="11065"/>
                    <a:pt x="14465" y="14065"/>
                  </a:cubicBezTo>
                  <a:cubicBezTo>
                    <a:pt x="12129" y="17065"/>
                    <a:pt x="10378" y="19199"/>
                    <a:pt x="8627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739948" y="1495158"/>
              <a:ext cx="19311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352" y="21600"/>
                  </a:moveTo>
                  <a:cubicBezTo>
                    <a:pt x="1663" y="19029"/>
                    <a:pt x="974" y="16457"/>
                    <a:pt x="399" y="13371"/>
                  </a:cubicBezTo>
                  <a:cubicBezTo>
                    <a:pt x="-175" y="10286"/>
                    <a:pt x="-635" y="6686"/>
                    <a:pt x="2812" y="4371"/>
                  </a:cubicBezTo>
                  <a:cubicBezTo>
                    <a:pt x="6259" y="2057"/>
                    <a:pt x="13612" y="1029"/>
                    <a:pt x="209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920364" y="1526908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233631" y="1302954"/>
              <a:ext cx="143934" cy="34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1677"/>
                  </a:moveTo>
                  <a:cubicBezTo>
                    <a:pt x="20965" y="1022"/>
                    <a:pt x="20329" y="368"/>
                    <a:pt x="19059" y="106"/>
                  </a:cubicBezTo>
                  <a:cubicBezTo>
                    <a:pt x="17788" y="-156"/>
                    <a:pt x="15882" y="-25"/>
                    <a:pt x="12706" y="1611"/>
                  </a:cubicBezTo>
                  <a:cubicBezTo>
                    <a:pt x="9529" y="3248"/>
                    <a:pt x="5082" y="6389"/>
                    <a:pt x="2700" y="9400"/>
                  </a:cubicBezTo>
                  <a:cubicBezTo>
                    <a:pt x="318" y="12411"/>
                    <a:pt x="0" y="15291"/>
                    <a:pt x="0" y="17059"/>
                  </a:cubicBezTo>
                  <a:cubicBezTo>
                    <a:pt x="0" y="18826"/>
                    <a:pt x="318" y="19480"/>
                    <a:pt x="1271" y="20069"/>
                  </a:cubicBezTo>
                  <a:cubicBezTo>
                    <a:pt x="2224" y="20659"/>
                    <a:pt x="3812" y="21182"/>
                    <a:pt x="5400" y="21313"/>
                  </a:cubicBezTo>
                  <a:cubicBezTo>
                    <a:pt x="6988" y="21444"/>
                    <a:pt x="8576" y="21182"/>
                    <a:pt x="9847" y="20266"/>
                  </a:cubicBezTo>
                  <a:cubicBezTo>
                    <a:pt x="11118" y="19349"/>
                    <a:pt x="12071" y="17779"/>
                    <a:pt x="11276" y="16404"/>
                  </a:cubicBezTo>
                  <a:cubicBezTo>
                    <a:pt x="10482" y="15029"/>
                    <a:pt x="7941" y="13851"/>
                    <a:pt x="5876" y="13328"/>
                  </a:cubicBezTo>
                  <a:cubicBezTo>
                    <a:pt x="3812" y="12804"/>
                    <a:pt x="2224" y="12935"/>
                    <a:pt x="635" y="13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463787" y="1303195"/>
              <a:ext cx="90059" cy="35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433" fill="norm" stroke="1" extrusionOk="0">
                  <a:moveTo>
                    <a:pt x="607" y="5840"/>
                  </a:moveTo>
                  <a:cubicBezTo>
                    <a:pt x="127" y="4434"/>
                    <a:pt x="-353" y="3028"/>
                    <a:pt x="367" y="2070"/>
                  </a:cubicBezTo>
                  <a:cubicBezTo>
                    <a:pt x="1087" y="1111"/>
                    <a:pt x="3007" y="600"/>
                    <a:pt x="5167" y="280"/>
                  </a:cubicBezTo>
                  <a:cubicBezTo>
                    <a:pt x="7327" y="-39"/>
                    <a:pt x="9727" y="-167"/>
                    <a:pt x="12127" y="344"/>
                  </a:cubicBezTo>
                  <a:cubicBezTo>
                    <a:pt x="14527" y="855"/>
                    <a:pt x="16927" y="2006"/>
                    <a:pt x="16687" y="3476"/>
                  </a:cubicBezTo>
                  <a:cubicBezTo>
                    <a:pt x="16447" y="4945"/>
                    <a:pt x="13567" y="6735"/>
                    <a:pt x="10207" y="8013"/>
                  </a:cubicBezTo>
                  <a:cubicBezTo>
                    <a:pt x="6847" y="9291"/>
                    <a:pt x="3007" y="10058"/>
                    <a:pt x="2767" y="10569"/>
                  </a:cubicBezTo>
                  <a:cubicBezTo>
                    <a:pt x="2527" y="11080"/>
                    <a:pt x="5887" y="11336"/>
                    <a:pt x="9727" y="12039"/>
                  </a:cubicBezTo>
                  <a:cubicBezTo>
                    <a:pt x="13567" y="12742"/>
                    <a:pt x="17887" y="13892"/>
                    <a:pt x="19567" y="15362"/>
                  </a:cubicBezTo>
                  <a:cubicBezTo>
                    <a:pt x="21247" y="16832"/>
                    <a:pt x="20287" y="18621"/>
                    <a:pt x="18127" y="19771"/>
                  </a:cubicBezTo>
                  <a:cubicBezTo>
                    <a:pt x="15967" y="20922"/>
                    <a:pt x="12607" y="21433"/>
                    <a:pt x="10207" y="21433"/>
                  </a:cubicBezTo>
                  <a:cubicBezTo>
                    <a:pt x="7807" y="21433"/>
                    <a:pt x="6367" y="20922"/>
                    <a:pt x="4927" y="20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650614" y="1162841"/>
              <a:ext cx="126494" cy="57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5311" y="788"/>
                  </a:moveTo>
                  <a:cubicBezTo>
                    <a:pt x="6020" y="394"/>
                    <a:pt x="6728" y="0"/>
                    <a:pt x="7967" y="0"/>
                  </a:cubicBezTo>
                  <a:cubicBezTo>
                    <a:pt x="9207" y="0"/>
                    <a:pt x="10977" y="394"/>
                    <a:pt x="12925" y="1458"/>
                  </a:cubicBezTo>
                  <a:cubicBezTo>
                    <a:pt x="14872" y="2523"/>
                    <a:pt x="16997" y="4257"/>
                    <a:pt x="16820" y="5912"/>
                  </a:cubicBezTo>
                  <a:cubicBezTo>
                    <a:pt x="16643" y="7568"/>
                    <a:pt x="14164" y="9145"/>
                    <a:pt x="13456" y="10445"/>
                  </a:cubicBezTo>
                  <a:cubicBezTo>
                    <a:pt x="12748" y="11746"/>
                    <a:pt x="13810" y="12771"/>
                    <a:pt x="15757" y="13756"/>
                  </a:cubicBezTo>
                  <a:cubicBezTo>
                    <a:pt x="17705" y="14742"/>
                    <a:pt x="20538" y="15688"/>
                    <a:pt x="21069" y="16831"/>
                  </a:cubicBezTo>
                  <a:cubicBezTo>
                    <a:pt x="21600" y="17974"/>
                    <a:pt x="19830" y="19314"/>
                    <a:pt x="15934" y="20142"/>
                  </a:cubicBezTo>
                  <a:cubicBezTo>
                    <a:pt x="12039" y="20969"/>
                    <a:pt x="6020" y="212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748639" y="1445681"/>
              <a:ext cx="95776" cy="21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350" fill="norm" stroke="1" extrusionOk="0">
                  <a:moveTo>
                    <a:pt x="20795" y="6221"/>
                  </a:moveTo>
                  <a:cubicBezTo>
                    <a:pt x="20795" y="5162"/>
                    <a:pt x="20795" y="4103"/>
                    <a:pt x="20106" y="3044"/>
                  </a:cubicBezTo>
                  <a:cubicBezTo>
                    <a:pt x="19416" y="1986"/>
                    <a:pt x="18038" y="927"/>
                    <a:pt x="15050" y="397"/>
                  </a:cubicBezTo>
                  <a:cubicBezTo>
                    <a:pt x="12063" y="-132"/>
                    <a:pt x="7467" y="-132"/>
                    <a:pt x="4250" y="397"/>
                  </a:cubicBezTo>
                  <a:cubicBezTo>
                    <a:pt x="1033" y="927"/>
                    <a:pt x="-805" y="1986"/>
                    <a:pt x="344" y="3997"/>
                  </a:cubicBezTo>
                  <a:cubicBezTo>
                    <a:pt x="1493" y="6009"/>
                    <a:pt x="5629" y="8974"/>
                    <a:pt x="8616" y="10986"/>
                  </a:cubicBezTo>
                  <a:cubicBezTo>
                    <a:pt x="11604" y="12997"/>
                    <a:pt x="13442" y="14056"/>
                    <a:pt x="14591" y="15221"/>
                  </a:cubicBezTo>
                  <a:cubicBezTo>
                    <a:pt x="15740" y="16386"/>
                    <a:pt x="16199" y="17656"/>
                    <a:pt x="15050" y="18715"/>
                  </a:cubicBezTo>
                  <a:cubicBezTo>
                    <a:pt x="13901" y="19774"/>
                    <a:pt x="11144" y="20621"/>
                    <a:pt x="8616" y="21044"/>
                  </a:cubicBezTo>
                  <a:cubicBezTo>
                    <a:pt x="6089" y="21468"/>
                    <a:pt x="3791" y="21468"/>
                    <a:pt x="2412" y="20939"/>
                  </a:cubicBezTo>
                  <a:cubicBezTo>
                    <a:pt x="1033" y="20409"/>
                    <a:pt x="574" y="19350"/>
                    <a:pt x="1723" y="18080"/>
                  </a:cubicBezTo>
                  <a:cubicBezTo>
                    <a:pt x="2872" y="16809"/>
                    <a:pt x="5629" y="15327"/>
                    <a:pt x="8386" y="13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864021" y="1511964"/>
              <a:ext cx="107394" cy="11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491" fill="norm" stroke="1" extrusionOk="0">
                  <a:moveTo>
                    <a:pt x="18947" y="6195"/>
                  </a:moveTo>
                  <a:cubicBezTo>
                    <a:pt x="17676" y="4652"/>
                    <a:pt x="16406" y="3109"/>
                    <a:pt x="14712" y="1759"/>
                  </a:cubicBezTo>
                  <a:cubicBezTo>
                    <a:pt x="13017" y="409"/>
                    <a:pt x="10900" y="-748"/>
                    <a:pt x="8359" y="602"/>
                  </a:cubicBezTo>
                  <a:cubicBezTo>
                    <a:pt x="5817" y="1952"/>
                    <a:pt x="2853" y="5809"/>
                    <a:pt x="1370" y="8702"/>
                  </a:cubicBezTo>
                  <a:cubicBezTo>
                    <a:pt x="-112" y="11595"/>
                    <a:pt x="-112" y="13523"/>
                    <a:pt x="100" y="15452"/>
                  </a:cubicBezTo>
                  <a:cubicBezTo>
                    <a:pt x="312" y="17381"/>
                    <a:pt x="735" y="19309"/>
                    <a:pt x="2006" y="20081"/>
                  </a:cubicBezTo>
                  <a:cubicBezTo>
                    <a:pt x="3276" y="20852"/>
                    <a:pt x="5394" y="20466"/>
                    <a:pt x="7088" y="19502"/>
                  </a:cubicBezTo>
                  <a:cubicBezTo>
                    <a:pt x="8782" y="18538"/>
                    <a:pt x="10053" y="16995"/>
                    <a:pt x="11323" y="14681"/>
                  </a:cubicBezTo>
                  <a:cubicBezTo>
                    <a:pt x="12594" y="12366"/>
                    <a:pt x="13864" y="9281"/>
                    <a:pt x="14500" y="9088"/>
                  </a:cubicBezTo>
                  <a:cubicBezTo>
                    <a:pt x="15135" y="8895"/>
                    <a:pt x="15135" y="11595"/>
                    <a:pt x="16194" y="13716"/>
                  </a:cubicBezTo>
                  <a:cubicBezTo>
                    <a:pt x="17253" y="15838"/>
                    <a:pt x="19370" y="17381"/>
                    <a:pt x="21488" y="18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015864" y="1518127"/>
              <a:ext cx="158751" cy="144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298"/>
                  </a:moveTo>
                  <a:cubicBezTo>
                    <a:pt x="576" y="6933"/>
                    <a:pt x="1152" y="12568"/>
                    <a:pt x="1296" y="16168"/>
                  </a:cubicBezTo>
                  <a:cubicBezTo>
                    <a:pt x="1440" y="19768"/>
                    <a:pt x="1152" y="21333"/>
                    <a:pt x="864" y="21333"/>
                  </a:cubicBezTo>
                  <a:cubicBezTo>
                    <a:pt x="576" y="21333"/>
                    <a:pt x="288" y="19768"/>
                    <a:pt x="864" y="16324"/>
                  </a:cubicBezTo>
                  <a:cubicBezTo>
                    <a:pt x="1440" y="12881"/>
                    <a:pt x="2880" y="7559"/>
                    <a:pt x="4176" y="4272"/>
                  </a:cubicBezTo>
                  <a:cubicBezTo>
                    <a:pt x="5472" y="985"/>
                    <a:pt x="6624" y="-267"/>
                    <a:pt x="7488" y="46"/>
                  </a:cubicBezTo>
                  <a:cubicBezTo>
                    <a:pt x="8352" y="359"/>
                    <a:pt x="8928" y="2237"/>
                    <a:pt x="9360" y="4742"/>
                  </a:cubicBezTo>
                  <a:cubicBezTo>
                    <a:pt x="9792" y="7246"/>
                    <a:pt x="10080" y="10376"/>
                    <a:pt x="10224" y="12724"/>
                  </a:cubicBezTo>
                  <a:cubicBezTo>
                    <a:pt x="10368" y="15072"/>
                    <a:pt x="10368" y="16637"/>
                    <a:pt x="10224" y="16637"/>
                  </a:cubicBezTo>
                  <a:cubicBezTo>
                    <a:pt x="10080" y="16637"/>
                    <a:pt x="9792" y="15072"/>
                    <a:pt x="10224" y="13663"/>
                  </a:cubicBezTo>
                  <a:cubicBezTo>
                    <a:pt x="10656" y="12255"/>
                    <a:pt x="11808" y="11003"/>
                    <a:pt x="13824" y="10533"/>
                  </a:cubicBezTo>
                  <a:cubicBezTo>
                    <a:pt x="15840" y="10063"/>
                    <a:pt x="18720" y="10376"/>
                    <a:pt x="21600" y="10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155543" y="1525007"/>
              <a:ext cx="101187" cy="348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292" fill="norm" stroke="1" extrusionOk="0">
                  <a:moveTo>
                    <a:pt x="10372" y="1280"/>
                  </a:moveTo>
                  <a:cubicBezTo>
                    <a:pt x="9940" y="5289"/>
                    <a:pt x="9508" y="9299"/>
                    <a:pt x="8860" y="12209"/>
                  </a:cubicBezTo>
                  <a:cubicBezTo>
                    <a:pt x="8212" y="15119"/>
                    <a:pt x="7348" y="16930"/>
                    <a:pt x="6052" y="18417"/>
                  </a:cubicBezTo>
                  <a:cubicBezTo>
                    <a:pt x="4756" y="19905"/>
                    <a:pt x="3028" y="21069"/>
                    <a:pt x="1732" y="21263"/>
                  </a:cubicBezTo>
                  <a:cubicBezTo>
                    <a:pt x="436" y="21457"/>
                    <a:pt x="-428" y="20681"/>
                    <a:pt x="220" y="18029"/>
                  </a:cubicBezTo>
                  <a:cubicBezTo>
                    <a:pt x="868" y="15378"/>
                    <a:pt x="3028" y="10851"/>
                    <a:pt x="4972" y="7811"/>
                  </a:cubicBezTo>
                  <a:cubicBezTo>
                    <a:pt x="6916" y="4772"/>
                    <a:pt x="8644" y="3220"/>
                    <a:pt x="9940" y="2120"/>
                  </a:cubicBezTo>
                  <a:cubicBezTo>
                    <a:pt x="11236" y="1021"/>
                    <a:pt x="12100" y="374"/>
                    <a:pt x="13612" y="116"/>
                  </a:cubicBezTo>
                  <a:cubicBezTo>
                    <a:pt x="15124" y="-143"/>
                    <a:pt x="17284" y="-14"/>
                    <a:pt x="18796" y="956"/>
                  </a:cubicBezTo>
                  <a:cubicBezTo>
                    <a:pt x="20308" y="1926"/>
                    <a:pt x="21172" y="3737"/>
                    <a:pt x="20308" y="5289"/>
                  </a:cubicBezTo>
                  <a:cubicBezTo>
                    <a:pt x="19444" y="6841"/>
                    <a:pt x="16852" y="8135"/>
                    <a:pt x="14476" y="8782"/>
                  </a:cubicBezTo>
                  <a:cubicBezTo>
                    <a:pt x="12100" y="9428"/>
                    <a:pt x="9940" y="9428"/>
                    <a:pt x="7780" y="9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309144" y="1272908"/>
              <a:ext cx="106771" cy="36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95" fill="norm" stroke="1" extrusionOk="0">
                  <a:moveTo>
                    <a:pt x="15011" y="0"/>
                  </a:moveTo>
                  <a:cubicBezTo>
                    <a:pt x="11623" y="3972"/>
                    <a:pt x="8235" y="7945"/>
                    <a:pt x="5693" y="11110"/>
                  </a:cubicBezTo>
                  <a:cubicBezTo>
                    <a:pt x="3152" y="14276"/>
                    <a:pt x="1458" y="16634"/>
                    <a:pt x="611" y="18310"/>
                  </a:cubicBezTo>
                  <a:cubicBezTo>
                    <a:pt x="-236" y="19986"/>
                    <a:pt x="-236" y="20979"/>
                    <a:pt x="823" y="21290"/>
                  </a:cubicBezTo>
                  <a:cubicBezTo>
                    <a:pt x="1882" y="21600"/>
                    <a:pt x="3999" y="21228"/>
                    <a:pt x="7176" y="20172"/>
                  </a:cubicBezTo>
                  <a:cubicBezTo>
                    <a:pt x="10352" y="19117"/>
                    <a:pt x="14588" y="17379"/>
                    <a:pt x="17129" y="16138"/>
                  </a:cubicBezTo>
                  <a:cubicBezTo>
                    <a:pt x="19670" y="14897"/>
                    <a:pt x="20517" y="14152"/>
                    <a:pt x="19882" y="13779"/>
                  </a:cubicBezTo>
                  <a:cubicBezTo>
                    <a:pt x="19246" y="13407"/>
                    <a:pt x="17129" y="13407"/>
                    <a:pt x="15011" y="14090"/>
                  </a:cubicBezTo>
                  <a:cubicBezTo>
                    <a:pt x="12893" y="14772"/>
                    <a:pt x="10776" y="16138"/>
                    <a:pt x="9717" y="17131"/>
                  </a:cubicBezTo>
                  <a:cubicBezTo>
                    <a:pt x="8658" y="18124"/>
                    <a:pt x="8658" y="18745"/>
                    <a:pt x="10776" y="19303"/>
                  </a:cubicBezTo>
                  <a:cubicBezTo>
                    <a:pt x="12893" y="19862"/>
                    <a:pt x="17129" y="20359"/>
                    <a:pt x="21364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602407" y="1495952"/>
              <a:ext cx="86558" cy="16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92" fill="norm" stroke="1" extrusionOk="0">
                  <a:moveTo>
                    <a:pt x="21031" y="1558"/>
                  </a:moveTo>
                  <a:cubicBezTo>
                    <a:pt x="18460" y="1004"/>
                    <a:pt x="15888" y="450"/>
                    <a:pt x="13317" y="173"/>
                  </a:cubicBezTo>
                  <a:cubicBezTo>
                    <a:pt x="10745" y="-104"/>
                    <a:pt x="8174" y="-104"/>
                    <a:pt x="6631" y="588"/>
                  </a:cubicBezTo>
                  <a:cubicBezTo>
                    <a:pt x="5088" y="1281"/>
                    <a:pt x="4574" y="2665"/>
                    <a:pt x="4317" y="4050"/>
                  </a:cubicBezTo>
                  <a:cubicBezTo>
                    <a:pt x="4060" y="5434"/>
                    <a:pt x="4060" y="6819"/>
                    <a:pt x="5860" y="8758"/>
                  </a:cubicBezTo>
                  <a:cubicBezTo>
                    <a:pt x="7660" y="10696"/>
                    <a:pt x="11260" y="13188"/>
                    <a:pt x="13574" y="15127"/>
                  </a:cubicBezTo>
                  <a:cubicBezTo>
                    <a:pt x="15888" y="17065"/>
                    <a:pt x="16917" y="18450"/>
                    <a:pt x="16145" y="19419"/>
                  </a:cubicBezTo>
                  <a:cubicBezTo>
                    <a:pt x="15374" y="20388"/>
                    <a:pt x="12802" y="20942"/>
                    <a:pt x="10231" y="21219"/>
                  </a:cubicBezTo>
                  <a:cubicBezTo>
                    <a:pt x="7660" y="21496"/>
                    <a:pt x="5088" y="21496"/>
                    <a:pt x="3031" y="20804"/>
                  </a:cubicBezTo>
                  <a:cubicBezTo>
                    <a:pt x="974" y="20111"/>
                    <a:pt x="-569" y="18727"/>
                    <a:pt x="202" y="16650"/>
                  </a:cubicBezTo>
                  <a:cubicBezTo>
                    <a:pt x="974" y="14573"/>
                    <a:pt x="4060" y="11804"/>
                    <a:pt x="7145" y="9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9727064" y="1444358"/>
              <a:ext cx="25401" cy="17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11063"/>
                  </a:moveTo>
                  <a:cubicBezTo>
                    <a:pt x="3600" y="13698"/>
                    <a:pt x="7200" y="16332"/>
                    <a:pt x="9000" y="18307"/>
                  </a:cubicBezTo>
                  <a:cubicBezTo>
                    <a:pt x="10800" y="20283"/>
                    <a:pt x="10800" y="21600"/>
                    <a:pt x="10800" y="21205"/>
                  </a:cubicBezTo>
                  <a:cubicBezTo>
                    <a:pt x="10800" y="20810"/>
                    <a:pt x="10800" y="18702"/>
                    <a:pt x="12600" y="14883"/>
                  </a:cubicBezTo>
                  <a:cubicBezTo>
                    <a:pt x="14400" y="11063"/>
                    <a:pt x="18000" y="55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9767291" y="1476834"/>
              <a:ext cx="321724" cy="38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03" fill="norm" stroke="1" extrusionOk="0">
                  <a:moveTo>
                    <a:pt x="1976" y="1375"/>
                  </a:moveTo>
                  <a:cubicBezTo>
                    <a:pt x="2540" y="903"/>
                    <a:pt x="3105" y="431"/>
                    <a:pt x="3882" y="195"/>
                  </a:cubicBezTo>
                  <a:cubicBezTo>
                    <a:pt x="4658" y="-41"/>
                    <a:pt x="5646" y="-41"/>
                    <a:pt x="6493" y="77"/>
                  </a:cubicBezTo>
                  <a:cubicBezTo>
                    <a:pt x="7340" y="195"/>
                    <a:pt x="8046" y="431"/>
                    <a:pt x="8187" y="785"/>
                  </a:cubicBezTo>
                  <a:cubicBezTo>
                    <a:pt x="8329" y="1139"/>
                    <a:pt x="7905" y="1611"/>
                    <a:pt x="7340" y="1966"/>
                  </a:cubicBezTo>
                  <a:cubicBezTo>
                    <a:pt x="6776" y="2320"/>
                    <a:pt x="6070" y="2556"/>
                    <a:pt x="5434" y="2851"/>
                  </a:cubicBezTo>
                  <a:cubicBezTo>
                    <a:pt x="4799" y="3146"/>
                    <a:pt x="4234" y="3500"/>
                    <a:pt x="3952" y="4031"/>
                  </a:cubicBezTo>
                  <a:cubicBezTo>
                    <a:pt x="3670" y="4562"/>
                    <a:pt x="3670" y="5270"/>
                    <a:pt x="3952" y="6156"/>
                  </a:cubicBezTo>
                  <a:cubicBezTo>
                    <a:pt x="4234" y="7041"/>
                    <a:pt x="4799" y="8103"/>
                    <a:pt x="5364" y="9874"/>
                  </a:cubicBezTo>
                  <a:cubicBezTo>
                    <a:pt x="5929" y="11644"/>
                    <a:pt x="6493" y="14123"/>
                    <a:pt x="6211" y="16011"/>
                  </a:cubicBezTo>
                  <a:cubicBezTo>
                    <a:pt x="5929" y="17900"/>
                    <a:pt x="4799" y="19198"/>
                    <a:pt x="3952" y="20025"/>
                  </a:cubicBezTo>
                  <a:cubicBezTo>
                    <a:pt x="3105" y="20851"/>
                    <a:pt x="2540" y="21205"/>
                    <a:pt x="1905" y="21382"/>
                  </a:cubicBezTo>
                  <a:cubicBezTo>
                    <a:pt x="1270" y="21559"/>
                    <a:pt x="564" y="21559"/>
                    <a:pt x="211" y="21264"/>
                  </a:cubicBezTo>
                  <a:cubicBezTo>
                    <a:pt x="-142" y="20969"/>
                    <a:pt x="-142" y="20379"/>
                    <a:pt x="917" y="18549"/>
                  </a:cubicBezTo>
                  <a:cubicBezTo>
                    <a:pt x="1976" y="16720"/>
                    <a:pt x="4093" y="13651"/>
                    <a:pt x="6140" y="11172"/>
                  </a:cubicBezTo>
                  <a:cubicBezTo>
                    <a:pt x="8187" y="8693"/>
                    <a:pt x="10164" y="6805"/>
                    <a:pt x="11364" y="5566"/>
                  </a:cubicBezTo>
                  <a:cubicBezTo>
                    <a:pt x="12564" y="4326"/>
                    <a:pt x="12987" y="3736"/>
                    <a:pt x="13270" y="3146"/>
                  </a:cubicBezTo>
                  <a:cubicBezTo>
                    <a:pt x="13552" y="2556"/>
                    <a:pt x="13693" y="1966"/>
                    <a:pt x="13199" y="1848"/>
                  </a:cubicBezTo>
                  <a:cubicBezTo>
                    <a:pt x="12705" y="1729"/>
                    <a:pt x="11576" y="2084"/>
                    <a:pt x="10799" y="2851"/>
                  </a:cubicBezTo>
                  <a:cubicBezTo>
                    <a:pt x="10023" y="3618"/>
                    <a:pt x="9599" y="4798"/>
                    <a:pt x="9387" y="5684"/>
                  </a:cubicBezTo>
                  <a:cubicBezTo>
                    <a:pt x="9176" y="6569"/>
                    <a:pt x="9176" y="7159"/>
                    <a:pt x="9529" y="7513"/>
                  </a:cubicBezTo>
                  <a:cubicBezTo>
                    <a:pt x="9882" y="7867"/>
                    <a:pt x="10587" y="7985"/>
                    <a:pt x="12634" y="7572"/>
                  </a:cubicBezTo>
                  <a:cubicBezTo>
                    <a:pt x="14682" y="7159"/>
                    <a:pt x="18070" y="6215"/>
                    <a:pt x="21458" y="5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235064" y="1502516"/>
              <a:ext cx="12065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0" y="13714"/>
                    <a:pt x="0" y="6514"/>
                    <a:pt x="947" y="2914"/>
                  </a:cubicBezTo>
                  <a:cubicBezTo>
                    <a:pt x="1895" y="-686"/>
                    <a:pt x="3789" y="-686"/>
                    <a:pt x="7389" y="1474"/>
                  </a:cubicBezTo>
                  <a:cubicBezTo>
                    <a:pt x="10989" y="3634"/>
                    <a:pt x="16295" y="7954"/>
                    <a:pt x="21600" y="1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254114" y="1584058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501764" y="1399401"/>
              <a:ext cx="139701" cy="26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21600" y="4156"/>
                  </a:moveTo>
                  <a:cubicBezTo>
                    <a:pt x="20945" y="3299"/>
                    <a:pt x="20291" y="2441"/>
                    <a:pt x="18164" y="1670"/>
                  </a:cubicBezTo>
                  <a:cubicBezTo>
                    <a:pt x="16036" y="899"/>
                    <a:pt x="12436" y="213"/>
                    <a:pt x="9818" y="41"/>
                  </a:cubicBezTo>
                  <a:cubicBezTo>
                    <a:pt x="7200" y="-130"/>
                    <a:pt x="5564" y="213"/>
                    <a:pt x="5236" y="1499"/>
                  </a:cubicBezTo>
                  <a:cubicBezTo>
                    <a:pt x="4909" y="2784"/>
                    <a:pt x="5891" y="5013"/>
                    <a:pt x="7691" y="7499"/>
                  </a:cubicBezTo>
                  <a:cubicBezTo>
                    <a:pt x="9491" y="9984"/>
                    <a:pt x="12109" y="12727"/>
                    <a:pt x="13091" y="15127"/>
                  </a:cubicBezTo>
                  <a:cubicBezTo>
                    <a:pt x="14073" y="17527"/>
                    <a:pt x="13418" y="19584"/>
                    <a:pt x="10964" y="20527"/>
                  </a:cubicBezTo>
                  <a:cubicBezTo>
                    <a:pt x="8509" y="21470"/>
                    <a:pt x="4255" y="21299"/>
                    <a:pt x="0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565264" y="1393558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0800"/>
                    <a:pt x="6840" y="0"/>
                    <a:pt x="10440" y="0"/>
                  </a:cubicBezTo>
                  <a:cubicBezTo>
                    <a:pt x="14040" y="0"/>
                    <a:pt x="178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157450" y="2530457"/>
              <a:ext cx="263815" cy="30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64" fill="norm" stroke="1" extrusionOk="0">
                  <a:moveTo>
                    <a:pt x="3366" y="7133"/>
                  </a:moveTo>
                  <a:cubicBezTo>
                    <a:pt x="2509" y="7133"/>
                    <a:pt x="1652" y="7133"/>
                    <a:pt x="966" y="6612"/>
                  </a:cubicBezTo>
                  <a:cubicBezTo>
                    <a:pt x="280" y="6091"/>
                    <a:pt x="-234" y="5048"/>
                    <a:pt x="109" y="3856"/>
                  </a:cubicBezTo>
                  <a:cubicBezTo>
                    <a:pt x="452" y="2664"/>
                    <a:pt x="1652" y="1324"/>
                    <a:pt x="3195" y="579"/>
                  </a:cubicBezTo>
                  <a:cubicBezTo>
                    <a:pt x="4737" y="-166"/>
                    <a:pt x="6623" y="-315"/>
                    <a:pt x="7909" y="877"/>
                  </a:cubicBezTo>
                  <a:cubicBezTo>
                    <a:pt x="9195" y="2068"/>
                    <a:pt x="9880" y="4601"/>
                    <a:pt x="8852" y="7804"/>
                  </a:cubicBezTo>
                  <a:cubicBezTo>
                    <a:pt x="7823" y="11006"/>
                    <a:pt x="5080" y="14879"/>
                    <a:pt x="3537" y="17188"/>
                  </a:cubicBezTo>
                  <a:cubicBezTo>
                    <a:pt x="1995" y="19497"/>
                    <a:pt x="1652" y="20242"/>
                    <a:pt x="1909" y="20689"/>
                  </a:cubicBezTo>
                  <a:cubicBezTo>
                    <a:pt x="2166" y="21136"/>
                    <a:pt x="3023" y="21285"/>
                    <a:pt x="5423" y="21062"/>
                  </a:cubicBezTo>
                  <a:cubicBezTo>
                    <a:pt x="7823" y="20838"/>
                    <a:pt x="11766" y="20242"/>
                    <a:pt x="14680" y="19199"/>
                  </a:cubicBezTo>
                  <a:cubicBezTo>
                    <a:pt x="17595" y="18157"/>
                    <a:pt x="19480" y="16667"/>
                    <a:pt x="21366" y="15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421264" y="2603144"/>
              <a:ext cx="139701" cy="18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0" y="8911"/>
                  </a:moveTo>
                  <a:cubicBezTo>
                    <a:pt x="655" y="10335"/>
                    <a:pt x="1309" y="11759"/>
                    <a:pt x="1800" y="14133"/>
                  </a:cubicBezTo>
                  <a:cubicBezTo>
                    <a:pt x="2291" y="16506"/>
                    <a:pt x="2618" y="19829"/>
                    <a:pt x="2782" y="20660"/>
                  </a:cubicBezTo>
                  <a:cubicBezTo>
                    <a:pt x="2945" y="21491"/>
                    <a:pt x="2945" y="19829"/>
                    <a:pt x="3436" y="16388"/>
                  </a:cubicBezTo>
                  <a:cubicBezTo>
                    <a:pt x="3927" y="12946"/>
                    <a:pt x="4909" y="7724"/>
                    <a:pt x="6055" y="4520"/>
                  </a:cubicBezTo>
                  <a:cubicBezTo>
                    <a:pt x="7200" y="1315"/>
                    <a:pt x="8509" y="128"/>
                    <a:pt x="9655" y="10"/>
                  </a:cubicBezTo>
                  <a:cubicBezTo>
                    <a:pt x="10800" y="-109"/>
                    <a:pt x="11782" y="840"/>
                    <a:pt x="12436" y="2739"/>
                  </a:cubicBezTo>
                  <a:cubicBezTo>
                    <a:pt x="13091" y="4638"/>
                    <a:pt x="13418" y="7487"/>
                    <a:pt x="14891" y="9742"/>
                  </a:cubicBezTo>
                  <a:cubicBezTo>
                    <a:pt x="16364" y="11996"/>
                    <a:pt x="18982" y="13658"/>
                    <a:pt x="21600" y="15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580926" y="2399948"/>
              <a:ext cx="145139" cy="37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88" fill="norm" stroke="1" extrusionOk="0">
                  <a:moveTo>
                    <a:pt x="6439" y="15653"/>
                  </a:moveTo>
                  <a:cubicBezTo>
                    <a:pt x="6439" y="14671"/>
                    <a:pt x="6439" y="13689"/>
                    <a:pt x="5969" y="13444"/>
                  </a:cubicBezTo>
                  <a:cubicBezTo>
                    <a:pt x="5500" y="13199"/>
                    <a:pt x="4561" y="13689"/>
                    <a:pt x="3465" y="14671"/>
                  </a:cubicBezTo>
                  <a:cubicBezTo>
                    <a:pt x="2369" y="15653"/>
                    <a:pt x="1117" y="17126"/>
                    <a:pt x="491" y="18169"/>
                  </a:cubicBezTo>
                  <a:cubicBezTo>
                    <a:pt x="-135" y="19212"/>
                    <a:pt x="-135" y="19826"/>
                    <a:pt x="335" y="20378"/>
                  </a:cubicBezTo>
                  <a:cubicBezTo>
                    <a:pt x="804" y="20930"/>
                    <a:pt x="1743" y="21421"/>
                    <a:pt x="2995" y="21483"/>
                  </a:cubicBezTo>
                  <a:cubicBezTo>
                    <a:pt x="4248" y="21544"/>
                    <a:pt x="5813" y="21176"/>
                    <a:pt x="7378" y="19335"/>
                  </a:cubicBezTo>
                  <a:cubicBezTo>
                    <a:pt x="8943" y="17494"/>
                    <a:pt x="10508" y="14180"/>
                    <a:pt x="10978" y="10928"/>
                  </a:cubicBezTo>
                  <a:cubicBezTo>
                    <a:pt x="11448" y="7676"/>
                    <a:pt x="10822" y="4485"/>
                    <a:pt x="10195" y="2583"/>
                  </a:cubicBezTo>
                  <a:cubicBezTo>
                    <a:pt x="9569" y="680"/>
                    <a:pt x="8943" y="67"/>
                    <a:pt x="8161" y="5"/>
                  </a:cubicBezTo>
                  <a:cubicBezTo>
                    <a:pt x="7378" y="-56"/>
                    <a:pt x="6439" y="435"/>
                    <a:pt x="6282" y="2521"/>
                  </a:cubicBezTo>
                  <a:cubicBezTo>
                    <a:pt x="6126" y="4608"/>
                    <a:pt x="6752" y="8289"/>
                    <a:pt x="9413" y="11664"/>
                  </a:cubicBezTo>
                  <a:cubicBezTo>
                    <a:pt x="12074" y="15039"/>
                    <a:pt x="16769" y="18108"/>
                    <a:pt x="21465" y="2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475463" y="2552678"/>
              <a:ext cx="133252" cy="25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129" fill="norm" stroke="1" extrusionOk="0">
                  <a:moveTo>
                    <a:pt x="20603" y="3461"/>
                  </a:moveTo>
                  <a:cubicBezTo>
                    <a:pt x="18312" y="2033"/>
                    <a:pt x="16021" y="605"/>
                    <a:pt x="13239" y="158"/>
                  </a:cubicBezTo>
                  <a:cubicBezTo>
                    <a:pt x="10458" y="-288"/>
                    <a:pt x="7185" y="248"/>
                    <a:pt x="4894" y="1319"/>
                  </a:cubicBezTo>
                  <a:cubicBezTo>
                    <a:pt x="2603" y="2390"/>
                    <a:pt x="1294" y="3996"/>
                    <a:pt x="2276" y="5960"/>
                  </a:cubicBezTo>
                  <a:cubicBezTo>
                    <a:pt x="3258" y="7924"/>
                    <a:pt x="6530" y="10244"/>
                    <a:pt x="9148" y="11851"/>
                  </a:cubicBezTo>
                  <a:cubicBezTo>
                    <a:pt x="11767" y="13457"/>
                    <a:pt x="13730" y="14350"/>
                    <a:pt x="14221" y="15689"/>
                  </a:cubicBezTo>
                  <a:cubicBezTo>
                    <a:pt x="14712" y="17028"/>
                    <a:pt x="13730" y="18813"/>
                    <a:pt x="11276" y="19884"/>
                  </a:cubicBezTo>
                  <a:cubicBezTo>
                    <a:pt x="8821" y="20955"/>
                    <a:pt x="4894" y="21312"/>
                    <a:pt x="2439" y="21044"/>
                  </a:cubicBezTo>
                  <a:cubicBezTo>
                    <a:pt x="-15" y="20776"/>
                    <a:pt x="-997" y="19884"/>
                    <a:pt x="1294" y="18099"/>
                  </a:cubicBezTo>
                  <a:cubicBezTo>
                    <a:pt x="3585" y="16314"/>
                    <a:pt x="9148" y="13636"/>
                    <a:pt x="14712" y="10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606227" y="2614774"/>
              <a:ext cx="104088" cy="13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22" fill="norm" stroke="1" extrusionOk="0">
                  <a:moveTo>
                    <a:pt x="1804" y="7543"/>
                  </a:moveTo>
                  <a:cubicBezTo>
                    <a:pt x="3964" y="6888"/>
                    <a:pt x="6124" y="6233"/>
                    <a:pt x="8500" y="4924"/>
                  </a:cubicBezTo>
                  <a:cubicBezTo>
                    <a:pt x="10876" y="3615"/>
                    <a:pt x="13468" y="1652"/>
                    <a:pt x="13468" y="670"/>
                  </a:cubicBezTo>
                  <a:cubicBezTo>
                    <a:pt x="13468" y="-312"/>
                    <a:pt x="10876" y="-312"/>
                    <a:pt x="8284" y="1324"/>
                  </a:cubicBezTo>
                  <a:cubicBezTo>
                    <a:pt x="5692" y="2961"/>
                    <a:pt x="3100" y="6233"/>
                    <a:pt x="1588" y="9506"/>
                  </a:cubicBezTo>
                  <a:cubicBezTo>
                    <a:pt x="76" y="12779"/>
                    <a:pt x="-356" y="16052"/>
                    <a:pt x="292" y="18179"/>
                  </a:cubicBezTo>
                  <a:cubicBezTo>
                    <a:pt x="940" y="20306"/>
                    <a:pt x="2668" y="21288"/>
                    <a:pt x="4180" y="20797"/>
                  </a:cubicBezTo>
                  <a:cubicBezTo>
                    <a:pt x="5692" y="20306"/>
                    <a:pt x="6988" y="18343"/>
                    <a:pt x="8284" y="15888"/>
                  </a:cubicBezTo>
                  <a:cubicBezTo>
                    <a:pt x="9580" y="13433"/>
                    <a:pt x="10876" y="10488"/>
                    <a:pt x="11956" y="8197"/>
                  </a:cubicBezTo>
                  <a:cubicBezTo>
                    <a:pt x="13036" y="5906"/>
                    <a:pt x="13900" y="4270"/>
                    <a:pt x="14332" y="4597"/>
                  </a:cubicBezTo>
                  <a:cubicBezTo>
                    <a:pt x="14764" y="4924"/>
                    <a:pt x="14764" y="7215"/>
                    <a:pt x="15844" y="10161"/>
                  </a:cubicBezTo>
                  <a:cubicBezTo>
                    <a:pt x="16924" y="13106"/>
                    <a:pt x="19084" y="16706"/>
                    <a:pt x="21244" y="20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729364" y="2612232"/>
              <a:ext cx="146051" cy="12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9493"/>
                  </a:moveTo>
                  <a:cubicBezTo>
                    <a:pt x="313" y="7751"/>
                    <a:pt x="626" y="6009"/>
                    <a:pt x="783" y="6009"/>
                  </a:cubicBezTo>
                  <a:cubicBezTo>
                    <a:pt x="939" y="6009"/>
                    <a:pt x="939" y="7751"/>
                    <a:pt x="1252" y="8274"/>
                  </a:cubicBezTo>
                  <a:cubicBezTo>
                    <a:pt x="1565" y="8796"/>
                    <a:pt x="2191" y="8100"/>
                    <a:pt x="2974" y="6184"/>
                  </a:cubicBezTo>
                  <a:cubicBezTo>
                    <a:pt x="3757" y="4267"/>
                    <a:pt x="4696" y="1132"/>
                    <a:pt x="5791" y="261"/>
                  </a:cubicBezTo>
                  <a:cubicBezTo>
                    <a:pt x="6887" y="-610"/>
                    <a:pt x="8139" y="784"/>
                    <a:pt x="9235" y="3222"/>
                  </a:cubicBezTo>
                  <a:cubicBezTo>
                    <a:pt x="10330" y="5661"/>
                    <a:pt x="11270" y="9145"/>
                    <a:pt x="11896" y="11758"/>
                  </a:cubicBezTo>
                  <a:cubicBezTo>
                    <a:pt x="12522" y="14371"/>
                    <a:pt x="12835" y="16113"/>
                    <a:pt x="13148" y="15938"/>
                  </a:cubicBezTo>
                  <a:cubicBezTo>
                    <a:pt x="13461" y="15764"/>
                    <a:pt x="13774" y="13674"/>
                    <a:pt x="14243" y="11584"/>
                  </a:cubicBezTo>
                  <a:cubicBezTo>
                    <a:pt x="14713" y="9493"/>
                    <a:pt x="15339" y="7403"/>
                    <a:pt x="16435" y="5487"/>
                  </a:cubicBezTo>
                  <a:cubicBezTo>
                    <a:pt x="17530" y="3571"/>
                    <a:pt x="19096" y="1829"/>
                    <a:pt x="20035" y="2003"/>
                  </a:cubicBezTo>
                  <a:cubicBezTo>
                    <a:pt x="20974" y="2177"/>
                    <a:pt x="21287" y="4267"/>
                    <a:pt x="21443" y="7751"/>
                  </a:cubicBezTo>
                  <a:cubicBezTo>
                    <a:pt x="21600" y="11235"/>
                    <a:pt x="21600" y="16113"/>
                    <a:pt x="21600" y="20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920421" y="2562908"/>
              <a:ext cx="90931" cy="40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49" fill="norm" stroke="1" extrusionOk="0">
                  <a:moveTo>
                    <a:pt x="5762" y="3018"/>
                  </a:moveTo>
                  <a:cubicBezTo>
                    <a:pt x="4289" y="6997"/>
                    <a:pt x="2816" y="10976"/>
                    <a:pt x="2080" y="13875"/>
                  </a:cubicBezTo>
                  <a:cubicBezTo>
                    <a:pt x="1344" y="16774"/>
                    <a:pt x="1344" y="18593"/>
                    <a:pt x="1344" y="19787"/>
                  </a:cubicBezTo>
                  <a:cubicBezTo>
                    <a:pt x="1344" y="20981"/>
                    <a:pt x="1344" y="21549"/>
                    <a:pt x="1098" y="21549"/>
                  </a:cubicBezTo>
                  <a:cubicBezTo>
                    <a:pt x="853" y="21549"/>
                    <a:pt x="362" y="20981"/>
                    <a:pt x="116" y="18764"/>
                  </a:cubicBezTo>
                  <a:cubicBezTo>
                    <a:pt x="-129" y="16547"/>
                    <a:pt x="-129" y="12682"/>
                    <a:pt x="1589" y="9385"/>
                  </a:cubicBezTo>
                  <a:cubicBezTo>
                    <a:pt x="3307" y="6088"/>
                    <a:pt x="6744" y="3360"/>
                    <a:pt x="9444" y="1825"/>
                  </a:cubicBezTo>
                  <a:cubicBezTo>
                    <a:pt x="12144" y="290"/>
                    <a:pt x="14107" y="-51"/>
                    <a:pt x="15826" y="6"/>
                  </a:cubicBezTo>
                  <a:cubicBezTo>
                    <a:pt x="17544" y="63"/>
                    <a:pt x="19016" y="517"/>
                    <a:pt x="19998" y="1370"/>
                  </a:cubicBezTo>
                  <a:cubicBezTo>
                    <a:pt x="20980" y="2223"/>
                    <a:pt x="21471" y="3473"/>
                    <a:pt x="20735" y="4496"/>
                  </a:cubicBezTo>
                  <a:cubicBezTo>
                    <a:pt x="19998" y="5520"/>
                    <a:pt x="18035" y="6315"/>
                    <a:pt x="15826" y="6827"/>
                  </a:cubicBezTo>
                  <a:cubicBezTo>
                    <a:pt x="13616" y="7338"/>
                    <a:pt x="11162" y="7566"/>
                    <a:pt x="9689" y="7282"/>
                  </a:cubicBezTo>
                  <a:cubicBezTo>
                    <a:pt x="8216" y="6997"/>
                    <a:pt x="7726" y="6202"/>
                    <a:pt x="7726" y="5406"/>
                  </a:cubicBezTo>
                  <a:cubicBezTo>
                    <a:pt x="7726" y="4610"/>
                    <a:pt x="8216" y="3814"/>
                    <a:pt x="8707" y="3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048981" y="2329338"/>
              <a:ext cx="150284" cy="36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1521" y="608"/>
                  </a:moveTo>
                  <a:cubicBezTo>
                    <a:pt x="2738" y="235"/>
                    <a:pt x="3955" y="-137"/>
                    <a:pt x="4563" y="49"/>
                  </a:cubicBezTo>
                  <a:cubicBezTo>
                    <a:pt x="5172" y="235"/>
                    <a:pt x="5172" y="980"/>
                    <a:pt x="4411" y="3153"/>
                  </a:cubicBezTo>
                  <a:cubicBezTo>
                    <a:pt x="3651" y="5325"/>
                    <a:pt x="2130" y="8925"/>
                    <a:pt x="1217" y="11904"/>
                  </a:cubicBezTo>
                  <a:cubicBezTo>
                    <a:pt x="304" y="14884"/>
                    <a:pt x="0" y="17242"/>
                    <a:pt x="0" y="18732"/>
                  </a:cubicBezTo>
                  <a:cubicBezTo>
                    <a:pt x="0" y="20222"/>
                    <a:pt x="304" y="20842"/>
                    <a:pt x="1217" y="21153"/>
                  </a:cubicBezTo>
                  <a:cubicBezTo>
                    <a:pt x="2130" y="21463"/>
                    <a:pt x="3651" y="21463"/>
                    <a:pt x="5932" y="20346"/>
                  </a:cubicBezTo>
                  <a:cubicBezTo>
                    <a:pt x="8214" y="19229"/>
                    <a:pt x="11256" y="16994"/>
                    <a:pt x="13082" y="15194"/>
                  </a:cubicBezTo>
                  <a:cubicBezTo>
                    <a:pt x="14907" y="13394"/>
                    <a:pt x="15515" y="12029"/>
                    <a:pt x="15211" y="11532"/>
                  </a:cubicBezTo>
                  <a:cubicBezTo>
                    <a:pt x="14907" y="11035"/>
                    <a:pt x="13690" y="11408"/>
                    <a:pt x="12169" y="12463"/>
                  </a:cubicBezTo>
                  <a:cubicBezTo>
                    <a:pt x="10648" y="13518"/>
                    <a:pt x="8823" y="15256"/>
                    <a:pt x="8366" y="16684"/>
                  </a:cubicBezTo>
                  <a:cubicBezTo>
                    <a:pt x="7910" y="18111"/>
                    <a:pt x="8823" y="19229"/>
                    <a:pt x="11256" y="19849"/>
                  </a:cubicBezTo>
                  <a:cubicBezTo>
                    <a:pt x="13690" y="20470"/>
                    <a:pt x="17645" y="20594"/>
                    <a:pt x="21600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3408561" y="2555608"/>
              <a:ext cx="29235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349" y="21600"/>
                  </a:moveTo>
                  <a:cubicBezTo>
                    <a:pt x="1262" y="16200"/>
                    <a:pt x="174" y="10800"/>
                    <a:pt x="18" y="8100"/>
                  </a:cubicBezTo>
                  <a:cubicBezTo>
                    <a:pt x="-137" y="5400"/>
                    <a:pt x="640" y="5400"/>
                    <a:pt x="3981" y="6300"/>
                  </a:cubicBezTo>
                  <a:cubicBezTo>
                    <a:pt x="7322" y="7200"/>
                    <a:pt x="13227" y="9000"/>
                    <a:pt x="16568" y="8100"/>
                  </a:cubicBezTo>
                  <a:cubicBezTo>
                    <a:pt x="19909" y="7200"/>
                    <a:pt x="20686" y="3600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701418" y="2447658"/>
              <a:ext cx="11391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600" fill="norm" stroke="1" extrusionOk="0">
                  <a:moveTo>
                    <a:pt x="6731" y="0"/>
                  </a:moveTo>
                  <a:cubicBezTo>
                    <a:pt x="3699" y="0"/>
                    <a:pt x="668" y="0"/>
                    <a:pt x="99" y="0"/>
                  </a:cubicBezTo>
                  <a:cubicBezTo>
                    <a:pt x="-469" y="0"/>
                    <a:pt x="1426" y="0"/>
                    <a:pt x="5215" y="847"/>
                  </a:cubicBezTo>
                  <a:cubicBezTo>
                    <a:pt x="9005" y="1694"/>
                    <a:pt x="14689" y="3388"/>
                    <a:pt x="17720" y="5612"/>
                  </a:cubicBezTo>
                  <a:cubicBezTo>
                    <a:pt x="20752" y="7835"/>
                    <a:pt x="21131" y="10588"/>
                    <a:pt x="19236" y="13341"/>
                  </a:cubicBezTo>
                  <a:cubicBezTo>
                    <a:pt x="17342" y="16094"/>
                    <a:pt x="13173" y="18847"/>
                    <a:pt x="90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382380" y="2266350"/>
              <a:ext cx="144035" cy="43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0" fill="norm" stroke="1" extrusionOk="0">
                  <a:moveTo>
                    <a:pt x="17545" y="2991"/>
                  </a:moveTo>
                  <a:cubicBezTo>
                    <a:pt x="17545" y="2260"/>
                    <a:pt x="17545" y="1530"/>
                    <a:pt x="16919" y="904"/>
                  </a:cubicBezTo>
                  <a:cubicBezTo>
                    <a:pt x="16293" y="278"/>
                    <a:pt x="15041" y="-244"/>
                    <a:pt x="12380" y="121"/>
                  </a:cubicBezTo>
                  <a:cubicBezTo>
                    <a:pt x="9719" y="486"/>
                    <a:pt x="5650" y="1739"/>
                    <a:pt x="3302" y="2991"/>
                  </a:cubicBezTo>
                  <a:cubicBezTo>
                    <a:pt x="954" y="4243"/>
                    <a:pt x="328" y="5495"/>
                    <a:pt x="1111" y="6539"/>
                  </a:cubicBezTo>
                  <a:cubicBezTo>
                    <a:pt x="1893" y="7582"/>
                    <a:pt x="4085" y="8417"/>
                    <a:pt x="6902" y="9147"/>
                  </a:cubicBezTo>
                  <a:cubicBezTo>
                    <a:pt x="9719" y="9878"/>
                    <a:pt x="13163" y="10504"/>
                    <a:pt x="15041" y="11078"/>
                  </a:cubicBezTo>
                  <a:cubicBezTo>
                    <a:pt x="16919" y="11652"/>
                    <a:pt x="17232" y="12173"/>
                    <a:pt x="15980" y="12904"/>
                  </a:cubicBezTo>
                  <a:cubicBezTo>
                    <a:pt x="14728" y="13634"/>
                    <a:pt x="11911" y="14573"/>
                    <a:pt x="8937" y="15721"/>
                  </a:cubicBezTo>
                  <a:cubicBezTo>
                    <a:pt x="5963" y="16869"/>
                    <a:pt x="2832" y="18226"/>
                    <a:pt x="1267" y="19165"/>
                  </a:cubicBezTo>
                  <a:cubicBezTo>
                    <a:pt x="-298" y="20104"/>
                    <a:pt x="-298" y="20626"/>
                    <a:pt x="641" y="20939"/>
                  </a:cubicBezTo>
                  <a:cubicBezTo>
                    <a:pt x="1580" y="21252"/>
                    <a:pt x="3459" y="21356"/>
                    <a:pt x="7059" y="21252"/>
                  </a:cubicBezTo>
                  <a:cubicBezTo>
                    <a:pt x="10659" y="21147"/>
                    <a:pt x="15980" y="20834"/>
                    <a:pt x="21302" y="20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780414" y="2644508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631314" y="2574658"/>
              <a:ext cx="292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0"/>
                    <a:pt x="10017" y="0"/>
                    <a:pt x="13617" y="3600"/>
                  </a:cubicBezTo>
                  <a:cubicBezTo>
                    <a:pt x="17217" y="7200"/>
                    <a:pt x="1940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6285364" y="2593708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7" y="2700"/>
                    <a:pt x="6514" y="5400"/>
                    <a:pt x="10114" y="9000"/>
                  </a:cubicBezTo>
                  <a:cubicBezTo>
                    <a:pt x="13714" y="12600"/>
                    <a:pt x="17657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7453764" y="2243400"/>
              <a:ext cx="165584" cy="62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91" fill="norm" stroke="1" extrusionOk="0">
                  <a:moveTo>
                    <a:pt x="8100" y="2445"/>
                  </a:moveTo>
                  <a:cubicBezTo>
                    <a:pt x="7560" y="2080"/>
                    <a:pt x="7020" y="1715"/>
                    <a:pt x="7965" y="1241"/>
                  </a:cubicBezTo>
                  <a:cubicBezTo>
                    <a:pt x="8910" y="767"/>
                    <a:pt x="11340" y="183"/>
                    <a:pt x="13905" y="37"/>
                  </a:cubicBezTo>
                  <a:cubicBezTo>
                    <a:pt x="16470" y="-109"/>
                    <a:pt x="19170" y="183"/>
                    <a:pt x="20385" y="913"/>
                  </a:cubicBezTo>
                  <a:cubicBezTo>
                    <a:pt x="21600" y="1642"/>
                    <a:pt x="21330" y="2810"/>
                    <a:pt x="19440" y="3905"/>
                  </a:cubicBezTo>
                  <a:cubicBezTo>
                    <a:pt x="17550" y="4999"/>
                    <a:pt x="14040" y="6021"/>
                    <a:pt x="11745" y="6677"/>
                  </a:cubicBezTo>
                  <a:cubicBezTo>
                    <a:pt x="9450" y="7334"/>
                    <a:pt x="8370" y="7626"/>
                    <a:pt x="7830" y="8027"/>
                  </a:cubicBezTo>
                  <a:cubicBezTo>
                    <a:pt x="7290" y="8429"/>
                    <a:pt x="7290" y="8940"/>
                    <a:pt x="8505" y="9633"/>
                  </a:cubicBezTo>
                  <a:cubicBezTo>
                    <a:pt x="9720" y="10326"/>
                    <a:pt x="12150" y="11202"/>
                    <a:pt x="14310" y="12406"/>
                  </a:cubicBezTo>
                  <a:cubicBezTo>
                    <a:pt x="16470" y="13610"/>
                    <a:pt x="18360" y="15142"/>
                    <a:pt x="18090" y="16383"/>
                  </a:cubicBezTo>
                  <a:cubicBezTo>
                    <a:pt x="17820" y="17623"/>
                    <a:pt x="15390" y="18572"/>
                    <a:pt x="12015" y="19375"/>
                  </a:cubicBezTo>
                  <a:cubicBezTo>
                    <a:pt x="8640" y="20177"/>
                    <a:pt x="4320" y="20834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8316233" y="2492543"/>
              <a:ext cx="448003" cy="23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65" fill="norm" stroke="1" extrusionOk="0">
                  <a:moveTo>
                    <a:pt x="4922" y="3462"/>
                  </a:moveTo>
                  <a:cubicBezTo>
                    <a:pt x="4719" y="2489"/>
                    <a:pt x="4516" y="1516"/>
                    <a:pt x="3908" y="835"/>
                  </a:cubicBezTo>
                  <a:cubicBezTo>
                    <a:pt x="3299" y="154"/>
                    <a:pt x="2285" y="-235"/>
                    <a:pt x="1474" y="154"/>
                  </a:cubicBezTo>
                  <a:cubicBezTo>
                    <a:pt x="663" y="543"/>
                    <a:pt x="54" y="1711"/>
                    <a:pt x="4" y="3754"/>
                  </a:cubicBezTo>
                  <a:cubicBezTo>
                    <a:pt x="-47" y="5797"/>
                    <a:pt x="460" y="8716"/>
                    <a:pt x="1221" y="11246"/>
                  </a:cubicBezTo>
                  <a:cubicBezTo>
                    <a:pt x="1981" y="13776"/>
                    <a:pt x="2995" y="15916"/>
                    <a:pt x="3502" y="17473"/>
                  </a:cubicBezTo>
                  <a:cubicBezTo>
                    <a:pt x="4009" y="19030"/>
                    <a:pt x="4009" y="20003"/>
                    <a:pt x="3756" y="20587"/>
                  </a:cubicBezTo>
                  <a:cubicBezTo>
                    <a:pt x="3502" y="21170"/>
                    <a:pt x="2995" y="21365"/>
                    <a:pt x="2488" y="21365"/>
                  </a:cubicBezTo>
                  <a:cubicBezTo>
                    <a:pt x="1981" y="21365"/>
                    <a:pt x="1474" y="21170"/>
                    <a:pt x="1221" y="20587"/>
                  </a:cubicBezTo>
                  <a:cubicBezTo>
                    <a:pt x="967" y="20003"/>
                    <a:pt x="967" y="19030"/>
                    <a:pt x="1880" y="17181"/>
                  </a:cubicBezTo>
                  <a:cubicBezTo>
                    <a:pt x="2792" y="15333"/>
                    <a:pt x="4618" y="12608"/>
                    <a:pt x="5835" y="10954"/>
                  </a:cubicBezTo>
                  <a:cubicBezTo>
                    <a:pt x="7052" y="9300"/>
                    <a:pt x="7660" y="8716"/>
                    <a:pt x="8167" y="8035"/>
                  </a:cubicBezTo>
                  <a:cubicBezTo>
                    <a:pt x="8674" y="7354"/>
                    <a:pt x="9080" y="6576"/>
                    <a:pt x="9029" y="6187"/>
                  </a:cubicBezTo>
                  <a:cubicBezTo>
                    <a:pt x="8978" y="5797"/>
                    <a:pt x="8471" y="5797"/>
                    <a:pt x="7812" y="6673"/>
                  </a:cubicBezTo>
                  <a:cubicBezTo>
                    <a:pt x="7153" y="7549"/>
                    <a:pt x="6342" y="9300"/>
                    <a:pt x="5885" y="10760"/>
                  </a:cubicBezTo>
                  <a:cubicBezTo>
                    <a:pt x="5429" y="12219"/>
                    <a:pt x="5328" y="13387"/>
                    <a:pt x="5328" y="14457"/>
                  </a:cubicBezTo>
                  <a:cubicBezTo>
                    <a:pt x="5328" y="15527"/>
                    <a:pt x="5429" y="16500"/>
                    <a:pt x="5784" y="17084"/>
                  </a:cubicBezTo>
                  <a:cubicBezTo>
                    <a:pt x="6139" y="17668"/>
                    <a:pt x="6747" y="17862"/>
                    <a:pt x="7254" y="16889"/>
                  </a:cubicBezTo>
                  <a:cubicBezTo>
                    <a:pt x="7761" y="15916"/>
                    <a:pt x="8167" y="13776"/>
                    <a:pt x="8421" y="12219"/>
                  </a:cubicBezTo>
                  <a:cubicBezTo>
                    <a:pt x="8674" y="10662"/>
                    <a:pt x="8776" y="9689"/>
                    <a:pt x="9080" y="9106"/>
                  </a:cubicBezTo>
                  <a:cubicBezTo>
                    <a:pt x="9384" y="8522"/>
                    <a:pt x="9891" y="8327"/>
                    <a:pt x="10398" y="8035"/>
                  </a:cubicBezTo>
                  <a:cubicBezTo>
                    <a:pt x="10905" y="7743"/>
                    <a:pt x="11412" y="7354"/>
                    <a:pt x="11716" y="7743"/>
                  </a:cubicBezTo>
                  <a:cubicBezTo>
                    <a:pt x="12021" y="8133"/>
                    <a:pt x="12122" y="9300"/>
                    <a:pt x="12071" y="10954"/>
                  </a:cubicBezTo>
                  <a:cubicBezTo>
                    <a:pt x="12021" y="12608"/>
                    <a:pt x="11818" y="14749"/>
                    <a:pt x="11615" y="16500"/>
                  </a:cubicBezTo>
                  <a:cubicBezTo>
                    <a:pt x="11412" y="18251"/>
                    <a:pt x="11209" y="19614"/>
                    <a:pt x="11159" y="19808"/>
                  </a:cubicBezTo>
                  <a:cubicBezTo>
                    <a:pt x="11108" y="20003"/>
                    <a:pt x="11209" y="19030"/>
                    <a:pt x="11716" y="16889"/>
                  </a:cubicBezTo>
                  <a:cubicBezTo>
                    <a:pt x="12223" y="14749"/>
                    <a:pt x="13136" y="11441"/>
                    <a:pt x="13795" y="9300"/>
                  </a:cubicBezTo>
                  <a:cubicBezTo>
                    <a:pt x="14454" y="7160"/>
                    <a:pt x="14860" y="6187"/>
                    <a:pt x="15114" y="6187"/>
                  </a:cubicBezTo>
                  <a:cubicBezTo>
                    <a:pt x="15367" y="6187"/>
                    <a:pt x="15468" y="7160"/>
                    <a:pt x="15519" y="8133"/>
                  </a:cubicBezTo>
                  <a:cubicBezTo>
                    <a:pt x="15570" y="9106"/>
                    <a:pt x="15570" y="10079"/>
                    <a:pt x="15570" y="11149"/>
                  </a:cubicBezTo>
                  <a:cubicBezTo>
                    <a:pt x="15570" y="12219"/>
                    <a:pt x="15570" y="13387"/>
                    <a:pt x="15773" y="13581"/>
                  </a:cubicBezTo>
                  <a:cubicBezTo>
                    <a:pt x="15976" y="13776"/>
                    <a:pt x="16381" y="12997"/>
                    <a:pt x="16838" y="12414"/>
                  </a:cubicBezTo>
                  <a:cubicBezTo>
                    <a:pt x="17294" y="11830"/>
                    <a:pt x="17801" y="11441"/>
                    <a:pt x="18054" y="11733"/>
                  </a:cubicBezTo>
                  <a:cubicBezTo>
                    <a:pt x="18308" y="12024"/>
                    <a:pt x="18308" y="12997"/>
                    <a:pt x="18612" y="12803"/>
                  </a:cubicBezTo>
                  <a:cubicBezTo>
                    <a:pt x="18916" y="12608"/>
                    <a:pt x="19525" y="11246"/>
                    <a:pt x="20083" y="10273"/>
                  </a:cubicBezTo>
                  <a:cubicBezTo>
                    <a:pt x="20640" y="9300"/>
                    <a:pt x="21147" y="8716"/>
                    <a:pt x="21350" y="9008"/>
                  </a:cubicBezTo>
                  <a:cubicBezTo>
                    <a:pt x="21553" y="9300"/>
                    <a:pt x="21452" y="10468"/>
                    <a:pt x="21299" y="12219"/>
                  </a:cubicBezTo>
                  <a:cubicBezTo>
                    <a:pt x="21147" y="13970"/>
                    <a:pt x="20945" y="16306"/>
                    <a:pt x="20742" y="18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8771148" y="2348466"/>
              <a:ext cx="294956" cy="56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36" fill="norm" stroke="1" extrusionOk="0">
                  <a:moveTo>
                    <a:pt x="4843" y="11557"/>
                  </a:moveTo>
                  <a:cubicBezTo>
                    <a:pt x="4077" y="12447"/>
                    <a:pt x="3311" y="13337"/>
                    <a:pt x="2622" y="14834"/>
                  </a:cubicBezTo>
                  <a:cubicBezTo>
                    <a:pt x="1932" y="16330"/>
                    <a:pt x="1320" y="18434"/>
                    <a:pt x="860" y="19728"/>
                  </a:cubicBezTo>
                  <a:cubicBezTo>
                    <a:pt x="401" y="21023"/>
                    <a:pt x="94" y="21508"/>
                    <a:pt x="18" y="21427"/>
                  </a:cubicBezTo>
                  <a:cubicBezTo>
                    <a:pt x="-59" y="21346"/>
                    <a:pt x="94" y="20699"/>
                    <a:pt x="937" y="19000"/>
                  </a:cubicBezTo>
                  <a:cubicBezTo>
                    <a:pt x="1779" y="17301"/>
                    <a:pt x="3311" y="14551"/>
                    <a:pt x="5150" y="12326"/>
                  </a:cubicBezTo>
                  <a:cubicBezTo>
                    <a:pt x="6988" y="10101"/>
                    <a:pt x="9132" y="8402"/>
                    <a:pt x="10511" y="7432"/>
                  </a:cubicBezTo>
                  <a:cubicBezTo>
                    <a:pt x="11890" y="6461"/>
                    <a:pt x="12503" y="6218"/>
                    <a:pt x="12656" y="6299"/>
                  </a:cubicBezTo>
                  <a:cubicBezTo>
                    <a:pt x="12809" y="6380"/>
                    <a:pt x="12503" y="6784"/>
                    <a:pt x="11507" y="7553"/>
                  </a:cubicBezTo>
                  <a:cubicBezTo>
                    <a:pt x="10511" y="8321"/>
                    <a:pt x="8826" y="9454"/>
                    <a:pt x="7371" y="10223"/>
                  </a:cubicBezTo>
                  <a:cubicBezTo>
                    <a:pt x="5915" y="10991"/>
                    <a:pt x="4690" y="11396"/>
                    <a:pt x="4230" y="11396"/>
                  </a:cubicBezTo>
                  <a:cubicBezTo>
                    <a:pt x="3771" y="11396"/>
                    <a:pt x="4077" y="10991"/>
                    <a:pt x="5379" y="9818"/>
                  </a:cubicBezTo>
                  <a:cubicBezTo>
                    <a:pt x="6681" y="8645"/>
                    <a:pt x="8979" y="6704"/>
                    <a:pt x="11277" y="5005"/>
                  </a:cubicBezTo>
                  <a:cubicBezTo>
                    <a:pt x="13575" y="3306"/>
                    <a:pt x="15873" y="1850"/>
                    <a:pt x="17328" y="1000"/>
                  </a:cubicBezTo>
                  <a:cubicBezTo>
                    <a:pt x="18784" y="151"/>
                    <a:pt x="19396" y="-92"/>
                    <a:pt x="19473" y="29"/>
                  </a:cubicBezTo>
                  <a:cubicBezTo>
                    <a:pt x="19550" y="151"/>
                    <a:pt x="19090" y="636"/>
                    <a:pt x="17788" y="2173"/>
                  </a:cubicBezTo>
                  <a:cubicBezTo>
                    <a:pt x="16486" y="3710"/>
                    <a:pt x="14341" y="6299"/>
                    <a:pt x="13192" y="7836"/>
                  </a:cubicBezTo>
                  <a:cubicBezTo>
                    <a:pt x="12043" y="9373"/>
                    <a:pt x="11890" y="9859"/>
                    <a:pt x="11967" y="10304"/>
                  </a:cubicBezTo>
                  <a:cubicBezTo>
                    <a:pt x="12043" y="10748"/>
                    <a:pt x="12350" y="11153"/>
                    <a:pt x="12962" y="11274"/>
                  </a:cubicBezTo>
                  <a:cubicBezTo>
                    <a:pt x="13575" y="11396"/>
                    <a:pt x="14494" y="11234"/>
                    <a:pt x="15873" y="10748"/>
                  </a:cubicBezTo>
                  <a:cubicBezTo>
                    <a:pt x="17252" y="10263"/>
                    <a:pt x="19090" y="9454"/>
                    <a:pt x="20162" y="8847"/>
                  </a:cubicBezTo>
                  <a:cubicBezTo>
                    <a:pt x="21235" y="8241"/>
                    <a:pt x="21541" y="7836"/>
                    <a:pt x="21235" y="7674"/>
                  </a:cubicBezTo>
                  <a:cubicBezTo>
                    <a:pt x="20928" y="7512"/>
                    <a:pt x="20009" y="7593"/>
                    <a:pt x="18860" y="8160"/>
                  </a:cubicBezTo>
                  <a:cubicBezTo>
                    <a:pt x="17711" y="8726"/>
                    <a:pt x="16332" y="9778"/>
                    <a:pt x="15950" y="10708"/>
                  </a:cubicBezTo>
                  <a:cubicBezTo>
                    <a:pt x="15567" y="11638"/>
                    <a:pt x="16179" y="12447"/>
                    <a:pt x="17022" y="12933"/>
                  </a:cubicBezTo>
                  <a:cubicBezTo>
                    <a:pt x="17864" y="13418"/>
                    <a:pt x="18937" y="13580"/>
                    <a:pt x="20009" y="13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534765" y="2476497"/>
              <a:ext cx="58950" cy="20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247" fill="norm" stroke="1" extrusionOk="0">
                  <a:moveTo>
                    <a:pt x="20744" y="3647"/>
                  </a:moveTo>
                  <a:cubicBezTo>
                    <a:pt x="20744" y="2533"/>
                    <a:pt x="20744" y="1420"/>
                    <a:pt x="18882" y="752"/>
                  </a:cubicBezTo>
                  <a:cubicBezTo>
                    <a:pt x="17020" y="84"/>
                    <a:pt x="13296" y="-139"/>
                    <a:pt x="9944" y="84"/>
                  </a:cubicBezTo>
                  <a:cubicBezTo>
                    <a:pt x="6592" y="306"/>
                    <a:pt x="3613" y="974"/>
                    <a:pt x="1751" y="3090"/>
                  </a:cubicBezTo>
                  <a:cubicBezTo>
                    <a:pt x="-111" y="5205"/>
                    <a:pt x="-856" y="8768"/>
                    <a:pt x="1378" y="11440"/>
                  </a:cubicBezTo>
                  <a:cubicBezTo>
                    <a:pt x="3613" y="14113"/>
                    <a:pt x="8827" y="15894"/>
                    <a:pt x="12551" y="17341"/>
                  </a:cubicBezTo>
                  <a:cubicBezTo>
                    <a:pt x="16275" y="18789"/>
                    <a:pt x="18510" y="19902"/>
                    <a:pt x="17765" y="20570"/>
                  </a:cubicBezTo>
                  <a:cubicBezTo>
                    <a:pt x="17020" y="21238"/>
                    <a:pt x="13296" y="21461"/>
                    <a:pt x="9944" y="21016"/>
                  </a:cubicBezTo>
                  <a:cubicBezTo>
                    <a:pt x="6592" y="20570"/>
                    <a:pt x="3613" y="19457"/>
                    <a:pt x="634" y="18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9612764" y="2466708"/>
              <a:ext cx="6350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9257"/>
                  </a:moveTo>
                  <a:cubicBezTo>
                    <a:pt x="3600" y="12580"/>
                    <a:pt x="7200" y="15903"/>
                    <a:pt x="9000" y="18158"/>
                  </a:cubicBezTo>
                  <a:cubicBezTo>
                    <a:pt x="10800" y="20413"/>
                    <a:pt x="10800" y="21600"/>
                    <a:pt x="11160" y="21481"/>
                  </a:cubicBezTo>
                  <a:cubicBezTo>
                    <a:pt x="11520" y="21363"/>
                    <a:pt x="12240" y="19938"/>
                    <a:pt x="14040" y="16141"/>
                  </a:cubicBezTo>
                  <a:cubicBezTo>
                    <a:pt x="15840" y="12343"/>
                    <a:pt x="18720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9621798" y="2518013"/>
              <a:ext cx="327517" cy="42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49" fill="norm" stroke="1" extrusionOk="0">
                  <a:moveTo>
                    <a:pt x="5639" y="298"/>
                  </a:moveTo>
                  <a:cubicBezTo>
                    <a:pt x="6332" y="190"/>
                    <a:pt x="7024" y="82"/>
                    <a:pt x="7855" y="28"/>
                  </a:cubicBezTo>
                  <a:cubicBezTo>
                    <a:pt x="8686" y="-26"/>
                    <a:pt x="9655" y="-26"/>
                    <a:pt x="10209" y="244"/>
                  </a:cubicBezTo>
                  <a:cubicBezTo>
                    <a:pt x="10762" y="514"/>
                    <a:pt x="10901" y="1054"/>
                    <a:pt x="10693" y="2242"/>
                  </a:cubicBezTo>
                  <a:cubicBezTo>
                    <a:pt x="10486" y="3430"/>
                    <a:pt x="9932" y="5266"/>
                    <a:pt x="9724" y="7696"/>
                  </a:cubicBezTo>
                  <a:cubicBezTo>
                    <a:pt x="9516" y="10126"/>
                    <a:pt x="9655" y="13150"/>
                    <a:pt x="9170" y="15256"/>
                  </a:cubicBezTo>
                  <a:cubicBezTo>
                    <a:pt x="8686" y="17362"/>
                    <a:pt x="7578" y="18550"/>
                    <a:pt x="6401" y="19468"/>
                  </a:cubicBezTo>
                  <a:cubicBezTo>
                    <a:pt x="5224" y="20386"/>
                    <a:pt x="3978" y="21034"/>
                    <a:pt x="2870" y="21304"/>
                  </a:cubicBezTo>
                  <a:cubicBezTo>
                    <a:pt x="1762" y="21574"/>
                    <a:pt x="793" y="21466"/>
                    <a:pt x="309" y="20980"/>
                  </a:cubicBezTo>
                  <a:cubicBezTo>
                    <a:pt x="-176" y="20494"/>
                    <a:pt x="-176" y="19630"/>
                    <a:pt x="932" y="18172"/>
                  </a:cubicBezTo>
                  <a:cubicBezTo>
                    <a:pt x="2039" y="16714"/>
                    <a:pt x="4255" y="14662"/>
                    <a:pt x="7093" y="12664"/>
                  </a:cubicBezTo>
                  <a:cubicBezTo>
                    <a:pt x="9932" y="10666"/>
                    <a:pt x="13393" y="8722"/>
                    <a:pt x="15470" y="7480"/>
                  </a:cubicBezTo>
                  <a:cubicBezTo>
                    <a:pt x="17547" y="6238"/>
                    <a:pt x="18239" y="5698"/>
                    <a:pt x="18655" y="5050"/>
                  </a:cubicBezTo>
                  <a:cubicBezTo>
                    <a:pt x="19070" y="4402"/>
                    <a:pt x="19209" y="3646"/>
                    <a:pt x="18793" y="3052"/>
                  </a:cubicBezTo>
                  <a:cubicBezTo>
                    <a:pt x="18378" y="2458"/>
                    <a:pt x="17409" y="2026"/>
                    <a:pt x="16578" y="1756"/>
                  </a:cubicBezTo>
                  <a:cubicBezTo>
                    <a:pt x="15747" y="1486"/>
                    <a:pt x="15055" y="1378"/>
                    <a:pt x="14362" y="1648"/>
                  </a:cubicBezTo>
                  <a:cubicBezTo>
                    <a:pt x="13670" y="1918"/>
                    <a:pt x="12978" y="2566"/>
                    <a:pt x="12493" y="3484"/>
                  </a:cubicBezTo>
                  <a:cubicBezTo>
                    <a:pt x="12009" y="4402"/>
                    <a:pt x="11732" y="5590"/>
                    <a:pt x="12216" y="6508"/>
                  </a:cubicBezTo>
                  <a:cubicBezTo>
                    <a:pt x="12701" y="7426"/>
                    <a:pt x="13947" y="8074"/>
                    <a:pt x="15609" y="8290"/>
                  </a:cubicBezTo>
                  <a:cubicBezTo>
                    <a:pt x="17270" y="8506"/>
                    <a:pt x="19347" y="8290"/>
                    <a:pt x="21424" y="8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0196964" y="2574095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84" y="11375"/>
                    <a:pt x="10368" y="2735"/>
                    <a:pt x="13968" y="575"/>
                  </a:cubicBezTo>
                  <a:cubicBezTo>
                    <a:pt x="17568" y="-1585"/>
                    <a:pt x="1958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0165214" y="2631808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5" y="17100"/>
                    <a:pt x="8429" y="12600"/>
                    <a:pt x="12029" y="9000"/>
                  </a:cubicBezTo>
                  <a:cubicBezTo>
                    <a:pt x="15629" y="5400"/>
                    <a:pt x="1861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0482714" y="2500159"/>
              <a:ext cx="146051" cy="2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960"/>
                  </a:moveTo>
                  <a:cubicBezTo>
                    <a:pt x="17843" y="406"/>
                    <a:pt x="14087" y="-148"/>
                    <a:pt x="10643" y="37"/>
                  </a:cubicBezTo>
                  <a:cubicBezTo>
                    <a:pt x="7200" y="221"/>
                    <a:pt x="4070" y="1144"/>
                    <a:pt x="2817" y="2621"/>
                  </a:cubicBezTo>
                  <a:cubicBezTo>
                    <a:pt x="1565" y="4098"/>
                    <a:pt x="2191" y="6129"/>
                    <a:pt x="4383" y="8621"/>
                  </a:cubicBezTo>
                  <a:cubicBezTo>
                    <a:pt x="6574" y="11114"/>
                    <a:pt x="10330" y="14067"/>
                    <a:pt x="12209" y="16190"/>
                  </a:cubicBezTo>
                  <a:cubicBezTo>
                    <a:pt x="14087" y="18314"/>
                    <a:pt x="14087" y="19606"/>
                    <a:pt x="11739" y="20344"/>
                  </a:cubicBezTo>
                  <a:cubicBezTo>
                    <a:pt x="9391" y="21083"/>
                    <a:pt x="4696" y="21267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0616064" y="2492108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0800"/>
                    <a:pt x="10888" y="0"/>
                    <a:pt x="14488" y="0"/>
                  </a:cubicBezTo>
                  <a:cubicBezTo>
                    <a:pt x="18088" y="0"/>
                    <a:pt x="1984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954914" y="3412858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984220" y="4035158"/>
              <a:ext cx="5959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860" y="0"/>
                  </a:moveTo>
                  <a:cubicBezTo>
                    <a:pt x="115" y="5400"/>
                    <a:pt x="-630" y="10800"/>
                    <a:pt x="860" y="13500"/>
                  </a:cubicBezTo>
                  <a:cubicBezTo>
                    <a:pt x="2349" y="16200"/>
                    <a:pt x="6073" y="16200"/>
                    <a:pt x="9798" y="17100"/>
                  </a:cubicBezTo>
                  <a:cubicBezTo>
                    <a:pt x="13522" y="18000"/>
                    <a:pt x="17246" y="19800"/>
                    <a:pt x="209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107314" y="4416158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0384224" y="1118080"/>
              <a:ext cx="643634" cy="69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80" fill="norm" stroke="1" extrusionOk="0">
                  <a:moveTo>
                    <a:pt x="16097" y="3383"/>
                  </a:moveTo>
                  <a:cubicBezTo>
                    <a:pt x="16167" y="3059"/>
                    <a:pt x="16237" y="2734"/>
                    <a:pt x="16062" y="2313"/>
                  </a:cubicBezTo>
                  <a:cubicBezTo>
                    <a:pt x="15887" y="1891"/>
                    <a:pt x="15466" y="1372"/>
                    <a:pt x="14554" y="918"/>
                  </a:cubicBezTo>
                  <a:cubicBezTo>
                    <a:pt x="13642" y="464"/>
                    <a:pt x="12240" y="75"/>
                    <a:pt x="11118" y="10"/>
                  </a:cubicBezTo>
                  <a:cubicBezTo>
                    <a:pt x="9996" y="-55"/>
                    <a:pt x="9154" y="204"/>
                    <a:pt x="8172" y="983"/>
                  </a:cubicBezTo>
                  <a:cubicBezTo>
                    <a:pt x="7191" y="1761"/>
                    <a:pt x="6068" y="3059"/>
                    <a:pt x="4981" y="4486"/>
                  </a:cubicBezTo>
                  <a:cubicBezTo>
                    <a:pt x="3894" y="5913"/>
                    <a:pt x="2842" y="7469"/>
                    <a:pt x="2001" y="9026"/>
                  </a:cubicBezTo>
                  <a:cubicBezTo>
                    <a:pt x="1159" y="10583"/>
                    <a:pt x="528" y="12140"/>
                    <a:pt x="213" y="13696"/>
                  </a:cubicBezTo>
                  <a:cubicBezTo>
                    <a:pt x="-103" y="15253"/>
                    <a:pt x="-103" y="16810"/>
                    <a:pt x="458" y="18075"/>
                  </a:cubicBezTo>
                  <a:cubicBezTo>
                    <a:pt x="1019" y="19340"/>
                    <a:pt x="2141" y="20313"/>
                    <a:pt x="3789" y="20864"/>
                  </a:cubicBezTo>
                  <a:cubicBezTo>
                    <a:pt x="5437" y="21415"/>
                    <a:pt x="7611" y="21545"/>
                    <a:pt x="9750" y="21156"/>
                  </a:cubicBezTo>
                  <a:cubicBezTo>
                    <a:pt x="11889" y="20767"/>
                    <a:pt x="13993" y="19859"/>
                    <a:pt x="15641" y="18756"/>
                  </a:cubicBezTo>
                  <a:cubicBezTo>
                    <a:pt x="17289" y="17653"/>
                    <a:pt x="18481" y="16356"/>
                    <a:pt x="19358" y="14604"/>
                  </a:cubicBezTo>
                  <a:cubicBezTo>
                    <a:pt x="20235" y="12853"/>
                    <a:pt x="20796" y="10648"/>
                    <a:pt x="21111" y="8896"/>
                  </a:cubicBezTo>
                  <a:cubicBezTo>
                    <a:pt x="21427" y="7145"/>
                    <a:pt x="21497" y="5848"/>
                    <a:pt x="20585" y="4648"/>
                  </a:cubicBezTo>
                  <a:cubicBezTo>
                    <a:pt x="19674" y="3448"/>
                    <a:pt x="17780" y="2345"/>
                    <a:pt x="16448" y="1696"/>
                  </a:cubicBezTo>
                  <a:cubicBezTo>
                    <a:pt x="15115" y="1048"/>
                    <a:pt x="14344" y="853"/>
                    <a:pt x="13572" y="65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0779271" y="741625"/>
              <a:ext cx="255894" cy="22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04" fill="norm" stroke="1" extrusionOk="0">
                  <a:moveTo>
                    <a:pt x="158" y="5966"/>
                  </a:moveTo>
                  <a:cubicBezTo>
                    <a:pt x="335" y="10491"/>
                    <a:pt x="512" y="15017"/>
                    <a:pt x="601" y="17794"/>
                  </a:cubicBezTo>
                  <a:cubicBezTo>
                    <a:pt x="689" y="20571"/>
                    <a:pt x="689" y="21600"/>
                    <a:pt x="601" y="21497"/>
                  </a:cubicBezTo>
                  <a:cubicBezTo>
                    <a:pt x="512" y="21394"/>
                    <a:pt x="335" y="20160"/>
                    <a:pt x="158" y="17897"/>
                  </a:cubicBezTo>
                  <a:cubicBezTo>
                    <a:pt x="-19" y="15634"/>
                    <a:pt x="-196" y="12343"/>
                    <a:pt x="512" y="9257"/>
                  </a:cubicBezTo>
                  <a:cubicBezTo>
                    <a:pt x="1220" y="6171"/>
                    <a:pt x="2814" y="3291"/>
                    <a:pt x="4142" y="1749"/>
                  </a:cubicBezTo>
                  <a:cubicBezTo>
                    <a:pt x="5470" y="206"/>
                    <a:pt x="6532" y="0"/>
                    <a:pt x="7506" y="0"/>
                  </a:cubicBezTo>
                  <a:cubicBezTo>
                    <a:pt x="8479" y="0"/>
                    <a:pt x="9365" y="206"/>
                    <a:pt x="10073" y="2366"/>
                  </a:cubicBezTo>
                  <a:cubicBezTo>
                    <a:pt x="10781" y="4526"/>
                    <a:pt x="11312" y="8640"/>
                    <a:pt x="11666" y="11211"/>
                  </a:cubicBezTo>
                  <a:cubicBezTo>
                    <a:pt x="12020" y="13783"/>
                    <a:pt x="12197" y="14811"/>
                    <a:pt x="12552" y="15737"/>
                  </a:cubicBezTo>
                  <a:cubicBezTo>
                    <a:pt x="12906" y="16663"/>
                    <a:pt x="13437" y="17486"/>
                    <a:pt x="14942" y="17691"/>
                  </a:cubicBezTo>
                  <a:cubicBezTo>
                    <a:pt x="16447" y="17897"/>
                    <a:pt x="18925" y="17486"/>
                    <a:pt x="21404" y="1707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595836" y="3446309"/>
              <a:ext cx="34979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153" fill="norm" stroke="1" extrusionOk="0">
                  <a:moveTo>
                    <a:pt x="17185" y="9353"/>
                  </a:moveTo>
                  <a:cubicBezTo>
                    <a:pt x="8291" y="3953"/>
                    <a:pt x="-603" y="-1447"/>
                    <a:pt x="32" y="353"/>
                  </a:cubicBezTo>
                  <a:cubicBezTo>
                    <a:pt x="668" y="2153"/>
                    <a:pt x="10832" y="11153"/>
                    <a:pt x="20997" y="2015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700664" y="4035158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333"/>
                    <a:pt x="11314" y="10667"/>
                    <a:pt x="14914" y="14267"/>
                  </a:cubicBezTo>
                  <a:cubicBezTo>
                    <a:pt x="18514" y="17867"/>
                    <a:pt x="20057" y="197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834014" y="450505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834014" y="4549508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1440"/>
                    <a:pt x="9000" y="2880"/>
                    <a:pt x="12600" y="6480"/>
                  </a:cubicBezTo>
                  <a:cubicBezTo>
                    <a:pt x="16200" y="10080"/>
                    <a:pt x="18900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122814" y="5213330"/>
              <a:ext cx="285751" cy="21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5839"/>
                  </a:moveTo>
                  <a:cubicBezTo>
                    <a:pt x="320" y="13039"/>
                    <a:pt x="640" y="20239"/>
                    <a:pt x="960" y="20856"/>
                  </a:cubicBezTo>
                  <a:cubicBezTo>
                    <a:pt x="1280" y="21473"/>
                    <a:pt x="1600" y="15507"/>
                    <a:pt x="1760" y="12010"/>
                  </a:cubicBezTo>
                  <a:cubicBezTo>
                    <a:pt x="1920" y="8513"/>
                    <a:pt x="1920" y="7484"/>
                    <a:pt x="2400" y="6250"/>
                  </a:cubicBezTo>
                  <a:cubicBezTo>
                    <a:pt x="2880" y="5016"/>
                    <a:pt x="3840" y="3576"/>
                    <a:pt x="4640" y="3164"/>
                  </a:cubicBezTo>
                  <a:cubicBezTo>
                    <a:pt x="5440" y="2753"/>
                    <a:pt x="6080" y="3370"/>
                    <a:pt x="6880" y="5427"/>
                  </a:cubicBezTo>
                  <a:cubicBezTo>
                    <a:pt x="7680" y="7484"/>
                    <a:pt x="8640" y="10982"/>
                    <a:pt x="9120" y="13244"/>
                  </a:cubicBezTo>
                  <a:cubicBezTo>
                    <a:pt x="9600" y="15507"/>
                    <a:pt x="9600" y="16536"/>
                    <a:pt x="9600" y="16330"/>
                  </a:cubicBezTo>
                  <a:cubicBezTo>
                    <a:pt x="9600" y="16124"/>
                    <a:pt x="9600" y="14684"/>
                    <a:pt x="10000" y="12216"/>
                  </a:cubicBezTo>
                  <a:cubicBezTo>
                    <a:pt x="10400" y="9747"/>
                    <a:pt x="11200" y="6250"/>
                    <a:pt x="11840" y="4090"/>
                  </a:cubicBezTo>
                  <a:cubicBezTo>
                    <a:pt x="12480" y="1930"/>
                    <a:pt x="12960" y="1107"/>
                    <a:pt x="13600" y="593"/>
                  </a:cubicBezTo>
                  <a:cubicBezTo>
                    <a:pt x="14240" y="79"/>
                    <a:pt x="15040" y="-127"/>
                    <a:pt x="15760" y="79"/>
                  </a:cubicBezTo>
                  <a:cubicBezTo>
                    <a:pt x="16480" y="284"/>
                    <a:pt x="17120" y="902"/>
                    <a:pt x="17920" y="2856"/>
                  </a:cubicBezTo>
                  <a:cubicBezTo>
                    <a:pt x="18720" y="4810"/>
                    <a:pt x="19680" y="8102"/>
                    <a:pt x="20320" y="11187"/>
                  </a:cubicBezTo>
                  <a:cubicBezTo>
                    <a:pt x="20960" y="14273"/>
                    <a:pt x="21280" y="17153"/>
                    <a:pt x="21600" y="2003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066762" y="5201114"/>
              <a:ext cx="275253" cy="24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47" fill="norm" stroke="1" extrusionOk="0">
                  <a:moveTo>
                    <a:pt x="5118" y="760"/>
                  </a:moveTo>
                  <a:cubicBezTo>
                    <a:pt x="4294" y="577"/>
                    <a:pt x="3469" y="394"/>
                    <a:pt x="2645" y="211"/>
                  </a:cubicBezTo>
                  <a:cubicBezTo>
                    <a:pt x="1821" y="28"/>
                    <a:pt x="996" y="-155"/>
                    <a:pt x="502" y="211"/>
                  </a:cubicBezTo>
                  <a:cubicBezTo>
                    <a:pt x="7" y="577"/>
                    <a:pt x="-158" y="1492"/>
                    <a:pt x="172" y="3140"/>
                  </a:cubicBezTo>
                  <a:cubicBezTo>
                    <a:pt x="502" y="4787"/>
                    <a:pt x="1326" y="7167"/>
                    <a:pt x="2975" y="9364"/>
                  </a:cubicBezTo>
                  <a:cubicBezTo>
                    <a:pt x="4624" y="11560"/>
                    <a:pt x="7097" y="13574"/>
                    <a:pt x="8498" y="15038"/>
                  </a:cubicBezTo>
                  <a:cubicBezTo>
                    <a:pt x="9900" y="16503"/>
                    <a:pt x="10230" y="17418"/>
                    <a:pt x="10312" y="18333"/>
                  </a:cubicBezTo>
                  <a:cubicBezTo>
                    <a:pt x="10395" y="19248"/>
                    <a:pt x="10230" y="20164"/>
                    <a:pt x="9158" y="20713"/>
                  </a:cubicBezTo>
                  <a:cubicBezTo>
                    <a:pt x="8086" y="21262"/>
                    <a:pt x="6108" y="21445"/>
                    <a:pt x="4706" y="20987"/>
                  </a:cubicBezTo>
                  <a:cubicBezTo>
                    <a:pt x="3305" y="20530"/>
                    <a:pt x="2480" y="19431"/>
                    <a:pt x="2398" y="18516"/>
                  </a:cubicBezTo>
                  <a:cubicBezTo>
                    <a:pt x="2315" y="17601"/>
                    <a:pt x="2975" y="16869"/>
                    <a:pt x="4789" y="16045"/>
                  </a:cubicBezTo>
                  <a:cubicBezTo>
                    <a:pt x="6602" y="15221"/>
                    <a:pt x="9570" y="14306"/>
                    <a:pt x="11879" y="13391"/>
                  </a:cubicBezTo>
                  <a:cubicBezTo>
                    <a:pt x="14187" y="12476"/>
                    <a:pt x="15836" y="11560"/>
                    <a:pt x="16660" y="10645"/>
                  </a:cubicBezTo>
                  <a:cubicBezTo>
                    <a:pt x="17485" y="9730"/>
                    <a:pt x="17485" y="8814"/>
                    <a:pt x="17485" y="7899"/>
                  </a:cubicBezTo>
                  <a:cubicBezTo>
                    <a:pt x="17485" y="6984"/>
                    <a:pt x="17485" y="6069"/>
                    <a:pt x="17073" y="5428"/>
                  </a:cubicBezTo>
                  <a:cubicBezTo>
                    <a:pt x="16660" y="4787"/>
                    <a:pt x="15836" y="4421"/>
                    <a:pt x="14599" y="5520"/>
                  </a:cubicBezTo>
                  <a:cubicBezTo>
                    <a:pt x="13363" y="6618"/>
                    <a:pt x="11714" y="9181"/>
                    <a:pt x="11054" y="11560"/>
                  </a:cubicBezTo>
                  <a:cubicBezTo>
                    <a:pt x="10395" y="13940"/>
                    <a:pt x="10724" y="16137"/>
                    <a:pt x="11302" y="17418"/>
                  </a:cubicBezTo>
                  <a:cubicBezTo>
                    <a:pt x="11879" y="18699"/>
                    <a:pt x="12703" y="19065"/>
                    <a:pt x="13363" y="18882"/>
                  </a:cubicBezTo>
                  <a:cubicBezTo>
                    <a:pt x="14022" y="18699"/>
                    <a:pt x="14517" y="17967"/>
                    <a:pt x="14929" y="17143"/>
                  </a:cubicBezTo>
                  <a:cubicBezTo>
                    <a:pt x="15341" y="16320"/>
                    <a:pt x="15671" y="15404"/>
                    <a:pt x="16248" y="14123"/>
                  </a:cubicBezTo>
                  <a:cubicBezTo>
                    <a:pt x="16825" y="12842"/>
                    <a:pt x="17650" y="11194"/>
                    <a:pt x="18227" y="11194"/>
                  </a:cubicBezTo>
                  <a:cubicBezTo>
                    <a:pt x="18804" y="11194"/>
                    <a:pt x="19134" y="12842"/>
                    <a:pt x="19628" y="14031"/>
                  </a:cubicBezTo>
                  <a:cubicBezTo>
                    <a:pt x="20123" y="15221"/>
                    <a:pt x="20782" y="15953"/>
                    <a:pt x="21442" y="1668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392814" y="5262428"/>
              <a:ext cx="196851" cy="16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4760"/>
                  </a:moveTo>
                  <a:cubicBezTo>
                    <a:pt x="1161" y="8637"/>
                    <a:pt x="2323" y="12513"/>
                    <a:pt x="3019" y="15560"/>
                  </a:cubicBezTo>
                  <a:cubicBezTo>
                    <a:pt x="3716" y="18606"/>
                    <a:pt x="3948" y="20821"/>
                    <a:pt x="3948" y="21098"/>
                  </a:cubicBezTo>
                  <a:cubicBezTo>
                    <a:pt x="3948" y="21375"/>
                    <a:pt x="3716" y="19713"/>
                    <a:pt x="3716" y="16390"/>
                  </a:cubicBezTo>
                  <a:cubicBezTo>
                    <a:pt x="3716" y="13067"/>
                    <a:pt x="3948" y="8083"/>
                    <a:pt x="4297" y="4898"/>
                  </a:cubicBezTo>
                  <a:cubicBezTo>
                    <a:pt x="4645" y="1713"/>
                    <a:pt x="5110" y="329"/>
                    <a:pt x="5923" y="52"/>
                  </a:cubicBezTo>
                  <a:cubicBezTo>
                    <a:pt x="6735" y="-225"/>
                    <a:pt x="7897" y="606"/>
                    <a:pt x="9058" y="2544"/>
                  </a:cubicBezTo>
                  <a:cubicBezTo>
                    <a:pt x="10219" y="4483"/>
                    <a:pt x="11381" y="7529"/>
                    <a:pt x="11961" y="10021"/>
                  </a:cubicBezTo>
                  <a:cubicBezTo>
                    <a:pt x="12542" y="12513"/>
                    <a:pt x="12542" y="14452"/>
                    <a:pt x="12426" y="14729"/>
                  </a:cubicBezTo>
                  <a:cubicBezTo>
                    <a:pt x="12310" y="15006"/>
                    <a:pt x="12077" y="13621"/>
                    <a:pt x="12077" y="12237"/>
                  </a:cubicBezTo>
                  <a:cubicBezTo>
                    <a:pt x="12077" y="10852"/>
                    <a:pt x="12310" y="9467"/>
                    <a:pt x="12774" y="7806"/>
                  </a:cubicBezTo>
                  <a:cubicBezTo>
                    <a:pt x="13239" y="6144"/>
                    <a:pt x="13935" y="4206"/>
                    <a:pt x="14865" y="3375"/>
                  </a:cubicBezTo>
                  <a:cubicBezTo>
                    <a:pt x="15794" y="2544"/>
                    <a:pt x="16955" y="2821"/>
                    <a:pt x="18116" y="5175"/>
                  </a:cubicBezTo>
                  <a:cubicBezTo>
                    <a:pt x="19277" y="7529"/>
                    <a:pt x="20439" y="11960"/>
                    <a:pt x="21600" y="1639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655281" y="5186432"/>
              <a:ext cx="98614" cy="50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40" fill="norm" stroke="1" extrusionOk="0">
                  <a:moveTo>
                    <a:pt x="4950" y="2608"/>
                  </a:moveTo>
                  <a:cubicBezTo>
                    <a:pt x="3600" y="4221"/>
                    <a:pt x="2250" y="5834"/>
                    <a:pt x="2025" y="8299"/>
                  </a:cubicBezTo>
                  <a:cubicBezTo>
                    <a:pt x="1800" y="10764"/>
                    <a:pt x="2700" y="14080"/>
                    <a:pt x="3150" y="16276"/>
                  </a:cubicBezTo>
                  <a:cubicBezTo>
                    <a:pt x="3600" y="18472"/>
                    <a:pt x="3600" y="19547"/>
                    <a:pt x="3375" y="20309"/>
                  </a:cubicBezTo>
                  <a:cubicBezTo>
                    <a:pt x="3150" y="21071"/>
                    <a:pt x="2700" y="21519"/>
                    <a:pt x="2250" y="21429"/>
                  </a:cubicBezTo>
                  <a:cubicBezTo>
                    <a:pt x="1800" y="21340"/>
                    <a:pt x="1350" y="20712"/>
                    <a:pt x="900" y="18696"/>
                  </a:cubicBezTo>
                  <a:cubicBezTo>
                    <a:pt x="450" y="16679"/>
                    <a:pt x="0" y="13273"/>
                    <a:pt x="0" y="10181"/>
                  </a:cubicBezTo>
                  <a:cubicBezTo>
                    <a:pt x="0" y="7089"/>
                    <a:pt x="450" y="4311"/>
                    <a:pt x="1125" y="2653"/>
                  </a:cubicBezTo>
                  <a:cubicBezTo>
                    <a:pt x="1800" y="995"/>
                    <a:pt x="2700" y="457"/>
                    <a:pt x="4275" y="188"/>
                  </a:cubicBezTo>
                  <a:cubicBezTo>
                    <a:pt x="5850" y="-81"/>
                    <a:pt x="8100" y="-81"/>
                    <a:pt x="10800" y="322"/>
                  </a:cubicBezTo>
                  <a:cubicBezTo>
                    <a:pt x="13500" y="726"/>
                    <a:pt x="16650" y="1532"/>
                    <a:pt x="18675" y="2608"/>
                  </a:cubicBezTo>
                  <a:cubicBezTo>
                    <a:pt x="20700" y="3683"/>
                    <a:pt x="21600" y="5028"/>
                    <a:pt x="20475" y="6148"/>
                  </a:cubicBezTo>
                  <a:cubicBezTo>
                    <a:pt x="19350" y="7268"/>
                    <a:pt x="16200" y="8165"/>
                    <a:pt x="13275" y="8702"/>
                  </a:cubicBezTo>
                  <a:cubicBezTo>
                    <a:pt x="10350" y="9240"/>
                    <a:pt x="7650" y="9419"/>
                    <a:pt x="6300" y="9285"/>
                  </a:cubicBezTo>
                  <a:cubicBezTo>
                    <a:pt x="4950" y="9151"/>
                    <a:pt x="4950" y="8702"/>
                    <a:pt x="5850" y="7672"/>
                  </a:cubicBezTo>
                  <a:cubicBezTo>
                    <a:pt x="6750" y="6641"/>
                    <a:pt x="8550" y="5028"/>
                    <a:pt x="10350" y="341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826731" y="4955908"/>
              <a:ext cx="32065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1122" y="0"/>
                  </a:moveTo>
                  <a:cubicBezTo>
                    <a:pt x="842" y="2496"/>
                    <a:pt x="561" y="4992"/>
                    <a:pt x="351" y="7632"/>
                  </a:cubicBezTo>
                  <a:cubicBezTo>
                    <a:pt x="140" y="10272"/>
                    <a:pt x="0" y="13056"/>
                    <a:pt x="0" y="14784"/>
                  </a:cubicBezTo>
                  <a:cubicBezTo>
                    <a:pt x="0" y="16512"/>
                    <a:pt x="140" y="17184"/>
                    <a:pt x="491" y="17664"/>
                  </a:cubicBezTo>
                  <a:cubicBezTo>
                    <a:pt x="842" y="18144"/>
                    <a:pt x="1403" y="18432"/>
                    <a:pt x="2314" y="17856"/>
                  </a:cubicBezTo>
                  <a:cubicBezTo>
                    <a:pt x="3226" y="17280"/>
                    <a:pt x="4488" y="15840"/>
                    <a:pt x="5260" y="14784"/>
                  </a:cubicBezTo>
                  <a:cubicBezTo>
                    <a:pt x="6031" y="13728"/>
                    <a:pt x="6312" y="13056"/>
                    <a:pt x="6452" y="12480"/>
                  </a:cubicBezTo>
                  <a:cubicBezTo>
                    <a:pt x="6592" y="11904"/>
                    <a:pt x="6592" y="11424"/>
                    <a:pt x="6382" y="10992"/>
                  </a:cubicBezTo>
                  <a:cubicBezTo>
                    <a:pt x="6171" y="10560"/>
                    <a:pt x="5751" y="10176"/>
                    <a:pt x="5260" y="10176"/>
                  </a:cubicBezTo>
                  <a:cubicBezTo>
                    <a:pt x="4769" y="10176"/>
                    <a:pt x="4208" y="10560"/>
                    <a:pt x="3787" y="11520"/>
                  </a:cubicBezTo>
                  <a:cubicBezTo>
                    <a:pt x="3366" y="12480"/>
                    <a:pt x="3086" y="14016"/>
                    <a:pt x="2945" y="15024"/>
                  </a:cubicBezTo>
                  <a:cubicBezTo>
                    <a:pt x="2805" y="16032"/>
                    <a:pt x="2805" y="16512"/>
                    <a:pt x="3156" y="16992"/>
                  </a:cubicBezTo>
                  <a:cubicBezTo>
                    <a:pt x="3506" y="17472"/>
                    <a:pt x="4208" y="17952"/>
                    <a:pt x="4909" y="18144"/>
                  </a:cubicBezTo>
                  <a:cubicBezTo>
                    <a:pt x="5610" y="18336"/>
                    <a:pt x="6312" y="18240"/>
                    <a:pt x="7995" y="17136"/>
                  </a:cubicBezTo>
                  <a:cubicBezTo>
                    <a:pt x="9678" y="16032"/>
                    <a:pt x="12343" y="13920"/>
                    <a:pt x="13886" y="12288"/>
                  </a:cubicBezTo>
                  <a:cubicBezTo>
                    <a:pt x="15429" y="10656"/>
                    <a:pt x="15849" y="9504"/>
                    <a:pt x="16060" y="8688"/>
                  </a:cubicBezTo>
                  <a:cubicBezTo>
                    <a:pt x="16270" y="7872"/>
                    <a:pt x="16270" y="7392"/>
                    <a:pt x="15849" y="7104"/>
                  </a:cubicBezTo>
                  <a:cubicBezTo>
                    <a:pt x="15429" y="6816"/>
                    <a:pt x="14587" y="6720"/>
                    <a:pt x="13675" y="6864"/>
                  </a:cubicBezTo>
                  <a:cubicBezTo>
                    <a:pt x="12764" y="7008"/>
                    <a:pt x="11782" y="7392"/>
                    <a:pt x="11291" y="7824"/>
                  </a:cubicBezTo>
                  <a:cubicBezTo>
                    <a:pt x="10800" y="8256"/>
                    <a:pt x="10800" y="8736"/>
                    <a:pt x="11852" y="9456"/>
                  </a:cubicBezTo>
                  <a:cubicBezTo>
                    <a:pt x="12904" y="10176"/>
                    <a:pt x="15008" y="11136"/>
                    <a:pt x="16901" y="12240"/>
                  </a:cubicBezTo>
                  <a:cubicBezTo>
                    <a:pt x="18795" y="13344"/>
                    <a:pt x="20478" y="14592"/>
                    <a:pt x="21039" y="15696"/>
                  </a:cubicBezTo>
                  <a:cubicBezTo>
                    <a:pt x="21600" y="16800"/>
                    <a:pt x="21039" y="17760"/>
                    <a:pt x="19286" y="18720"/>
                  </a:cubicBezTo>
                  <a:cubicBezTo>
                    <a:pt x="17532" y="19680"/>
                    <a:pt x="14587" y="20640"/>
                    <a:pt x="11642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52964" y="5870308"/>
              <a:ext cx="7232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" y="20250"/>
                    <a:pt x="215" y="18900"/>
                    <a:pt x="376" y="18113"/>
                  </a:cubicBezTo>
                  <a:cubicBezTo>
                    <a:pt x="537" y="17325"/>
                    <a:pt x="752" y="17100"/>
                    <a:pt x="983" y="16875"/>
                  </a:cubicBezTo>
                  <a:cubicBezTo>
                    <a:pt x="1214" y="16650"/>
                    <a:pt x="1460" y="16425"/>
                    <a:pt x="1719" y="16200"/>
                  </a:cubicBezTo>
                  <a:cubicBezTo>
                    <a:pt x="1979" y="15975"/>
                    <a:pt x="2250" y="15750"/>
                    <a:pt x="2522" y="15300"/>
                  </a:cubicBezTo>
                  <a:cubicBezTo>
                    <a:pt x="2794" y="14850"/>
                    <a:pt x="3066" y="14175"/>
                    <a:pt x="3319" y="13500"/>
                  </a:cubicBezTo>
                  <a:cubicBezTo>
                    <a:pt x="3572" y="12825"/>
                    <a:pt x="3805" y="12150"/>
                    <a:pt x="4046" y="11475"/>
                  </a:cubicBezTo>
                  <a:cubicBezTo>
                    <a:pt x="4286" y="10800"/>
                    <a:pt x="4532" y="10125"/>
                    <a:pt x="4792" y="9450"/>
                  </a:cubicBezTo>
                  <a:cubicBezTo>
                    <a:pt x="5051" y="8775"/>
                    <a:pt x="5323" y="8100"/>
                    <a:pt x="5534" y="7538"/>
                  </a:cubicBezTo>
                  <a:cubicBezTo>
                    <a:pt x="5746" y="6975"/>
                    <a:pt x="5898" y="6525"/>
                    <a:pt x="6046" y="6188"/>
                  </a:cubicBezTo>
                  <a:cubicBezTo>
                    <a:pt x="6195" y="5850"/>
                    <a:pt x="6340" y="5625"/>
                    <a:pt x="6489" y="5400"/>
                  </a:cubicBezTo>
                  <a:cubicBezTo>
                    <a:pt x="6637" y="5175"/>
                    <a:pt x="6789" y="4950"/>
                    <a:pt x="6957" y="4613"/>
                  </a:cubicBezTo>
                  <a:cubicBezTo>
                    <a:pt x="7124" y="4275"/>
                    <a:pt x="7307" y="3825"/>
                    <a:pt x="7469" y="3487"/>
                  </a:cubicBezTo>
                  <a:cubicBezTo>
                    <a:pt x="7630" y="3150"/>
                    <a:pt x="7769" y="2925"/>
                    <a:pt x="7927" y="2700"/>
                  </a:cubicBezTo>
                  <a:cubicBezTo>
                    <a:pt x="8085" y="2475"/>
                    <a:pt x="8262" y="2250"/>
                    <a:pt x="8448" y="2025"/>
                  </a:cubicBezTo>
                  <a:cubicBezTo>
                    <a:pt x="8635" y="1800"/>
                    <a:pt x="8831" y="1575"/>
                    <a:pt x="9103" y="1238"/>
                  </a:cubicBezTo>
                  <a:cubicBezTo>
                    <a:pt x="9375" y="900"/>
                    <a:pt x="9722" y="450"/>
                    <a:pt x="9994" y="225"/>
                  </a:cubicBezTo>
                  <a:cubicBezTo>
                    <a:pt x="10266" y="0"/>
                    <a:pt x="10462" y="0"/>
                    <a:pt x="10651" y="0"/>
                  </a:cubicBezTo>
                  <a:cubicBezTo>
                    <a:pt x="10841" y="0"/>
                    <a:pt x="11024" y="0"/>
                    <a:pt x="11293" y="0"/>
                  </a:cubicBezTo>
                  <a:cubicBezTo>
                    <a:pt x="11562" y="0"/>
                    <a:pt x="11916" y="0"/>
                    <a:pt x="12191" y="113"/>
                  </a:cubicBezTo>
                  <a:cubicBezTo>
                    <a:pt x="12466" y="225"/>
                    <a:pt x="12662" y="450"/>
                    <a:pt x="12940" y="787"/>
                  </a:cubicBezTo>
                  <a:cubicBezTo>
                    <a:pt x="13218" y="1125"/>
                    <a:pt x="13578" y="1575"/>
                    <a:pt x="13841" y="1912"/>
                  </a:cubicBezTo>
                  <a:cubicBezTo>
                    <a:pt x="14103" y="2250"/>
                    <a:pt x="14267" y="2475"/>
                    <a:pt x="14444" y="2700"/>
                  </a:cubicBezTo>
                  <a:cubicBezTo>
                    <a:pt x="14621" y="2925"/>
                    <a:pt x="14811" y="3150"/>
                    <a:pt x="15086" y="3600"/>
                  </a:cubicBezTo>
                  <a:cubicBezTo>
                    <a:pt x="15361" y="4050"/>
                    <a:pt x="15721" y="4725"/>
                    <a:pt x="16072" y="5288"/>
                  </a:cubicBezTo>
                  <a:cubicBezTo>
                    <a:pt x="16423" y="5850"/>
                    <a:pt x="16764" y="6300"/>
                    <a:pt x="17008" y="6637"/>
                  </a:cubicBezTo>
                  <a:cubicBezTo>
                    <a:pt x="17251" y="6975"/>
                    <a:pt x="17396" y="7200"/>
                    <a:pt x="17633" y="7425"/>
                  </a:cubicBezTo>
                  <a:cubicBezTo>
                    <a:pt x="17870" y="7650"/>
                    <a:pt x="18199" y="7875"/>
                    <a:pt x="18506" y="7987"/>
                  </a:cubicBezTo>
                  <a:cubicBezTo>
                    <a:pt x="18812" y="8100"/>
                    <a:pt x="19097" y="8100"/>
                    <a:pt x="19425" y="7987"/>
                  </a:cubicBezTo>
                  <a:cubicBezTo>
                    <a:pt x="19754" y="7875"/>
                    <a:pt x="20127" y="7650"/>
                    <a:pt x="20456" y="7200"/>
                  </a:cubicBezTo>
                  <a:cubicBezTo>
                    <a:pt x="20785" y="6750"/>
                    <a:pt x="21069" y="6075"/>
                    <a:pt x="21252" y="5513"/>
                  </a:cubicBezTo>
                  <a:cubicBezTo>
                    <a:pt x="21436" y="4950"/>
                    <a:pt x="21518" y="4500"/>
                    <a:pt x="21600" y="405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796164" y="6562020"/>
              <a:ext cx="336551" cy="24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3361"/>
                  </a:moveTo>
                  <a:cubicBezTo>
                    <a:pt x="543" y="7238"/>
                    <a:pt x="1087" y="11115"/>
                    <a:pt x="1426" y="13792"/>
                  </a:cubicBezTo>
                  <a:cubicBezTo>
                    <a:pt x="1766" y="16469"/>
                    <a:pt x="1902" y="17946"/>
                    <a:pt x="1902" y="19146"/>
                  </a:cubicBezTo>
                  <a:cubicBezTo>
                    <a:pt x="1902" y="20346"/>
                    <a:pt x="1766" y="21269"/>
                    <a:pt x="1630" y="21177"/>
                  </a:cubicBezTo>
                  <a:cubicBezTo>
                    <a:pt x="1494" y="21084"/>
                    <a:pt x="1358" y="19977"/>
                    <a:pt x="1630" y="16931"/>
                  </a:cubicBezTo>
                  <a:cubicBezTo>
                    <a:pt x="1902" y="13884"/>
                    <a:pt x="2581" y="8900"/>
                    <a:pt x="3125" y="5761"/>
                  </a:cubicBezTo>
                  <a:cubicBezTo>
                    <a:pt x="3668" y="2623"/>
                    <a:pt x="4075" y="1331"/>
                    <a:pt x="4483" y="1054"/>
                  </a:cubicBezTo>
                  <a:cubicBezTo>
                    <a:pt x="4891" y="777"/>
                    <a:pt x="5298" y="1515"/>
                    <a:pt x="5909" y="3361"/>
                  </a:cubicBezTo>
                  <a:cubicBezTo>
                    <a:pt x="6521" y="5207"/>
                    <a:pt x="7336" y="8161"/>
                    <a:pt x="7947" y="10192"/>
                  </a:cubicBezTo>
                  <a:cubicBezTo>
                    <a:pt x="8558" y="12223"/>
                    <a:pt x="8966" y="13331"/>
                    <a:pt x="9306" y="13423"/>
                  </a:cubicBezTo>
                  <a:cubicBezTo>
                    <a:pt x="9645" y="13515"/>
                    <a:pt x="9917" y="12592"/>
                    <a:pt x="10460" y="10561"/>
                  </a:cubicBezTo>
                  <a:cubicBezTo>
                    <a:pt x="11004" y="8531"/>
                    <a:pt x="11819" y="5392"/>
                    <a:pt x="12566" y="3454"/>
                  </a:cubicBezTo>
                  <a:cubicBezTo>
                    <a:pt x="13313" y="1515"/>
                    <a:pt x="13992" y="777"/>
                    <a:pt x="14808" y="315"/>
                  </a:cubicBezTo>
                  <a:cubicBezTo>
                    <a:pt x="15623" y="-146"/>
                    <a:pt x="16574" y="-331"/>
                    <a:pt x="17457" y="1423"/>
                  </a:cubicBezTo>
                  <a:cubicBezTo>
                    <a:pt x="18340" y="3177"/>
                    <a:pt x="19155" y="6869"/>
                    <a:pt x="19834" y="10100"/>
                  </a:cubicBezTo>
                  <a:cubicBezTo>
                    <a:pt x="20513" y="13331"/>
                    <a:pt x="21057" y="16100"/>
                    <a:pt x="21600" y="1886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189864" y="6581508"/>
              <a:ext cx="2095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27" y="4600"/>
                    <a:pt x="12655" y="9200"/>
                    <a:pt x="16255" y="12800"/>
                  </a:cubicBezTo>
                  <a:cubicBezTo>
                    <a:pt x="19855" y="16400"/>
                    <a:pt x="20727" y="19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4277036" y="6575158"/>
              <a:ext cx="10967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8265" y="2340"/>
                    <a:pt x="15412" y="4680"/>
                    <a:pt x="11744" y="7830"/>
                  </a:cubicBezTo>
                  <a:cubicBezTo>
                    <a:pt x="8076" y="10980"/>
                    <a:pt x="3593" y="14940"/>
                    <a:pt x="1556" y="17370"/>
                  </a:cubicBezTo>
                  <a:cubicBezTo>
                    <a:pt x="-482" y="19800"/>
                    <a:pt x="-74" y="20700"/>
                    <a:pt x="333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478545" y="6514867"/>
              <a:ext cx="177314" cy="24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59" fill="norm" stroke="1" extrusionOk="0">
                  <a:moveTo>
                    <a:pt x="6509" y="814"/>
                  </a:moveTo>
                  <a:cubicBezTo>
                    <a:pt x="5238" y="4807"/>
                    <a:pt x="3968" y="8800"/>
                    <a:pt x="3078" y="11886"/>
                  </a:cubicBezTo>
                  <a:cubicBezTo>
                    <a:pt x="2189" y="14972"/>
                    <a:pt x="1681" y="17150"/>
                    <a:pt x="1173" y="18693"/>
                  </a:cubicBezTo>
                  <a:cubicBezTo>
                    <a:pt x="664" y="20235"/>
                    <a:pt x="156" y="21143"/>
                    <a:pt x="29" y="21052"/>
                  </a:cubicBezTo>
                  <a:cubicBezTo>
                    <a:pt x="-98" y="20961"/>
                    <a:pt x="156" y="19872"/>
                    <a:pt x="1427" y="17059"/>
                  </a:cubicBezTo>
                  <a:cubicBezTo>
                    <a:pt x="2697" y="14246"/>
                    <a:pt x="4984" y="9708"/>
                    <a:pt x="6890" y="6622"/>
                  </a:cubicBezTo>
                  <a:cubicBezTo>
                    <a:pt x="8796" y="3536"/>
                    <a:pt x="10321" y="1903"/>
                    <a:pt x="12100" y="904"/>
                  </a:cubicBezTo>
                  <a:cubicBezTo>
                    <a:pt x="13878" y="-94"/>
                    <a:pt x="15911" y="-457"/>
                    <a:pt x="17563" y="814"/>
                  </a:cubicBezTo>
                  <a:cubicBezTo>
                    <a:pt x="19215" y="2084"/>
                    <a:pt x="20486" y="4988"/>
                    <a:pt x="20994" y="8165"/>
                  </a:cubicBezTo>
                  <a:cubicBezTo>
                    <a:pt x="21502" y="11341"/>
                    <a:pt x="21248" y="14790"/>
                    <a:pt x="20994" y="1823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524737" y="6539388"/>
              <a:ext cx="95859" cy="17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120" fill="norm" stroke="1" extrusionOk="0">
                  <a:moveTo>
                    <a:pt x="13489" y="1230"/>
                  </a:moveTo>
                  <a:cubicBezTo>
                    <a:pt x="11651" y="476"/>
                    <a:pt x="9813" y="-277"/>
                    <a:pt x="7745" y="100"/>
                  </a:cubicBezTo>
                  <a:cubicBezTo>
                    <a:pt x="5676" y="476"/>
                    <a:pt x="3379" y="1983"/>
                    <a:pt x="2230" y="3490"/>
                  </a:cubicBezTo>
                  <a:cubicBezTo>
                    <a:pt x="1081" y="4997"/>
                    <a:pt x="1081" y="6504"/>
                    <a:pt x="3379" y="8137"/>
                  </a:cubicBezTo>
                  <a:cubicBezTo>
                    <a:pt x="5676" y="9770"/>
                    <a:pt x="10272" y="11528"/>
                    <a:pt x="13719" y="13035"/>
                  </a:cubicBezTo>
                  <a:cubicBezTo>
                    <a:pt x="17166" y="14542"/>
                    <a:pt x="19464" y="15797"/>
                    <a:pt x="20383" y="17053"/>
                  </a:cubicBezTo>
                  <a:cubicBezTo>
                    <a:pt x="21302" y="18309"/>
                    <a:pt x="20842" y="19565"/>
                    <a:pt x="18085" y="20318"/>
                  </a:cubicBezTo>
                  <a:cubicBezTo>
                    <a:pt x="15328" y="21072"/>
                    <a:pt x="10272" y="21323"/>
                    <a:pt x="6825" y="20946"/>
                  </a:cubicBezTo>
                  <a:cubicBezTo>
                    <a:pt x="3379" y="20570"/>
                    <a:pt x="1540" y="19565"/>
                    <a:pt x="621" y="18435"/>
                  </a:cubicBezTo>
                  <a:cubicBezTo>
                    <a:pt x="-298" y="17304"/>
                    <a:pt x="-298" y="16049"/>
                    <a:pt x="1311" y="15170"/>
                  </a:cubicBezTo>
                  <a:cubicBezTo>
                    <a:pt x="2919" y="14290"/>
                    <a:pt x="6136" y="13788"/>
                    <a:pt x="9353" y="1328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666486" y="6539175"/>
              <a:ext cx="117229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13262" y="10617"/>
                  </a:moveTo>
                  <a:cubicBezTo>
                    <a:pt x="14805" y="9519"/>
                    <a:pt x="16348" y="8420"/>
                    <a:pt x="16926" y="6773"/>
                  </a:cubicBezTo>
                  <a:cubicBezTo>
                    <a:pt x="17505" y="5125"/>
                    <a:pt x="17119" y="2929"/>
                    <a:pt x="15962" y="1647"/>
                  </a:cubicBezTo>
                  <a:cubicBezTo>
                    <a:pt x="14805" y="366"/>
                    <a:pt x="12876" y="0"/>
                    <a:pt x="10948" y="0"/>
                  </a:cubicBezTo>
                  <a:cubicBezTo>
                    <a:pt x="9019" y="0"/>
                    <a:pt x="7091" y="366"/>
                    <a:pt x="5355" y="2380"/>
                  </a:cubicBezTo>
                  <a:cubicBezTo>
                    <a:pt x="3619" y="4393"/>
                    <a:pt x="2076" y="8054"/>
                    <a:pt x="1112" y="10800"/>
                  </a:cubicBezTo>
                  <a:cubicBezTo>
                    <a:pt x="148" y="13546"/>
                    <a:pt x="-238" y="15376"/>
                    <a:pt x="148" y="17024"/>
                  </a:cubicBezTo>
                  <a:cubicBezTo>
                    <a:pt x="533" y="18671"/>
                    <a:pt x="1691" y="20136"/>
                    <a:pt x="3041" y="20319"/>
                  </a:cubicBezTo>
                  <a:cubicBezTo>
                    <a:pt x="4391" y="20502"/>
                    <a:pt x="5933" y="19403"/>
                    <a:pt x="7476" y="17024"/>
                  </a:cubicBezTo>
                  <a:cubicBezTo>
                    <a:pt x="9019" y="14644"/>
                    <a:pt x="10562" y="10983"/>
                    <a:pt x="11912" y="10800"/>
                  </a:cubicBezTo>
                  <a:cubicBezTo>
                    <a:pt x="13262" y="10617"/>
                    <a:pt x="14419" y="13912"/>
                    <a:pt x="15962" y="16292"/>
                  </a:cubicBezTo>
                  <a:cubicBezTo>
                    <a:pt x="17505" y="18671"/>
                    <a:pt x="19433" y="20136"/>
                    <a:pt x="21362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821814" y="6522106"/>
              <a:ext cx="196851" cy="15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6528"/>
                  </a:moveTo>
                  <a:cubicBezTo>
                    <a:pt x="1858" y="8600"/>
                    <a:pt x="3716" y="10671"/>
                    <a:pt x="4645" y="12446"/>
                  </a:cubicBezTo>
                  <a:cubicBezTo>
                    <a:pt x="5574" y="14222"/>
                    <a:pt x="5574" y="15701"/>
                    <a:pt x="5574" y="17328"/>
                  </a:cubicBezTo>
                  <a:cubicBezTo>
                    <a:pt x="5574" y="18956"/>
                    <a:pt x="5574" y="20731"/>
                    <a:pt x="5226" y="21027"/>
                  </a:cubicBezTo>
                  <a:cubicBezTo>
                    <a:pt x="4877" y="21323"/>
                    <a:pt x="4181" y="20139"/>
                    <a:pt x="4297" y="17033"/>
                  </a:cubicBezTo>
                  <a:cubicBezTo>
                    <a:pt x="4413" y="13926"/>
                    <a:pt x="5342" y="8896"/>
                    <a:pt x="6155" y="5789"/>
                  </a:cubicBezTo>
                  <a:cubicBezTo>
                    <a:pt x="6968" y="2682"/>
                    <a:pt x="7665" y="1498"/>
                    <a:pt x="8594" y="759"/>
                  </a:cubicBezTo>
                  <a:cubicBezTo>
                    <a:pt x="9523" y="19"/>
                    <a:pt x="10684" y="-277"/>
                    <a:pt x="11381" y="315"/>
                  </a:cubicBezTo>
                  <a:cubicBezTo>
                    <a:pt x="12077" y="907"/>
                    <a:pt x="12310" y="2386"/>
                    <a:pt x="12658" y="4457"/>
                  </a:cubicBezTo>
                  <a:cubicBezTo>
                    <a:pt x="13006" y="6528"/>
                    <a:pt x="13471" y="9191"/>
                    <a:pt x="13587" y="9783"/>
                  </a:cubicBezTo>
                  <a:cubicBezTo>
                    <a:pt x="13703" y="10375"/>
                    <a:pt x="13471" y="8896"/>
                    <a:pt x="14052" y="7860"/>
                  </a:cubicBezTo>
                  <a:cubicBezTo>
                    <a:pt x="14632" y="6824"/>
                    <a:pt x="16026" y="6233"/>
                    <a:pt x="17071" y="6824"/>
                  </a:cubicBezTo>
                  <a:cubicBezTo>
                    <a:pt x="18116" y="7416"/>
                    <a:pt x="18813" y="9191"/>
                    <a:pt x="19510" y="10671"/>
                  </a:cubicBezTo>
                  <a:cubicBezTo>
                    <a:pt x="20206" y="12150"/>
                    <a:pt x="20903" y="13334"/>
                    <a:pt x="21600" y="1451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070472" y="6427673"/>
              <a:ext cx="125052" cy="37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87" fill="norm" stroke="1" extrusionOk="0">
                  <a:moveTo>
                    <a:pt x="7389" y="2945"/>
                  </a:moveTo>
                  <a:cubicBezTo>
                    <a:pt x="6669" y="6286"/>
                    <a:pt x="5949" y="9628"/>
                    <a:pt x="5229" y="12551"/>
                  </a:cubicBezTo>
                  <a:cubicBezTo>
                    <a:pt x="4509" y="15475"/>
                    <a:pt x="3789" y="17981"/>
                    <a:pt x="2889" y="19473"/>
                  </a:cubicBezTo>
                  <a:cubicBezTo>
                    <a:pt x="1989" y="20965"/>
                    <a:pt x="909" y="21442"/>
                    <a:pt x="369" y="21382"/>
                  </a:cubicBezTo>
                  <a:cubicBezTo>
                    <a:pt x="-171" y="21323"/>
                    <a:pt x="-171" y="20726"/>
                    <a:pt x="729" y="18518"/>
                  </a:cubicBezTo>
                  <a:cubicBezTo>
                    <a:pt x="1629" y="16311"/>
                    <a:pt x="3429" y="12492"/>
                    <a:pt x="5049" y="9568"/>
                  </a:cubicBezTo>
                  <a:cubicBezTo>
                    <a:pt x="6669" y="6644"/>
                    <a:pt x="8109" y="4615"/>
                    <a:pt x="9549" y="3124"/>
                  </a:cubicBezTo>
                  <a:cubicBezTo>
                    <a:pt x="10989" y="1632"/>
                    <a:pt x="12429" y="677"/>
                    <a:pt x="14049" y="260"/>
                  </a:cubicBezTo>
                  <a:cubicBezTo>
                    <a:pt x="15669" y="-158"/>
                    <a:pt x="17469" y="-39"/>
                    <a:pt x="18729" y="379"/>
                  </a:cubicBezTo>
                  <a:cubicBezTo>
                    <a:pt x="19989" y="797"/>
                    <a:pt x="20709" y="1513"/>
                    <a:pt x="21069" y="2527"/>
                  </a:cubicBezTo>
                  <a:cubicBezTo>
                    <a:pt x="21429" y="3541"/>
                    <a:pt x="21429" y="4854"/>
                    <a:pt x="19989" y="6048"/>
                  </a:cubicBezTo>
                  <a:cubicBezTo>
                    <a:pt x="18549" y="7241"/>
                    <a:pt x="15669" y="8315"/>
                    <a:pt x="13329" y="8912"/>
                  </a:cubicBezTo>
                  <a:cubicBezTo>
                    <a:pt x="10989" y="9508"/>
                    <a:pt x="9189" y="9628"/>
                    <a:pt x="8109" y="9389"/>
                  </a:cubicBezTo>
                  <a:cubicBezTo>
                    <a:pt x="7029" y="9150"/>
                    <a:pt x="6669" y="8554"/>
                    <a:pt x="6849" y="7838"/>
                  </a:cubicBezTo>
                  <a:cubicBezTo>
                    <a:pt x="7029" y="7122"/>
                    <a:pt x="7749" y="6286"/>
                    <a:pt x="8469" y="545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238004" y="6251308"/>
              <a:ext cx="155311" cy="30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2" fill="norm" stroke="1" extrusionOk="0">
                  <a:moveTo>
                    <a:pt x="5656" y="0"/>
                  </a:moveTo>
                  <a:cubicBezTo>
                    <a:pt x="5364" y="1650"/>
                    <a:pt x="5072" y="3300"/>
                    <a:pt x="4196" y="6225"/>
                  </a:cubicBezTo>
                  <a:cubicBezTo>
                    <a:pt x="3321" y="9150"/>
                    <a:pt x="1861" y="13350"/>
                    <a:pt x="986" y="15825"/>
                  </a:cubicBezTo>
                  <a:cubicBezTo>
                    <a:pt x="110" y="18300"/>
                    <a:pt x="-182" y="19050"/>
                    <a:pt x="110" y="19725"/>
                  </a:cubicBezTo>
                  <a:cubicBezTo>
                    <a:pt x="402" y="20400"/>
                    <a:pt x="1277" y="21000"/>
                    <a:pt x="2299" y="20775"/>
                  </a:cubicBezTo>
                  <a:cubicBezTo>
                    <a:pt x="3321" y="20550"/>
                    <a:pt x="4488" y="19500"/>
                    <a:pt x="5802" y="18075"/>
                  </a:cubicBezTo>
                  <a:cubicBezTo>
                    <a:pt x="7115" y="16650"/>
                    <a:pt x="8575" y="14850"/>
                    <a:pt x="9450" y="13575"/>
                  </a:cubicBezTo>
                  <a:cubicBezTo>
                    <a:pt x="10326" y="12300"/>
                    <a:pt x="10618" y="11550"/>
                    <a:pt x="10180" y="11400"/>
                  </a:cubicBezTo>
                  <a:cubicBezTo>
                    <a:pt x="9742" y="11250"/>
                    <a:pt x="8575" y="11700"/>
                    <a:pt x="7407" y="12825"/>
                  </a:cubicBezTo>
                  <a:cubicBezTo>
                    <a:pt x="6240" y="13950"/>
                    <a:pt x="5072" y="15750"/>
                    <a:pt x="5218" y="17325"/>
                  </a:cubicBezTo>
                  <a:cubicBezTo>
                    <a:pt x="5364" y="18900"/>
                    <a:pt x="6823" y="20250"/>
                    <a:pt x="9159" y="20925"/>
                  </a:cubicBezTo>
                  <a:cubicBezTo>
                    <a:pt x="11494" y="21600"/>
                    <a:pt x="14704" y="21600"/>
                    <a:pt x="16894" y="21300"/>
                  </a:cubicBezTo>
                  <a:cubicBezTo>
                    <a:pt x="19083" y="21000"/>
                    <a:pt x="20250" y="20400"/>
                    <a:pt x="21418" y="198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888614" y="6396004"/>
              <a:ext cx="135468" cy="46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8162"/>
                  </a:moveTo>
                  <a:cubicBezTo>
                    <a:pt x="2025" y="10090"/>
                    <a:pt x="4050" y="12019"/>
                    <a:pt x="5062" y="13899"/>
                  </a:cubicBezTo>
                  <a:cubicBezTo>
                    <a:pt x="6075" y="15780"/>
                    <a:pt x="6075" y="17612"/>
                    <a:pt x="5569" y="18962"/>
                  </a:cubicBezTo>
                  <a:cubicBezTo>
                    <a:pt x="5062" y="20312"/>
                    <a:pt x="4050" y="21180"/>
                    <a:pt x="3206" y="21324"/>
                  </a:cubicBezTo>
                  <a:cubicBezTo>
                    <a:pt x="2362" y="21469"/>
                    <a:pt x="1687" y="20890"/>
                    <a:pt x="1350" y="18673"/>
                  </a:cubicBezTo>
                  <a:cubicBezTo>
                    <a:pt x="1012" y="16455"/>
                    <a:pt x="1012" y="12598"/>
                    <a:pt x="1181" y="9560"/>
                  </a:cubicBezTo>
                  <a:cubicBezTo>
                    <a:pt x="1350" y="6523"/>
                    <a:pt x="1687" y="4305"/>
                    <a:pt x="2194" y="2858"/>
                  </a:cubicBezTo>
                  <a:cubicBezTo>
                    <a:pt x="2700" y="1412"/>
                    <a:pt x="3375" y="737"/>
                    <a:pt x="4556" y="351"/>
                  </a:cubicBezTo>
                  <a:cubicBezTo>
                    <a:pt x="5737" y="-35"/>
                    <a:pt x="7425" y="-131"/>
                    <a:pt x="9788" y="206"/>
                  </a:cubicBezTo>
                  <a:cubicBezTo>
                    <a:pt x="12150" y="544"/>
                    <a:pt x="15187" y="1315"/>
                    <a:pt x="17550" y="2135"/>
                  </a:cubicBezTo>
                  <a:cubicBezTo>
                    <a:pt x="19912" y="2955"/>
                    <a:pt x="21600" y="3823"/>
                    <a:pt x="21600" y="4690"/>
                  </a:cubicBezTo>
                  <a:cubicBezTo>
                    <a:pt x="21600" y="5558"/>
                    <a:pt x="19912" y="6426"/>
                    <a:pt x="18394" y="7053"/>
                  </a:cubicBezTo>
                  <a:cubicBezTo>
                    <a:pt x="16875" y="7680"/>
                    <a:pt x="15525" y="8065"/>
                    <a:pt x="14006" y="8355"/>
                  </a:cubicBezTo>
                  <a:cubicBezTo>
                    <a:pt x="12487" y="8644"/>
                    <a:pt x="10800" y="8837"/>
                    <a:pt x="10462" y="8692"/>
                  </a:cubicBezTo>
                  <a:cubicBezTo>
                    <a:pt x="10125" y="8548"/>
                    <a:pt x="11137" y="8065"/>
                    <a:pt x="12825" y="7535"/>
                  </a:cubicBezTo>
                  <a:cubicBezTo>
                    <a:pt x="14512" y="7005"/>
                    <a:pt x="16875" y="6426"/>
                    <a:pt x="19237" y="584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051462" y="6449887"/>
              <a:ext cx="69188" cy="14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100" fill="norm" stroke="1" extrusionOk="0">
                  <a:moveTo>
                    <a:pt x="4487" y="6318"/>
                  </a:moveTo>
                  <a:cubicBezTo>
                    <a:pt x="5758" y="4127"/>
                    <a:pt x="7029" y="1935"/>
                    <a:pt x="6393" y="1622"/>
                  </a:cubicBezTo>
                  <a:cubicBezTo>
                    <a:pt x="5758" y="1309"/>
                    <a:pt x="3217" y="2874"/>
                    <a:pt x="1629" y="5222"/>
                  </a:cubicBezTo>
                  <a:cubicBezTo>
                    <a:pt x="40" y="7570"/>
                    <a:pt x="-595" y="10701"/>
                    <a:pt x="676" y="13518"/>
                  </a:cubicBezTo>
                  <a:cubicBezTo>
                    <a:pt x="1946" y="16335"/>
                    <a:pt x="5123" y="18840"/>
                    <a:pt x="8299" y="20092"/>
                  </a:cubicBezTo>
                  <a:cubicBezTo>
                    <a:pt x="11476" y="21344"/>
                    <a:pt x="14652" y="21344"/>
                    <a:pt x="16876" y="20561"/>
                  </a:cubicBezTo>
                  <a:cubicBezTo>
                    <a:pt x="19099" y="19779"/>
                    <a:pt x="20370" y="18214"/>
                    <a:pt x="20687" y="14927"/>
                  </a:cubicBezTo>
                  <a:cubicBezTo>
                    <a:pt x="21005" y="11640"/>
                    <a:pt x="20370" y="6631"/>
                    <a:pt x="18464" y="3657"/>
                  </a:cubicBezTo>
                  <a:cubicBezTo>
                    <a:pt x="16558" y="683"/>
                    <a:pt x="13381" y="-256"/>
                    <a:pt x="11793" y="57"/>
                  </a:cubicBezTo>
                  <a:cubicBezTo>
                    <a:pt x="10205" y="370"/>
                    <a:pt x="10205" y="1935"/>
                    <a:pt x="10205" y="350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174364" y="6454508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172101" y="6388564"/>
              <a:ext cx="34014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256" fill="norm" stroke="1" extrusionOk="0">
                  <a:moveTo>
                    <a:pt x="5170" y="21256"/>
                  </a:moveTo>
                  <a:cubicBezTo>
                    <a:pt x="3899" y="15958"/>
                    <a:pt x="2629" y="10660"/>
                    <a:pt x="1358" y="6992"/>
                  </a:cubicBezTo>
                  <a:cubicBezTo>
                    <a:pt x="88" y="3324"/>
                    <a:pt x="-1183" y="1286"/>
                    <a:pt x="1993" y="471"/>
                  </a:cubicBezTo>
                  <a:cubicBezTo>
                    <a:pt x="5170" y="-344"/>
                    <a:pt x="12793" y="64"/>
                    <a:pt x="20417" y="47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248835" y="6409009"/>
              <a:ext cx="83746" cy="15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019" fill="norm" stroke="1" extrusionOk="0">
                  <a:moveTo>
                    <a:pt x="431" y="147"/>
                  </a:moveTo>
                  <a:cubicBezTo>
                    <a:pt x="2011" y="4881"/>
                    <a:pt x="3592" y="9615"/>
                    <a:pt x="4382" y="12722"/>
                  </a:cubicBezTo>
                  <a:cubicBezTo>
                    <a:pt x="5172" y="15829"/>
                    <a:pt x="5172" y="17308"/>
                    <a:pt x="4382" y="18640"/>
                  </a:cubicBezTo>
                  <a:cubicBezTo>
                    <a:pt x="3592" y="19971"/>
                    <a:pt x="2011" y="21155"/>
                    <a:pt x="957" y="21007"/>
                  </a:cubicBezTo>
                  <a:cubicBezTo>
                    <a:pt x="-96" y="20859"/>
                    <a:pt x="-623" y="19380"/>
                    <a:pt x="1221" y="15977"/>
                  </a:cubicBezTo>
                  <a:cubicBezTo>
                    <a:pt x="3065" y="12574"/>
                    <a:pt x="7279" y="7248"/>
                    <a:pt x="10967" y="3993"/>
                  </a:cubicBezTo>
                  <a:cubicBezTo>
                    <a:pt x="14655" y="739"/>
                    <a:pt x="17816" y="-445"/>
                    <a:pt x="19397" y="147"/>
                  </a:cubicBezTo>
                  <a:cubicBezTo>
                    <a:pt x="20977" y="739"/>
                    <a:pt x="20977" y="3106"/>
                    <a:pt x="20714" y="5917"/>
                  </a:cubicBezTo>
                  <a:cubicBezTo>
                    <a:pt x="20450" y="8728"/>
                    <a:pt x="19923" y="11982"/>
                    <a:pt x="19397" y="1523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422014" y="6190489"/>
              <a:ext cx="65703" cy="35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59" fill="norm" stroke="1" extrusionOk="0">
                  <a:moveTo>
                    <a:pt x="2025" y="1380"/>
                  </a:moveTo>
                  <a:cubicBezTo>
                    <a:pt x="4050" y="608"/>
                    <a:pt x="6075" y="-163"/>
                    <a:pt x="7087" y="30"/>
                  </a:cubicBezTo>
                  <a:cubicBezTo>
                    <a:pt x="8100" y="223"/>
                    <a:pt x="8100" y="1380"/>
                    <a:pt x="6750" y="3951"/>
                  </a:cubicBezTo>
                  <a:cubicBezTo>
                    <a:pt x="5400" y="6523"/>
                    <a:pt x="2700" y="10508"/>
                    <a:pt x="1350" y="12823"/>
                  </a:cubicBezTo>
                  <a:cubicBezTo>
                    <a:pt x="0" y="15137"/>
                    <a:pt x="0" y="15780"/>
                    <a:pt x="0" y="16423"/>
                  </a:cubicBezTo>
                  <a:cubicBezTo>
                    <a:pt x="0" y="17066"/>
                    <a:pt x="0" y="17708"/>
                    <a:pt x="1350" y="17773"/>
                  </a:cubicBezTo>
                  <a:cubicBezTo>
                    <a:pt x="2700" y="17837"/>
                    <a:pt x="5400" y="17323"/>
                    <a:pt x="7425" y="16616"/>
                  </a:cubicBezTo>
                  <a:cubicBezTo>
                    <a:pt x="9450" y="15908"/>
                    <a:pt x="10800" y="15008"/>
                    <a:pt x="11812" y="14044"/>
                  </a:cubicBezTo>
                  <a:cubicBezTo>
                    <a:pt x="12825" y="13080"/>
                    <a:pt x="13500" y="12051"/>
                    <a:pt x="12825" y="11794"/>
                  </a:cubicBezTo>
                  <a:cubicBezTo>
                    <a:pt x="12150" y="11537"/>
                    <a:pt x="10125" y="12051"/>
                    <a:pt x="9450" y="12951"/>
                  </a:cubicBezTo>
                  <a:cubicBezTo>
                    <a:pt x="8775" y="13851"/>
                    <a:pt x="9450" y="15137"/>
                    <a:pt x="11475" y="16230"/>
                  </a:cubicBezTo>
                  <a:cubicBezTo>
                    <a:pt x="13500" y="17323"/>
                    <a:pt x="16875" y="18223"/>
                    <a:pt x="18900" y="19058"/>
                  </a:cubicBezTo>
                  <a:cubicBezTo>
                    <a:pt x="20925" y="19894"/>
                    <a:pt x="21600" y="20666"/>
                    <a:pt x="20250" y="21051"/>
                  </a:cubicBezTo>
                  <a:cubicBezTo>
                    <a:pt x="18900" y="21437"/>
                    <a:pt x="15525" y="21437"/>
                    <a:pt x="12487" y="21180"/>
                  </a:cubicBezTo>
                  <a:cubicBezTo>
                    <a:pt x="9450" y="20923"/>
                    <a:pt x="6750" y="20408"/>
                    <a:pt x="4050" y="1989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7377564" y="6257658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" name="Drawing"/>
          <p:cNvGrpSpPr/>
          <p:nvPr/>
        </p:nvGrpSpPr>
        <p:grpSpPr>
          <a:xfrm>
            <a:off x="742950" y="1485526"/>
            <a:ext cx="11175206" cy="8268074"/>
            <a:chOff x="0" y="0"/>
            <a:chExt cx="11175205" cy="8268073"/>
          </a:xfrm>
        </p:grpSpPr>
        <p:sp>
          <p:nvSpPr>
            <p:cNvPr id="496" name="Line"/>
            <p:cNvSpPr/>
            <p:nvPr/>
          </p:nvSpPr>
          <p:spPr>
            <a:xfrm>
              <a:off x="296333" y="317873"/>
              <a:ext cx="148167" cy="42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59" fill="norm" stroke="1" extrusionOk="0">
                  <a:moveTo>
                    <a:pt x="11257" y="0"/>
                  </a:moveTo>
                  <a:cubicBezTo>
                    <a:pt x="9735" y="2979"/>
                    <a:pt x="8214" y="5959"/>
                    <a:pt x="6389" y="9044"/>
                  </a:cubicBezTo>
                  <a:cubicBezTo>
                    <a:pt x="4564" y="12130"/>
                    <a:pt x="2434" y="15322"/>
                    <a:pt x="1217" y="17397"/>
                  </a:cubicBezTo>
                  <a:cubicBezTo>
                    <a:pt x="0" y="19472"/>
                    <a:pt x="-304" y="20430"/>
                    <a:pt x="304" y="20962"/>
                  </a:cubicBezTo>
                  <a:cubicBezTo>
                    <a:pt x="913" y="21494"/>
                    <a:pt x="2434" y="21600"/>
                    <a:pt x="6085" y="21547"/>
                  </a:cubicBezTo>
                  <a:cubicBezTo>
                    <a:pt x="9735" y="21494"/>
                    <a:pt x="15516" y="21281"/>
                    <a:pt x="21296" y="21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18818" y="558103"/>
              <a:ext cx="147933" cy="15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24" fill="norm" stroke="1" extrusionOk="0">
                  <a:moveTo>
                    <a:pt x="270" y="11532"/>
                  </a:moveTo>
                  <a:cubicBezTo>
                    <a:pt x="3008" y="10072"/>
                    <a:pt x="5747" y="8613"/>
                    <a:pt x="7724" y="6715"/>
                  </a:cubicBezTo>
                  <a:cubicBezTo>
                    <a:pt x="9701" y="4818"/>
                    <a:pt x="10918" y="2483"/>
                    <a:pt x="10462" y="1169"/>
                  </a:cubicBezTo>
                  <a:cubicBezTo>
                    <a:pt x="10006" y="-144"/>
                    <a:pt x="7876" y="-436"/>
                    <a:pt x="5899" y="732"/>
                  </a:cubicBezTo>
                  <a:cubicBezTo>
                    <a:pt x="3921" y="1899"/>
                    <a:pt x="2096" y="4526"/>
                    <a:pt x="1031" y="7299"/>
                  </a:cubicBezTo>
                  <a:cubicBezTo>
                    <a:pt x="-34" y="10072"/>
                    <a:pt x="-338" y="12991"/>
                    <a:pt x="423" y="15764"/>
                  </a:cubicBezTo>
                  <a:cubicBezTo>
                    <a:pt x="1183" y="18537"/>
                    <a:pt x="3008" y="21164"/>
                    <a:pt x="6659" y="21018"/>
                  </a:cubicBezTo>
                  <a:cubicBezTo>
                    <a:pt x="10310" y="20872"/>
                    <a:pt x="15786" y="17953"/>
                    <a:pt x="21262" y="15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68713" y="311523"/>
              <a:ext cx="63138" cy="37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53" fill="norm" stroke="1" extrusionOk="0">
                  <a:moveTo>
                    <a:pt x="12836" y="0"/>
                  </a:moveTo>
                  <a:cubicBezTo>
                    <a:pt x="9956" y="1820"/>
                    <a:pt x="7076" y="3640"/>
                    <a:pt x="4916" y="6553"/>
                  </a:cubicBezTo>
                  <a:cubicBezTo>
                    <a:pt x="2756" y="9465"/>
                    <a:pt x="1316" y="13470"/>
                    <a:pt x="596" y="15836"/>
                  </a:cubicBezTo>
                  <a:cubicBezTo>
                    <a:pt x="-124" y="18202"/>
                    <a:pt x="-124" y="18930"/>
                    <a:pt x="236" y="19658"/>
                  </a:cubicBezTo>
                  <a:cubicBezTo>
                    <a:pt x="596" y="20387"/>
                    <a:pt x="1316" y="21115"/>
                    <a:pt x="3476" y="21357"/>
                  </a:cubicBezTo>
                  <a:cubicBezTo>
                    <a:pt x="5636" y="21600"/>
                    <a:pt x="9236" y="21357"/>
                    <a:pt x="12476" y="20872"/>
                  </a:cubicBezTo>
                  <a:cubicBezTo>
                    <a:pt x="15716" y="20387"/>
                    <a:pt x="18596" y="19658"/>
                    <a:pt x="21476" y="18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17550" y="451223"/>
              <a:ext cx="196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364"/>
                    <a:pt x="12077" y="11127"/>
                    <a:pt x="15677" y="7527"/>
                  </a:cubicBezTo>
                  <a:cubicBezTo>
                    <a:pt x="19277" y="3927"/>
                    <a:pt x="20439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524000" y="413123"/>
              <a:ext cx="127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69"/>
                    <a:pt x="14400" y="8938"/>
                    <a:pt x="18000" y="12538"/>
                  </a:cubicBezTo>
                  <a:cubicBezTo>
                    <a:pt x="21600" y="16138"/>
                    <a:pt x="21600" y="188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514739" y="349094"/>
              <a:ext cx="194517" cy="42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67" fill="norm" stroke="1" extrusionOk="0">
                  <a:moveTo>
                    <a:pt x="1713" y="3876"/>
                  </a:moveTo>
                  <a:cubicBezTo>
                    <a:pt x="1481" y="3342"/>
                    <a:pt x="1249" y="2807"/>
                    <a:pt x="1249" y="2165"/>
                  </a:cubicBezTo>
                  <a:cubicBezTo>
                    <a:pt x="1249" y="1524"/>
                    <a:pt x="1481" y="775"/>
                    <a:pt x="2294" y="348"/>
                  </a:cubicBezTo>
                  <a:cubicBezTo>
                    <a:pt x="3107" y="-80"/>
                    <a:pt x="4500" y="-187"/>
                    <a:pt x="7171" y="455"/>
                  </a:cubicBezTo>
                  <a:cubicBezTo>
                    <a:pt x="9842" y="1096"/>
                    <a:pt x="13790" y="2486"/>
                    <a:pt x="16694" y="4411"/>
                  </a:cubicBezTo>
                  <a:cubicBezTo>
                    <a:pt x="19597" y="6336"/>
                    <a:pt x="21455" y="8795"/>
                    <a:pt x="21339" y="11255"/>
                  </a:cubicBezTo>
                  <a:cubicBezTo>
                    <a:pt x="21223" y="13714"/>
                    <a:pt x="19132" y="16173"/>
                    <a:pt x="15881" y="17884"/>
                  </a:cubicBezTo>
                  <a:cubicBezTo>
                    <a:pt x="12629" y="19595"/>
                    <a:pt x="8216" y="20558"/>
                    <a:pt x="5429" y="20985"/>
                  </a:cubicBezTo>
                  <a:cubicBezTo>
                    <a:pt x="2642" y="21413"/>
                    <a:pt x="1481" y="21306"/>
                    <a:pt x="784" y="20985"/>
                  </a:cubicBezTo>
                  <a:cubicBezTo>
                    <a:pt x="87" y="20664"/>
                    <a:pt x="-145" y="20130"/>
                    <a:pt x="87" y="19649"/>
                  </a:cubicBezTo>
                  <a:cubicBezTo>
                    <a:pt x="320" y="19167"/>
                    <a:pt x="1016" y="18740"/>
                    <a:pt x="1713" y="18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879600" y="571873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884818" y="667123"/>
              <a:ext cx="159883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700" fill="norm" stroke="1" extrusionOk="0">
                  <a:moveTo>
                    <a:pt x="2710" y="0"/>
                  </a:moveTo>
                  <a:cubicBezTo>
                    <a:pt x="1289" y="7200"/>
                    <a:pt x="-132" y="14400"/>
                    <a:pt x="10" y="18000"/>
                  </a:cubicBezTo>
                  <a:cubicBezTo>
                    <a:pt x="152" y="21600"/>
                    <a:pt x="1857" y="21600"/>
                    <a:pt x="5694" y="18000"/>
                  </a:cubicBezTo>
                  <a:cubicBezTo>
                    <a:pt x="9531" y="14400"/>
                    <a:pt x="15500" y="7200"/>
                    <a:pt x="214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276739" y="313904"/>
              <a:ext cx="123562" cy="42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5" fill="norm" stroke="1" extrusionOk="0">
                  <a:moveTo>
                    <a:pt x="20273" y="2753"/>
                  </a:moveTo>
                  <a:cubicBezTo>
                    <a:pt x="17710" y="1795"/>
                    <a:pt x="15147" y="838"/>
                    <a:pt x="12585" y="359"/>
                  </a:cubicBezTo>
                  <a:cubicBezTo>
                    <a:pt x="10022" y="-120"/>
                    <a:pt x="7459" y="-120"/>
                    <a:pt x="5629" y="359"/>
                  </a:cubicBezTo>
                  <a:cubicBezTo>
                    <a:pt x="3798" y="838"/>
                    <a:pt x="2700" y="1795"/>
                    <a:pt x="3615" y="3072"/>
                  </a:cubicBezTo>
                  <a:cubicBezTo>
                    <a:pt x="4530" y="4349"/>
                    <a:pt x="7459" y="5945"/>
                    <a:pt x="8924" y="7062"/>
                  </a:cubicBezTo>
                  <a:cubicBezTo>
                    <a:pt x="10388" y="8180"/>
                    <a:pt x="10388" y="8818"/>
                    <a:pt x="9656" y="9510"/>
                  </a:cubicBezTo>
                  <a:cubicBezTo>
                    <a:pt x="8924" y="10201"/>
                    <a:pt x="7459" y="10946"/>
                    <a:pt x="5812" y="11318"/>
                  </a:cubicBezTo>
                  <a:cubicBezTo>
                    <a:pt x="4164" y="11691"/>
                    <a:pt x="2334" y="11691"/>
                    <a:pt x="1235" y="11372"/>
                  </a:cubicBezTo>
                  <a:cubicBezTo>
                    <a:pt x="137" y="11052"/>
                    <a:pt x="-229" y="10414"/>
                    <a:pt x="137" y="9882"/>
                  </a:cubicBezTo>
                  <a:cubicBezTo>
                    <a:pt x="503" y="9350"/>
                    <a:pt x="1602" y="8924"/>
                    <a:pt x="3066" y="8712"/>
                  </a:cubicBezTo>
                  <a:cubicBezTo>
                    <a:pt x="4530" y="8499"/>
                    <a:pt x="6361" y="8499"/>
                    <a:pt x="7459" y="8818"/>
                  </a:cubicBezTo>
                  <a:cubicBezTo>
                    <a:pt x="8557" y="9137"/>
                    <a:pt x="8924" y="9776"/>
                    <a:pt x="8557" y="11372"/>
                  </a:cubicBezTo>
                  <a:cubicBezTo>
                    <a:pt x="8191" y="12968"/>
                    <a:pt x="7093" y="15521"/>
                    <a:pt x="6361" y="17064"/>
                  </a:cubicBezTo>
                  <a:cubicBezTo>
                    <a:pt x="5629" y="18607"/>
                    <a:pt x="5263" y="19139"/>
                    <a:pt x="5079" y="19671"/>
                  </a:cubicBezTo>
                  <a:cubicBezTo>
                    <a:pt x="4896" y="20203"/>
                    <a:pt x="4896" y="20735"/>
                    <a:pt x="5812" y="21054"/>
                  </a:cubicBezTo>
                  <a:cubicBezTo>
                    <a:pt x="6727" y="21374"/>
                    <a:pt x="8557" y="21480"/>
                    <a:pt x="11303" y="21214"/>
                  </a:cubicBezTo>
                  <a:cubicBezTo>
                    <a:pt x="14049" y="20948"/>
                    <a:pt x="17710" y="20310"/>
                    <a:pt x="21371" y="1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482850" y="438523"/>
              <a:ext cx="2095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46"/>
                    <a:pt x="9600" y="8492"/>
                    <a:pt x="13200" y="12092"/>
                  </a:cubicBezTo>
                  <a:cubicBezTo>
                    <a:pt x="16800" y="15692"/>
                    <a:pt x="19200" y="186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540778" y="398823"/>
              <a:ext cx="170673" cy="2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08" fill="norm" stroke="1" extrusionOk="0">
                  <a:moveTo>
                    <a:pt x="21240" y="117"/>
                  </a:moveTo>
                  <a:cubicBezTo>
                    <a:pt x="18869" y="-38"/>
                    <a:pt x="16499" y="-192"/>
                    <a:pt x="14786" y="734"/>
                  </a:cubicBezTo>
                  <a:cubicBezTo>
                    <a:pt x="13074" y="1659"/>
                    <a:pt x="12020" y="3665"/>
                    <a:pt x="10308" y="6288"/>
                  </a:cubicBezTo>
                  <a:cubicBezTo>
                    <a:pt x="8596" y="8911"/>
                    <a:pt x="6225" y="12151"/>
                    <a:pt x="4513" y="14465"/>
                  </a:cubicBezTo>
                  <a:cubicBezTo>
                    <a:pt x="2801" y="16779"/>
                    <a:pt x="1747" y="18168"/>
                    <a:pt x="957" y="19325"/>
                  </a:cubicBezTo>
                  <a:cubicBezTo>
                    <a:pt x="167" y="20482"/>
                    <a:pt x="-360" y="21408"/>
                    <a:pt x="299" y="21408"/>
                  </a:cubicBezTo>
                  <a:cubicBezTo>
                    <a:pt x="957" y="21408"/>
                    <a:pt x="2801" y="20482"/>
                    <a:pt x="4645" y="19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2774950" y="584573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813050" y="698873"/>
              <a:ext cx="82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092450" y="417813"/>
              <a:ext cx="203200" cy="30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18"/>
                  </a:moveTo>
                  <a:cubicBezTo>
                    <a:pt x="1125" y="-33"/>
                    <a:pt x="2250" y="-184"/>
                    <a:pt x="3938" y="647"/>
                  </a:cubicBezTo>
                  <a:cubicBezTo>
                    <a:pt x="5625" y="1478"/>
                    <a:pt x="7875" y="3290"/>
                    <a:pt x="10575" y="6009"/>
                  </a:cubicBezTo>
                  <a:cubicBezTo>
                    <a:pt x="13275" y="8728"/>
                    <a:pt x="16425" y="12353"/>
                    <a:pt x="18337" y="15072"/>
                  </a:cubicBezTo>
                  <a:cubicBezTo>
                    <a:pt x="20250" y="17791"/>
                    <a:pt x="20925" y="19603"/>
                    <a:pt x="21600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137394" y="362323"/>
              <a:ext cx="190007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39" fill="norm" stroke="1" extrusionOk="0">
                  <a:moveTo>
                    <a:pt x="21307" y="0"/>
                  </a:moveTo>
                  <a:cubicBezTo>
                    <a:pt x="19408" y="2281"/>
                    <a:pt x="17509" y="4561"/>
                    <a:pt x="15017" y="7781"/>
                  </a:cubicBezTo>
                  <a:cubicBezTo>
                    <a:pt x="12525" y="11001"/>
                    <a:pt x="9439" y="15160"/>
                    <a:pt x="7421" y="17441"/>
                  </a:cubicBezTo>
                  <a:cubicBezTo>
                    <a:pt x="5404" y="19722"/>
                    <a:pt x="4454" y="20124"/>
                    <a:pt x="3267" y="20594"/>
                  </a:cubicBezTo>
                  <a:cubicBezTo>
                    <a:pt x="2081" y="21063"/>
                    <a:pt x="656" y="21600"/>
                    <a:pt x="182" y="21533"/>
                  </a:cubicBezTo>
                  <a:cubicBezTo>
                    <a:pt x="-293" y="21466"/>
                    <a:pt x="182" y="20795"/>
                    <a:pt x="1369" y="19990"/>
                  </a:cubicBezTo>
                  <a:cubicBezTo>
                    <a:pt x="2555" y="19185"/>
                    <a:pt x="4454" y="18246"/>
                    <a:pt x="6353" y="17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352265" y="572816"/>
              <a:ext cx="140235" cy="13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76" fill="norm" stroke="1" extrusionOk="0">
                  <a:moveTo>
                    <a:pt x="1986" y="7047"/>
                  </a:moveTo>
                  <a:cubicBezTo>
                    <a:pt x="1986" y="5333"/>
                    <a:pt x="1986" y="3618"/>
                    <a:pt x="3098" y="2247"/>
                  </a:cubicBezTo>
                  <a:cubicBezTo>
                    <a:pt x="4210" y="876"/>
                    <a:pt x="6433" y="-153"/>
                    <a:pt x="8021" y="18"/>
                  </a:cubicBezTo>
                  <a:cubicBezTo>
                    <a:pt x="9610" y="190"/>
                    <a:pt x="10563" y="1561"/>
                    <a:pt x="10880" y="3104"/>
                  </a:cubicBezTo>
                  <a:cubicBezTo>
                    <a:pt x="11198" y="4647"/>
                    <a:pt x="10880" y="6361"/>
                    <a:pt x="9292" y="8761"/>
                  </a:cubicBezTo>
                  <a:cubicBezTo>
                    <a:pt x="7704" y="11161"/>
                    <a:pt x="4845" y="14247"/>
                    <a:pt x="2780" y="16476"/>
                  </a:cubicBezTo>
                  <a:cubicBezTo>
                    <a:pt x="716" y="18704"/>
                    <a:pt x="-555" y="20076"/>
                    <a:pt x="239" y="20761"/>
                  </a:cubicBezTo>
                  <a:cubicBezTo>
                    <a:pt x="1033" y="21447"/>
                    <a:pt x="3892" y="21447"/>
                    <a:pt x="7704" y="20761"/>
                  </a:cubicBezTo>
                  <a:cubicBezTo>
                    <a:pt x="11516" y="20076"/>
                    <a:pt x="16280" y="18704"/>
                    <a:pt x="21045" y="17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460750" y="686173"/>
              <a:ext cx="95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670300" y="696429"/>
              <a:ext cx="2857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000" y="12582"/>
                    <a:pt x="8000" y="4867"/>
                    <a:pt x="11600" y="1782"/>
                  </a:cubicBezTo>
                  <a:cubicBezTo>
                    <a:pt x="15200" y="-1304"/>
                    <a:pt x="184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102100" y="660773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267200" y="717923"/>
              <a:ext cx="114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610100" y="381373"/>
              <a:ext cx="2032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4960"/>
                    <a:pt x="9450" y="9920"/>
                    <a:pt x="13050" y="13520"/>
                  </a:cubicBezTo>
                  <a:cubicBezTo>
                    <a:pt x="16650" y="17120"/>
                    <a:pt x="19125" y="19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651062" y="349623"/>
              <a:ext cx="143188" cy="37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12" fill="norm" stroke="1" extrusionOk="0">
                  <a:moveTo>
                    <a:pt x="21177" y="0"/>
                  </a:moveTo>
                  <a:cubicBezTo>
                    <a:pt x="17734" y="2760"/>
                    <a:pt x="14290" y="5520"/>
                    <a:pt x="11473" y="8220"/>
                  </a:cubicBezTo>
                  <a:cubicBezTo>
                    <a:pt x="8655" y="10920"/>
                    <a:pt x="6464" y="13560"/>
                    <a:pt x="4899" y="15360"/>
                  </a:cubicBezTo>
                  <a:cubicBezTo>
                    <a:pt x="3334" y="17160"/>
                    <a:pt x="2394" y="18120"/>
                    <a:pt x="1455" y="19080"/>
                  </a:cubicBezTo>
                  <a:cubicBezTo>
                    <a:pt x="516" y="20040"/>
                    <a:pt x="-423" y="21000"/>
                    <a:pt x="203" y="21300"/>
                  </a:cubicBezTo>
                  <a:cubicBezTo>
                    <a:pt x="829" y="21600"/>
                    <a:pt x="3020" y="21240"/>
                    <a:pt x="5212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886073" y="566472"/>
              <a:ext cx="105027" cy="14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61" fill="norm" stroke="1" extrusionOk="0">
                  <a:moveTo>
                    <a:pt x="1995" y="10190"/>
                  </a:moveTo>
                  <a:cubicBezTo>
                    <a:pt x="1995" y="11756"/>
                    <a:pt x="1995" y="13321"/>
                    <a:pt x="1563" y="15512"/>
                  </a:cubicBezTo>
                  <a:cubicBezTo>
                    <a:pt x="1131" y="17703"/>
                    <a:pt x="267" y="20521"/>
                    <a:pt x="51" y="20990"/>
                  </a:cubicBezTo>
                  <a:cubicBezTo>
                    <a:pt x="-165" y="21460"/>
                    <a:pt x="267" y="19582"/>
                    <a:pt x="1995" y="16138"/>
                  </a:cubicBezTo>
                  <a:cubicBezTo>
                    <a:pt x="3723" y="12695"/>
                    <a:pt x="6747" y="7686"/>
                    <a:pt x="9123" y="4556"/>
                  </a:cubicBezTo>
                  <a:cubicBezTo>
                    <a:pt x="11499" y="1425"/>
                    <a:pt x="13227" y="173"/>
                    <a:pt x="14955" y="17"/>
                  </a:cubicBezTo>
                  <a:cubicBezTo>
                    <a:pt x="16683" y="-140"/>
                    <a:pt x="18411" y="799"/>
                    <a:pt x="19491" y="4399"/>
                  </a:cubicBezTo>
                  <a:cubicBezTo>
                    <a:pt x="20571" y="7999"/>
                    <a:pt x="21003" y="14260"/>
                    <a:pt x="21435" y="20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156199" y="252121"/>
              <a:ext cx="89341" cy="49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513" fill="norm" stroke="1" extrusionOk="0">
                  <a:moveTo>
                    <a:pt x="0" y="1211"/>
                  </a:moveTo>
                  <a:cubicBezTo>
                    <a:pt x="1473" y="840"/>
                    <a:pt x="2945" y="469"/>
                    <a:pt x="4909" y="237"/>
                  </a:cubicBezTo>
                  <a:cubicBezTo>
                    <a:pt x="6873" y="6"/>
                    <a:pt x="9327" y="-87"/>
                    <a:pt x="11045" y="98"/>
                  </a:cubicBezTo>
                  <a:cubicBezTo>
                    <a:pt x="12764" y="284"/>
                    <a:pt x="13745" y="747"/>
                    <a:pt x="13991" y="1721"/>
                  </a:cubicBezTo>
                  <a:cubicBezTo>
                    <a:pt x="14236" y="2694"/>
                    <a:pt x="13745" y="4177"/>
                    <a:pt x="12273" y="5383"/>
                  </a:cubicBezTo>
                  <a:cubicBezTo>
                    <a:pt x="10800" y="6588"/>
                    <a:pt x="8345" y="7515"/>
                    <a:pt x="7364" y="8442"/>
                  </a:cubicBezTo>
                  <a:cubicBezTo>
                    <a:pt x="6382" y="9369"/>
                    <a:pt x="6873" y="10296"/>
                    <a:pt x="9327" y="11501"/>
                  </a:cubicBezTo>
                  <a:cubicBezTo>
                    <a:pt x="11782" y="12706"/>
                    <a:pt x="16200" y="14189"/>
                    <a:pt x="18655" y="15673"/>
                  </a:cubicBezTo>
                  <a:cubicBezTo>
                    <a:pt x="21109" y="17156"/>
                    <a:pt x="21600" y="18639"/>
                    <a:pt x="18900" y="19613"/>
                  </a:cubicBezTo>
                  <a:cubicBezTo>
                    <a:pt x="16200" y="20586"/>
                    <a:pt x="10309" y="21049"/>
                    <a:pt x="4418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5873750" y="267073"/>
              <a:ext cx="62504" cy="43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65" fill="norm" stroke="1" extrusionOk="0">
                  <a:moveTo>
                    <a:pt x="12960" y="0"/>
                  </a:moveTo>
                  <a:cubicBezTo>
                    <a:pt x="10080" y="2412"/>
                    <a:pt x="7200" y="4823"/>
                    <a:pt x="5040" y="7759"/>
                  </a:cubicBezTo>
                  <a:cubicBezTo>
                    <a:pt x="2880" y="10695"/>
                    <a:pt x="1440" y="14155"/>
                    <a:pt x="720" y="16252"/>
                  </a:cubicBezTo>
                  <a:cubicBezTo>
                    <a:pt x="0" y="18350"/>
                    <a:pt x="0" y="19083"/>
                    <a:pt x="0" y="19765"/>
                  </a:cubicBezTo>
                  <a:cubicBezTo>
                    <a:pt x="0" y="20447"/>
                    <a:pt x="0" y="21076"/>
                    <a:pt x="1800" y="21338"/>
                  </a:cubicBezTo>
                  <a:cubicBezTo>
                    <a:pt x="3600" y="21600"/>
                    <a:pt x="7200" y="21495"/>
                    <a:pt x="11520" y="20656"/>
                  </a:cubicBezTo>
                  <a:cubicBezTo>
                    <a:pt x="15840" y="19817"/>
                    <a:pt x="20880" y="18245"/>
                    <a:pt x="21240" y="16829"/>
                  </a:cubicBezTo>
                  <a:cubicBezTo>
                    <a:pt x="21600" y="15414"/>
                    <a:pt x="17280" y="14155"/>
                    <a:pt x="13320" y="13474"/>
                  </a:cubicBezTo>
                  <a:cubicBezTo>
                    <a:pt x="9360" y="12792"/>
                    <a:pt x="5760" y="12687"/>
                    <a:pt x="3960" y="12950"/>
                  </a:cubicBezTo>
                  <a:cubicBezTo>
                    <a:pt x="2160" y="13212"/>
                    <a:pt x="2160" y="13841"/>
                    <a:pt x="2160" y="14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019260" y="484990"/>
              <a:ext cx="165640" cy="17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45" fill="norm" stroke="1" extrusionOk="0">
                  <a:moveTo>
                    <a:pt x="890" y="10555"/>
                  </a:moveTo>
                  <a:cubicBezTo>
                    <a:pt x="3624" y="8498"/>
                    <a:pt x="6358" y="6441"/>
                    <a:pt x="7862" y="4641"/>
                  </a:cubicBezTo>
                  <a:cubicBezTo>
                    <a:pt x="9366" y="2841"/>
                    <a:pt x="9639" y="1298"/>
                    <a:pt x="9092" y="526"/>
                  </a:cubicBezTo>
                  <a:cubicBezTo>
                    <a:pt x="8545" y="-245"/>
                    <a:pt x="7178" y="-245"/>
                    <a:pt x="5674" y="1041"/>
                  </a:cubicBezTo>
                  <a:cubicBezTo>
                    <a:pt x="4171" y="2326"/>
                    <a:pt x="2530" y="4898"/>
                    <a:pt x="1437" y="8241"/>
                  </a:cubicBezTo>
                  <a:cubicBezTo>
                    <a:pt x="343" y="11584"/>
                    <a:pt x="-204" y="15698"/>
                    <a:pt x="69" y="18141"/>
                  </a:cubicBezTo>
                  <a:cubicBezTo>
                    <a:pt x="343" y="20584"/>
                    <a:pt x="1437" y="21355"/>
                    <a:pt x="5128" y="21098"/>
                  </a:cubicBezTo>
                  <a:cubicBezTo>
                    <a:pt x="8819" y="20841"/>
                    <a:pt x="15107" y="19555"/>
                    <a:pt x="21396" y="18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946900" y="482973"/>
              <a:ext cx="423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959"/>
                    <a:pt x="21600" y="11917"/>
                    <a:pt x="21600" y="15517"/>
                  </a:cubicBezTo>
                  <a:cubicBezTo>
                    <a:pt x="21600" y="19117"/>
                    <a:pt x="1080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978650" y="381373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061200" y="514723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083922" y="394559"/>
              <a:ext cx="21729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202" fill="norm" stroke="1" extrusionOk="0">
                  <a:moveTo>
                    <a:pt x="2484" y="9970"/>
                  </a:moveTo>
                  <a:cubicBezTo>
                    <a:pt x="521" y="4286"/>
                    <a:pt x="-1443" y="-1398"/>
                    <a:pt x="1502" y="307"/>
                  </a:cubicBezTo>
                  <a:cubicBezTo>
                    <a:pt x="4448" y="2013"/>
                    <a:pt x="12302" y="11107"/>
                    <a:pt x="20157" y="20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107766" y="249911"/>
              <a:ext cx="124884" cy="43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8305" y="15005"/>
                  </a:moveTo>
                  <a:cubicBezTo>
                    <a:pt x="16475" y="13852"/>
                    <a:pt x="14644" y="12698"/>
                    <a:pt x="12814" y="12069"/>
                  </a:cubicBezTo>
                  <a:cubicBezTo>
                    <a:pt x="10983" y="11440"/>
                    <a:pt x="9153" y="11335"/>
                    <a:pt x="7505" y="11545"/>
                  </a:cubicBezTo>
                  <a:cubicBezTo>
                    <a:pt x="5858" y="11755"/>
                    <a:pt x="4393" y="12279"/>
                    <a:pt x="2929" y="13694"/>
                  </a:cubicBezTo>
                  <a:cubicBezTo>
                    <a:pt x="1464" y="15110"/>
                    <a:pt x="0" y="17417"/>
                    <a:pt x="0" y="18885"/>
                  </a:cubicBezTo>
                  <a:cubicBezTo>
                    <a:pt x="0" y="20353"/>
                    <a:pt x="1464" y="20982"/>
                    <a:pt x="3295" y="21244"/>
                  </a:cubicBezTo>
                  <a:cubicBezTo>
                    <a:pt x="5125" y="21506"/>
                    <a:pt x="7322" y="21401"/>
                    <a:pt x="9336" y="20510"/>
                  </a:cubicBezTo>
                  <a:cubicBezTo>
                    <a:pt x="11349" y="19619"/>
                    <a:pt x="13180" y="17941"/>
                    <a:pt x="14461" y="15320"/>
                  </a:cubicBezTo>
                  <a:cubicBezTo>
                    <a:pt x="15742" y="12698"/>
                    <a:pt x="16475" y="9133"/>
                    <a:pt x="17024" y="6617"/>
                  </a:cubicBezTo>
                  <a:cubicBezTo>
                    <a:pt x="17573" y="4100"/>
                    <a:pt x="17939" y="2632"/>
                    <a:pt x="18122" y="1584"/>
                  </a:cubicBezTo>
                  <a:cubicBezTo>
                    <a:pt x="18305" y="535"/>
                    <a:pt x="18305" y="-94"/>
                    <a:pt x="17756" y="11"/>
                  </a:cubicBezTo>
                  <a:cubicBezTo>
                    <a:pt x="17207" y="116"/>
                    <a:pt x="16108" y="955"/>
                    <a:pt x="15559" y="3314"/>
                  </a:cubicBezTo>
                  <a:cubicBezTo>
                    <a:pt x="15010" y="5673"/>
                    <a:pt x="15010" y="9553"/>
                    <a:pt x="16108" y="12541"/>
                  </a:cubicBezTo>
                  <a:cubicBezTo>
                    <a:pt x="17207" y="15529"/>
                    <a:pt x="19403" y="17626"/>
                    <a:pt x="21600" y="19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863037" y="250140"/>
              <a:ext cx="411013" cy="43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38" fill="norm" stroke="1" extrusionOk="0">
                  <a:moveTo>
                    <a:pt x="5558" y="17342"/>
                  </a:moveTo>
                  <a:cubicBezTo>
                    <a:pt x="5447" y="15992"/>
                    <a:pt x="5337" y="14642"/>
                    <a:pt x="5171" y="13708"/>
                  </a:cubicBezTo>
                  <a:cubicBezTo>
                    <a:pt x="5004" y="12773"/>
                    <a:pt x="4783" y="12254"/>
                    <a:pt x="4395" y="12202"/>
                  </a:cubicBezTo>
                  <a:cubicBezTo>
                    <a:pt x="4007" y="12150"/>
                    <a:pt x="3454" y="12565"/>
                    <a:pt x="2678" y="13863"/>
                  </a:cubicBezTo>
                  <a:cubicBezTo>
                    <a:pt x="1903" y="15162"/>
                    <a:pt x="906" y="17342"/>
                    <a:pt x="407" y="18796"/>
                  </a:cubicBezTo>
                  <a:cubicBezTo>
                    <a:pt x="-91" y="20250"/>
                    <a:pt x="-91" y="20977"/>
                    <a:pt x="186" y="21288"/>
                  </a:cubicBezTo>
                  <a:cubicBezTo>
                    <a:pt x="463" y="21600"/>
                    <a:pt x="1017" y="21496"/>
                    <a:pt x="2069" y="20302"/>
                  </a:cubicBezTo>
                  <a:cubicBezTo>
                    <a:pt x="3121" y="19108"/>
                    <a:pt x="4672" y="16823"/>
                    <a:pt x="5614" y="14123"/>
                  </a:cubicBezTo>
                  <a:cubicBezTo>
                    <a:pt x="6555" y="11423"/>
                    <a:pt x="6887" y="8308"/>
                    <a:pt x="7054" y="6127"/>
                  </a:cubicBezTo>
                  <a:cubicBezTo>
                    <a:pt x="7220" y="3946"/>
                    <a:pt x="7220" y="2700"/>
                    <a:pt x="6998" y="1713"/>
                  </a:cubicBezTo>
                  <a:cubicBezTo>
                    <a:pt x="6777" y="727"/>
                    <a:pt x="6334" y="0"/>
                    <a:pt x="6057" y="0"/>
                  </a:cubicBezTo>
                  <a:cubicBezTo>
                    <a:pt x="5780" y="0"/>
                    <a:pt x="5669" y="727"/>
                    <a:pt x="5558" y="3167"/>
                  </a:cubicBezTo>
                  <a:cubicBezTo>
                    <a:pt x="5447" y="5608"/>
                    <a:pt x="5337" y="9762"/>
                    <a:pt x="5337" y="12410"/>
                  </a:cubicBezTo>
                  <a:cubicBezTo>
                    <a:pt x="5337" y="15058"/>
                    <a:pt x="5447" y="16200"/>
                    <a:pt x="5614" y="17031"/>
                  </a:cubicBezTo>
                  <a:cubicBezTo>
                    <a:pt x="5780" y="17862"/>
                    <a:pt x="6001" y="18381"/>
                    <a:pt x="6278" y="18848"/>
                  </a:cubicBezTo>
                  <a:cubicBezTo>
                    <a:pt x="6555" y="19315"/>
                    <a:pt x="6887" y="19731"/>
                    <a:pt x="7331" y="19887"/>
                  </a:cubicBezTo>
                  <a:cubicBezTo>
                    <a:pt x="7774" y="20042"/>
                    <a:pt x="8327" y="19938"/>
                    <a:pt x="9103" y="19212"/>
                  </a:cubicBezTo>
                  <a:cubicBezTo>
                    <a:pt x="9878" y="18485"/>
                    <a:pt x="10875" y="17135"/>
                    <a:pt x="11484" y="16148"/>
                  </a:cubicBezTo>
                  <a:cubicBezTo>
                    <a:pt x="12094" y="15162"/>
                    <a:pt x="12315" y="14538"/>
                    <a:pt x="12371" y="13967"/>
                  </a:cubicBezTo>
                  <a:cubicBezTo>
                    <a:pt x="12426" y="13396"/>
                    <a:pt x="12315" y="12877"/>
                    <a:pt x="11983" y="12617"/>
                  </a:cubicBezTo>
                  <a:cubicBezTo>
                    <a:pt x="11651" y="12358"/>
                    <a:pt x="11097" y="12358"/>
                    <a:pt x="10487" y="13085"/>
                  </a:cubicBezTo>
                  <a:cubicBezTo>
                    <a:pt x="9878" y="13812"/>
                    <a:pt x="9214" y="15265"/>
                    <a:pt x="8826" y="16252"/>
                  </a:cubicBezTo>
                  <a:cubicBezTo>
                    <a:pt x="8438" y="17238"/>
                    <a:pt x="8327" y="17758"/>
                    <a:pt x="8327" y="18277"/>
                  </a:cubicBezTo>
                  <a:cubicBezTo>
                    <a:pt x="8327" y="18796"/>
                    <a:pt x="8438" y="19315"/>
                    <a:pt x="8771" y="19419"/>
                  </a:cubicBezTo>
                  <a:cubicBezTo>
                    <a:pt x="9103" y="19523"/>
                    <a:pt x="9657" y="19212"/>
                    <a:pt x="10155" y="18588"/>
                  </a:cubicBezTo>
                  <a:cubicBezTo>
                    <a:pt x="10654" y="17965"/>
                    <a:pt x="11097" y="17031"/>
                    <a:pt x="11374" y="16304"/>
                  </a:cubicBezTo>
                  <a:cubicBezTo>
                    <a:pt x="11651" y="15577"/>
                    <a:pt x="11761" y="15058"/>
                    <a:pt x="11872" y="15110"/>
                  </a:cubicBezTo>
                  <a:cubicBezTo>
                    <a:pt x="11983" y="15162"/>
                    <a:pt x="12094" y="15785"/>
                    <a:pt x="12204" y="16356"/>
                  </a:cubicBezTo>
                  <a:cubicBezTo>
                    <a:pt x="12315" y="16927"/>
                    <a:pt x="12426" y="17446"/>
                    <a:pt x="12758" y="17758"/>
                  </a:cubicBezTo>
                  <a:cubicBezTo>
                    <a:pt x="13091" y="18069"/>
                    <a:pt x="13644" y="18173"/>
                    <a:pt x="14143" y="17913"/>
                  </a:cubicBezTo>
                  <a:cubicBezTo>
                    <a:pt x="14641" y="17654"/>
                    <a:pt x="15084" y="17031"/>
                    <a:pt x="15638" y="15317"/>
                  </a:cubicBezTo>
                  <a:cubicBezTo>
                    <a:pt x="16192" y="13604"/>
                    <a:pt x="16857" y="10800"/>
                    <a:pt x="17355" y="7581"/>
                  </a:cubicBezTo>
                  <a:cubicBezTo>
                    <a:pt x="17854" y="4362"/>
                    <a:pt x="18186" y="727"/>
                    <a:pt x="18131" y="467"/>
                  </a:cubicBezTo>
                  <a:cubicBezTo>
                    <a:pt x="18075" y="208"/>
                    <a:pt x="17632" y="3323"/>
                    <a:pt x="17355" y="6646"/>
                  </a:cubicBezTo>
                  <a:cubicBezTo>
                    <a:pt x="17078" y="9969"/>
                    <a:pt x="16967" y="13500"/>
                    <a:pt x="16967" y="15525"/>
                  </a:cubicBezTo>
                  <a:cubicBezTo>
                    <a:pt x="16967" y="17550"/>
                    <a:pt x="17078" y="18069"/>
                    <a:pt x="17244" y="18588"/>
                  </a:cubicBezTo>
                  <a:cubicBezTo>
                    <a:pt x="17411" y="19108"/>
                    <a:pt x="17632" y="19627"/>
                    <a:pt x="18131" y="19731"/>
                  </a:cubicBezTo>
                  <a:cubicBezTo>
                    <a:pt x="18629" y="19835"/>
                    <a:pt x="19404" y="19523"/>
                    <a:pt x="20014" y="18588"/>
                  </a:cubicBezTo>
                  <a:cubicBezTo>
                    <a:pt x="20623" y="17654"/>
                    <a:pt x="21066" y="16096"/>
                    <a:pt x="21509" y="14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8156081" y="419473"/>
              <a:ext cx="213220" cy="4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87" fill="norm" stroke="1" extrusionOk="0">
                  <a:moveTo>
                    <a:pt x="2273" y="15429"/>
                  </a:moveTo>
                  <a:cubicBezTo>
                    <a:pt x="1003" y="17486"/>
                    <a:pt x="-268" y="19543"/>
                    <a:pt x="50" y="20571"/>
                  </a:cubicBezTo>
                  <a:cubicBezTo>
                    <a:pt x="367" y="21600"/>
                    <a:pt x="2273" y="21600"/>
                    <a:pt x="5344" y="18514"/>
                  </a:cubicBezTo>
                  <a:cubicBezTo>
                    <a:pt x="8414" y="15429"/>
                    <a:pt x="12650" y="9257"/>
                    <a:pt x="15508" y="5657"/>
                  </a:cubicBezTo>
                  <a:cubicBezTo>
                    <a:pt x="18367" y="2057"/>
                    <a:pt x="19850" y="1029"/>
                    <a:pt x="213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320886" y="438452"/>
              <a:ext cx="200814" cy="15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766" fill="norm" stroke="1" extrusionOk="0">
                  <a:moveTo>
                    <a:pt x="11773" y="8318"/>
                  </a:moveTo>
                  <a:cubicBezTo>
                    <a:pt x="11773" y="6933"/>
                    <a:pt x="11773" y="5548"/>
                    <a:pt x="11662" y="4164"/>
                  </a:cubicBezTo>
                  <a:cubicBezTo>
                    <a:pt x="11551" y="2779"/>
                    <a:pt x="11328" y="1394"/>
                    <a:pt x="10660" y="564"/>
                  </a:cubicBezTo>
                  <a:cubicBezTo>
                    <a:pt x="9992" y="-267"/>
                    <a:pt x="8879" y="-544"/>
                    <a:pt x="6874" y="2364"/>
                  </a:cubicBezTo>
                  <a:cubicBezTo>
                    <a:pt x="4870" y="5271"/>
                    <a:pt x="1975" y="11364"/>
                    <a:pt x="751" y="15102"/>
                  </a:cubicBezTo>
                  <a:cubicBezTo>
                    <a:pt x="-474" y="18841"/>
                    <a:pt x="-29" y="20225"/>
                    <a:pt x="862" y="20641"/>
                  </a:cubicBezTo>
                  <a:cubicBezTo>
                    <a:pt x="1753" y="21056"/>
                    <a:pt x="3089" y="20502"/>
                    <a:pt x="4870" y="18148"/>
                  </a:cubicBezTo>
                  <a:cubicBezTo>
                    <a:pt x="6652" y="15794"/>
                    <a:pt x="8879" y="11641"/>
                    <a:pt x="10103" y="8871"/>
                  </a:cubicBezTo>
                  <a:cubicBezTo>
                    <a:pt x="11328" y="6102"/>
                    <a:pt x="11551" y="4718"/>
                    <a:pt x="11662" y="4856"/>
                  </a:cubicBezTo>
                  <a:cubicBezTo>
                    <a:pt x="11773" y="4994"/>
                    <a:pt x="11773" y="6656"/>
                    <a:pt x="12107" y="8871"/>
                  </a:cubicBezTo>
                  <a:cubicBezTo>
                    <a:pt x="12441" y="11087"/>
                    <a:pt x="13110" y="13856"/>
                    <a:pt x="14668" y="15656"/>
                  </a:cubicBezTo>
                  <a:cubicBezTo>
                    <a:pt x="16227" y="17456"/>
                    <a:pt x="18677" y="18287"/>
                    <a:pt x="21126" y="19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911431" y="430232"/>
              <a:ext cx="137819" cy="24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71" fill="norm" stroke="1" extrusionOk="0">
                  <a:moveTo>
                    <a:pt x="18702" y="2964"/>
                  </a:moveTo>
                  <a:cubicBezTo>
                    <a:pt x="18384" y="2032"/>
                    <a:pt x="18067" y="1101"/>
                    <a:pt x="17114" y="543"/>
                  </a:cubicBezTo>
                  <a:cubicBezTo>
                    <a:pt x="16161" y="-16"/>
                    <a:pt x="14572" y="-202"/>
                    <a:pt x="11872" y="264"/>
                  </a:cubicBezTo>
                  <a:cubicBezTo>
                    <a:pt x="9172" y="729"/>
                    <a:pt x="5361" y="1846"/>
                    <a:pt x="2978" y="2870"/>
                  </a:cubicBezTo>
                  <a:cubicBezTo>
                    <a:pt x="596" y="3895"/>
                    <a:pt x="-357" y="4826"/>
                    <a:pt x="119" y="6036"/>
                  </a:cubicBezTo>
                  <a:cubicBezTo>
                    <a:pt x="596" y="7246"/>
                    <a:pt x="2502" y="8736"/>
                    <a:pt x="6155" y="10412"/>
                  </a:cubicBezTo>
                  <a:cubicBezTo>
                    <a:pt x="9808" y="12088"/>
                    <a:pt x="15208" y="13950"/>
                    <a:pt x="18067" y="15346"/>
                  </a:cubicBezTo>
                  <a:cubicBezTo>
                    <a:pt x="20925" y="16743"/>
                    <a:pt x="21243" y="17674"/>
                    <a:pt x="19972" y="18605"/>
                  </a:cubicBezTo>
                  <a:cubicBezTo>
                    <a:pt x="18702" y="19536"/>
                    <a:pt x="15843" y="20467"/>
                    <a:pt x="13619" y="20932"/>
                  </a:cubicBezTo>
                  <a:cubicBezTo>
                    <a:pt x="11396" y="21398"/>
                    <a:pt x="9808" y="21398"/>
                    <a:pt x="8696" y="20839"/>
                  </a:cubicBezTo>
                  <a:cubicBezTo>
                    <a:pt x="7584" y="20281"/>
                    <a:pt x="6949" y="19164"/>
                    <a:pt x="7425" y="18232"/>
                  </a:cubicBezTo>
                  <a:cubicBezTo>
                    <a:pt x="7902" y="17301"/>
                    <a:pt x="9490" y="16557"/>
                    <a:pt x="11078" y="15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9090649" y="502015"/>
              <a:ext cx="116852" cy="12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62" fill="norm" stroke="1" extrusionOk="0">
                  <a:moveTo>
                    <a:pt x="16664" y="6375"/>
                  </a:moveTo>
                  <a:cubicBezTo>
                    <a:pt x="16664" y="4604"/>
                    <a:pt x="16664" y="2834"/>
                    <a:pt x="15314" y="1595"/>
                  </a:cubicBezTo>
                  <a:cubicBezTo>
                    <a:pt x="13964" y="355"/>
                    <a:pt x="11264" y="-353"/>
                    <a:pt x="9143" y="178"/>
                  </a:cubicBezTo>
                  <a:cubicBezTo>
                    <a:pt x="7022" y="709"/>
                    <a:pt x="5479" y="2480"/>
                    <a:pt x="3936" y="5490"/>
                  </a:cubicBezTo>
                  <a:cubicBezTo>
                    <a:pt x="2393" y="8499"/>
                    <a:pt x="850" y="12749"/>
                    <a:pt x="272" y="15758"/>
                  </a:cubicBezTo>
                  <a:cubicBezTo>
                    <a:pt x="-307" y="18768"/>
                    <a:pt x="79" y="20539"/>
                    <a:pt x="1043" y="20893"/>
                  </a:cubicBezTo>
                  <a:cubicBezTo>
                    <a:pt x="2007" y="21247"/>
                    <a:pt x="3550" y="20185"/>
                    <a:pt x="5093" y="18945"/>
                  </a:cubicBezTo>
                  <a:cubicBezTo>
                    <a:pt x="6636" y="17706"/>
                    <a:pt x="8179" y="16290"/>
                    <a:pt x="10107" y="13280"/>
                  </a:cubicBezTo>
                  <a:cubicBezTo>
                    <a:pt x="12036" y="10270"/>
                    <a:pt x="14350" y="5667"/>
                    <a:pt x="15700" y="4427"/>
                  </a:cubicBezTo>
                  <a:cubicBezTo>
                    <a:pt x="17050" y="3188"/>
                    <a:pt x="17436" y="5313"/>
                    <a:pt x="18207" y="8499"/>
                  </a:cubicBezTo>
                  <a:cubicBezTo>
                    <a:pt x="18979" y="11686"/>
                    <a:pt x="20136" y="15936"/>
                    <a:pt x="21293" y="20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9264649" y="495673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5635"/>
                    <a:pt x="2700" y="11270"/>
                    <a:pt x="3150" y="15026"/>
                  </a:cubicBezTo>
                  <a:cubicBezTo>
                    <a:pt x="3600" y="18783"/>
                    <a:pt x="3150" y="20661"/>
                    <a:pt x="2925" y="20817"/>
                  </a:cubicBezTo>
                  <a:cubicBezTo>
                    <a:pt x="2700" y="20974"/>
                    <a:pt x="2700" y="19409"/>
                    <a:pt x="2925" y="17530"/>
                  </a:cubicBezTo>
                  <a:cubicBezTo>
                    <a:pt x="3150" y="15652"/>
                    <a:pt x="3600" y="13461"/>
                    <a:pt x="4275" y="11583"/>
                  </a:cubicBezTo>
                  <a:cubicBezTo>
                    <a:pt x="4950" y="9704"/>
                    <a:pt x="5850" y="8139"/>
                    <a:pt x="7200" y="7826"/>
                  </a:cubicBezTo>
                  <a:cubicBezTo>
                    <a:pt x="8550" y="7513"/>
                    <a:pt x="10350" y="8452"/>
                    <a:pt x="11250" y="9704"/>
                  </a:cubicBezTo>
                  <a:cubicBezTo>
                    <a:pt x="12150" y="10957"/>
                    <a:pt x="12150" y="12522"/>
                    <a:pt x="11925" y="14557"/>
                  </a:cubicBezTo>
                  <a:cubicBezTo>
                    <a:pt x="11700" y="16591"/>
                    <a:pt x="11250" y="19096"/>
                    <a:pt x="11250" y="19565"/>
                  </a:cubicBezTo>
                  <a:cubicBezTo>
                    <a:pt x="11250" y="20035"/>
                    <a:pt x="11700" y="18470"/>
                    <a:pt x="12600" y="16591"/>
                  </a:cubicBezTo>
                  <a:cubicBezTo>
                    <a:pt x="13500" y="14713"/>
                    <a:pt x="14850" y="12522"/>
                    <a:pt x="16200" y="10800"/>
                  </a:cubicBezTo>
                  <a:cubicBezTo>
                    <a:pt x="17550" y="9078"/>
                    <a:pt x="18900" y="7826"/>
                    <a:pt x="19800" y="8139"/>
                  </a:cubicBezTo>
                  <a:cubicBezTo>
                    <a:pt x="20700" y="8452"/>
                    <a:pt x="21150" y="10330"/>
                    <a:pt x="21375" y="12835"/>
                  </a:cubicBezTo>
                  <a:cubicBezTo>
                    <a:pt x="21600" y="15339"/>
                    <a:pt x="21600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9449329" y="427532"/>
              <a:ext cx="114328" cy="44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88" fill="norm" stroke="1" extrusionOk="0">
                  <a:moveTo>
                    <a:pt x="8149" y="3569"/>
                  </a:moveTo>
                  <a:cubicBezTo>
                    <a:pt x="6578" y="6003"/>
                    <a:pt x="5007" y="8436"/>
                    <a:pt x="4026" y="11073"/>
                  </a:cubicBezTo>
                  <a:cubicBezTo>
                    <a:pt x="3044" y="13710"/>
                    <a:pt x="2651" y="16549"/>
                    <a:pt x="2062" y="18425"/>
                  </a:cubicBezTo>
                  <a:cubicBezTo>
                    <a:pt x="1473" y="20301"/>
                    <a:pt x="687" y="21214"/>
                    <a:pt x="295" y="21366"/>
                  </a:cubicBezTo>
                  <a:cubicBezTo>
                    <a:pt x="-98" y="21518"/>
                    <a:pt x="-98" y="20910"/>
                    <a:pt x="295" y="18780"/>
                  </a:cubicBezTo>
                  <a:cubicBezTo>
                    <a:pt x="687" y="16650"/>
                    <a:pt x="1473" y="13000"/>
                    <a:pt x="2651" y="10008"/>
                  </a:cubicBezTo>
                  <a:cubicBezTo>
                    <a:pt x="3829" y="7017"/>
                    <a:pt x="5400" y="4684"/>
                    <a:pt x="6775" y="3214"/>
                  </a:cubicBezTo>
                  <a:cubicBezTo>
                    <a:pt x="8149" y="1743"/>
                    <a:pt x="9327" y="1135"/>
                    <a:pt x="10898" y="679"/>
                  </a:cubicBezTo>
                  <a:cubicBezTo>
                    <a:pt x="12469" y="222"/>
                    <a:pt x="14433" y="-82"/>
                    <a:pt x="16004" y="19"/>
                  </a:cubicBezTo>
                  <a:cubicBezTo>
                    <a:pt x="17575" y="121"/>
                    <a:pt x="18753" y="628"/>
                    <a:pt x="19735" y="1794"/>
                  </a:cubicBezTo>
                  <a:cubicBezTo>
                    <a:pt x="20717" y="2960"/>
                    <a:pt x="21502" y="4786"/>
                    <a:pt x="21109" y="6104"/>
                  </a:cubicBezTo>
                  <a:cubicBezTo>
                    <a:pt x="20717" y="7422"/>
                    <a:pt x="19146" y="8233"/>
                    <a:pt x="17378" y="8842"/>
                  </a:cubicBezTo>
                  <a:cubicBezTo>
                    <a:pt x="15611" y="9450"/>
                    <a:pt x="13647" y="9856"/>
                    <a:pt x="11684" y="9856"/>
                  </a:cubicBezTo>
                  <a:cubicBezTo>
                    <a:pt x="9720" y="9856"/>
                    <a:pt x="7757" y="9450"/>
                    <a:pt x="5793" y="9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9633676" y="248023"/>
              <a:ext cx="151675" cy="34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93" fill="norm" stroke="1" extrusionOk="0">
                  <a:moveTo>
                    <a:pt x="7097" y="0"/>
                  </a:moveTo>
                  <a:cubicBezTo>
                    <a:pt x="5297" y="4451"/>
                    <a:pt x="3497" y="8902"/>
                    <a:pt x="2297" y="12240"/>
                  </a:cubicBezTo>
                  <a:cubicBezTo>
                    <a:pt x="1097" y="15578"/>
                    <a:pt x="497" y="17804"/>
                    <a:pt x="197" y="19244"/>
                  </a:cubicBezTo>
                  <a:cubicBezTo>
                    <a:pt x="-103" y="20684"/>
                    <a:pt x="-103" y="21338"/>
                    <a:pt x="497" y="21469"/>
                  </a:cubicBezTo>
                  <a:cubicBezTo>
                    <a:pt x="1097" y="21600"/>
                    <a:pt x="2297" y="21207"/>
                    <a:pt x="4097" y="19898"/>
                  </a:cubicBezTo>
                  <a:cubicBezTo>
                    <a:pt x="5897" y="18589"/>
                    <a:pt x="8297" y="16364"/>
                    <a:pt x="9647" y="14793"/>
                  </a:cubicBezTo>
                  <a:cubicBezTo>
                    <a:pt x="10997" y="13222"/>
                    <a:pt x="11297" y="12305"/>
                    <a:pt x="10697" y="11847"/>
                  </a:cubicBezTo>
                  <a:cubicBezTo>
                    <a:pt x="10097" y="11389"/>
                    <a:pt x="8597" y="11389"/>
                    <a:pt x="7397" y="11651"/>
                  </a:cubicBezTo>
                  <a:cubicBezTo>
                    <a:pt x="6197" y="11913"/>
                    <a:pt x="5297" y="12436"/>
                    <a:pt x="4547" y="13615"/>
                  </a:cubicBezTo>
                  <a:cubicBezTo>
                    <a:pt x="3797" y="14793"/>
                    <a:pt x="3197" y="16625"/>
                    <a:pt x="4097" y="17869"/>
                  </a:cubicBezTo>
                  <a:cubicBezTo>
                    <a:pt x="4997" y="19113"/>
                    <a:pt x="7397" y="19767"/>
                    <a:pt x="10547" y="20029"/>
                  </a:cubicBezTo>
                  <a:cubicBezTo>
                    <a:pt x="13697" y="20291"/>
                    <a:pt x="17597" y="20160"/>
                    <a:pt x="21497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759950" y="406228"/>
              <a:ext cx="68535" cy="16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273" fill="norm" stroke="1" extrusionOk="0">
                  <a:moveTo>
                    <a:pt x="19059" y="2597"/>
                  </a:moveTo>
                  <a:cubicBezTo>
                    <a:pt x="16518" y="1475"/>
                    <a:pt x="13976" y="353"/>
                    <a:pt x="11118" y="73"/>
                  </a:cubicBezTo>
                  <a:cubicBezTo>
                    <a:pt x="8259" y="-208"/>
                    <a:pt x="5082" y="353"/>
                    <a:pt x="3176" y="1335"/>
                  </a:cubicBezTo>
                  <a:cubicBezTo>
                    <a:pt x="1271" y="2317"/>
                    <a:pt x="635" y="3719"/>
                    <a:pt x="318" y="5122"/>
                  </a:cubicBezTo>
                  <a:cubicBezTo>
                    <a:pt x="0" y="6524"/>
                    <a:pt x="0" y="7927"/>
                    <a:pt x="3176" y="9610"/>
                  </a:cubicBezTo>
                  <a:cubicBezTo>
                    <a:pt x="6353" y="11293"/>
                    <a:pt x="12706" y="13257"/>
                    <a:pt x="16518" y="15080"/>
                  </a:cubicBezTo>
                  <a:cubicBezTo>
                    <a:pt x="20329" y="16904"/>
                    <a:pt x="21600" y="18587"/>
                    <a:pt x="19694" y="19709"/>
                  </a:cubicBezTo>
                  <a:cubicBezTo>
                    <a:pt x="17788" y="20831"/>
                    <a:pt x="12706" y="21392"/>
                    <a:pt x="8894" y="21252"/>
                  </a:cubicBezTo>
                  <a:cubicBezTo>
                    <a:pt x="5082" y="21111"/>
                    <a:pt x="2541" y="20270"/>
                    <a:pt x="0" y="19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0502900" y="174734"/>
              <a:ext cx="167217" cy="46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0506" y="6051"/>
                  </a:moveTo>
                  <a:cubicBezTo>
                    <a:pt x="21053" y="4578"/>
                    <a:pt x="21600" y="3105"/>
                    <a:pt x="21600" y="2123"/>
                  </a:cubicBezTo>
                  <a:cubicBezTo>
                    <a:pt x="21600" y="1142"/>
                    <a:pt x="21053" y="651"/>
                    <a:pt x="19413" y="307"/>
                  </a:cubicBezTo>
                  <a:cubicBezTo>
                    <a:pt x="17772" y="-37"/>
                    <a:pt x="15038" y="-233"/>
                    <a:pt x="12304" y="503"/>
                  </a:cubicBezTo>
                  <a:cubicBezTo>
                    <a:pt x="9570" y="1240"/>
                    <a:pt x="6835" y="2909"/>
                    <a:pt x="5468" y="5314"/>
                  </a:cubicBezTo>
                  <a:cubicBezTo>
                    <a:pt x="4101" y="7720"/>
                    <a:pt x="4101" y="10862"/>
                    <a:pt x="4101" y="13316"/>
                  </a:cubicBezTo>
                  <a:cubicBezTo>
                    <a:pt x="4101" y="15771"/>
                    <a:pt x="4101" y="17538"/>
                    <a:pt x="4101" y="18667"/>
                  </a:cubicBezTo>
                  <a:cubicBezTo>
                    <a:pt x="4101" y="19796"/>
                    <a:pt x="4101" y="20287"/>
                    <a:pt x="3418" y="20631"/>
                  </a:cubicBezTo>
                  <a:cubicBezTo>
                    <a:pt x="2734" y="20974"/>
                    <a:pt x="1367" y="21171"/>
                    <a:pt x="0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0464799" y="438523"/>
              <a:ext cx="177801" cy="13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0"/>
                  </a:moveTo>
                  <a:cubicBezTo>
                    <a:pt x="1543" y="0"/>
                    <a:pt x="3086" y="0"/>
                    <a:pt x="4757" y="1451"/>
                  </a:cubicBezTo>
                  <a:cubicBezTo>
                    <a:pt x="6429" y="2901"/>
                    <a:pt x="8229" y="5803"/>
                    <a:pt x="9386" y="8866"/>
                  </a:cubicBezTo>
                  <a:cubicBezTo>
                    <a:pt x="10543" y="11928"/>
                    <a:pt x="11057" y="15152"/>
                    <a:pt x="10929" y="17570"/>
                  </a:cubicBezTo>
                  <a:cubicBezTo>
                    <a:pt x="10800" y="19988"/>
                    <a:pt x="10029" y="21600"/>
                    <a:pt x="9643" y="20955"/>
                  </a:cubicBezTo>
                  <a:cubicBezTo>
                    <a:pt x="9257" y="20310"/>
                    <a:pt x="9257" y="17409"/>
                    <a:pt x="9900" y="14185"/>
                  </a:cubicBezTo>
                  <a:cubicBezTo>
                    <a:pt x="10543" y="10961"/>
                    <a:pt x="11829" y="7415"/>
                    <a:pt x="13886" y="4997"/>
                  </a:cubicBezTo>
                  <a:cubicBezTo>
                    <a:pt x="15943" y="2579"/>
                    <a:pt x="18771" y="12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0622330" y="451223"/>
              <a:ext cx="64721" cy="13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14" fill="norm" stroke="1" extrusionOk="0">
                  <a:moveTo>
                    <a:pt x="21305" y="2991"/>
                  </a:moveTo>
                  <a:cubicBezTo>
                    <a:pt x="18518" y="1994"/>
                    <a:pt x="15731" y="997"/>
                    <a:pt x="12595" y="831"/>
                  </a:cubicBezTo>
                  <a:cubicBezTo>
                    <a:pt x="9460" y="665"/>
                    <a:pt x="5976" y="1329"/>
                    <a:pt x="3537" y="3323"/>
                  </a:cubicBezTo>
                  <a:cubicBezTo>
                    <a:pt x="1099" y="5317"/>
                    <a:pt x="-295" y="8640"/>
                    <a:pt x="53" y="11797"/>
                  </a:cubicBezTo>
                  <a:cubicBezTo>
                    <a:pt x="402" y="14954"/>
                    <a:pt x="2492" y="17945"/>
                    <a:pt x="5279" y="19606"/>
                  </a:cubicBezTo>
                  <a:cubicBezTo>
                    <a:pt x="8066" y="21268"/>
                    <a:pt x="11550" y="21600"/>
                    <a:pt x="14337" y="21102"/>
                  </a:cubicBezTo>
                  <a:cubicBezTo>
                    <a:pt x="17124" y="20603"/>
                    <a:pt x="19215" y="19274"/>
                    <a:pt x="18518" y="15618"/>
                  </a:cubicBezTo>
                  <a:cubicBezTo>
                    <a:pt x="17821" y="11963"/>
                    <a:pt x="14337" y="5982"/>
                    <a:pt x="108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0718800" y="419473"/>
              <a:ext cx="189558" cy="15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35" fill="norm" stroke="1" extrusionOk="0">
                  <a:moveTo>
                    <a:pt x="0" y="6214"/>
                  </a:moveTo>
                  <a:cubicBezTo>
                    <a:pt x="480" y="9468"/>
                    <a:pt x="960" y="12723"/>
                    <a:pt x="1080" y="15534"/>
                  </a:cubicBezTo>
                  <a:cubicBezTo>
                    <a:pt x="1200" y="18345"/>
                    <a:pt x="960" y="20712"/>
                    <a:pt x="960" y="21156"/>
                  </a:cubicBezTo>
                  <a:cubicBezTo>
                    <a:pt x="960" y="21600"/>
                    <a:pt x="1200" y="20121"/>
                    <a:pt x="1680" y="18197"/>
                  </a:cubicBezTo>
                  <a:cubicBezTo>
                    <a:pt x="2160" y="16274"/>
                    <a:pt x="2880" y="13907"/>
                    <a:pt x="3600" y="11984"/>
                  </a:cubicBezTo>
                  <a:cubicBezTo>
                    <a:pt x="4320" y="10060"/>
                    <a:pt x="5040" y="8581"/>
                    <a:pt x="5880" y="8433"/>
                  </a:cubicBezTo>
                  <a:cubicBezTo>
                    <a:pt x="6720" y="8285"/>
                    <a:pt x="7680" y="9468"/>
                    <a:pt x="8280" y="10948"/>
                  </a:cubicBezTo>
                  <a:cubicBezTo>
                    <a:pt x="8880" y="12427"/>
                    <a:pt x="9120" y="14203"/>
                    <a:pt x="9480" y="14203"/>
                  </a:cubicBezTo>
                  <a:cubicBezTo>
                    <a:pt x="9840" y="14203"/>
                    <a:pt x="10320" y="12427"/>
                    <a:pt x="11520" y="10060"/>
                  </a:cubicBezTo>
                  <a:cubicBezTo>
                    <a:pt x="12720" y="7693"/>
                    <a:pt x="14640" y="4734"/>
                    <a:pt x="16080" y="2811"/>
                  </a:cubicBezTo>
                  <a:cubicBezTo>
                    <a:pt x="17520" y="888"/>
                    <a:pt x="18480" y="0"/>
                    <a:pt x="19440" y="0"/>
                  </a:cubicBezTo>
                  <a:cubicBezTo>
                    <a:pt x="20400" y="0"/>
                    <a:pt x="21360" y="888"/>
                    <a:pt x="21480" y="3699"/>
                  </a:cubicBezTo>
                  <a:cubicBezTo>
                    <a:pt x="21600" y="6510"/>
                    <a:pt x="20880" y="11244"/>
                    <a:pt x="20160" y="15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72195" y="1442816"/>
              <a:ext cx="92956" cy="23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243" fill="norm" stroke="1" extrusionOk="0">
                  <a:moveTo>
                    <a:pt x="20621" y="6110"/>
                  </a:moveTo>
                  <a:cubicBezTo>
                    <a:pt x="20621" y="5171"/>
                    <a:pt x="20621" y="4232"/>
                    <a:pt x="18508" y="3105"/>
                  </a:cubicBezTo>
                  <a:cubicBezTo>
                    <a:pt x="16395" y="1978"/>
                    <a:pt x="12169" y="663"/>
                    <a:pt x="8882" y="194"/>
                  </a:cubicBezTo>
                  <a:cubicBezTo>
                    <a:pt x="5595" y="-276"/>
                    <a:pt x="3247" y="100"/>
                    <a:pt x="1604" y="1414"/>
                  </a:cubicBezTo>
                  <a:cubicBezTo>
                    <a:pt x="-40" y="2729"/>
                    <a:pt x="-979" y="4983"/>
                    <a:pt x="1604" y="7143"/>
                  </a:cubicBezTo>
                  <a:cubicBezTo>
                    <a:pt x="4186" y="9303"/>
                    <a:pt x="10291" y="11369"/>
                    <a:pt x="14282" y="13341"/>
                  </a:cubicBezTo>
                  <a:cubicBezTo>
                    <a:pt x="18273" y="15314"/>
                    <a:pt x="20151" y="17192"/>
                    <a:pt x="20151" y="18507"/>
                  </a:cubicBezTo>
                  <a:cubicBezTo>
                    <a:pt x="20151" y="19821"/>
                    <a:pt x="18273" y="20573"/>
                    <a:pt x="15925" y="20948"/>
                  </a:cubicBezTo>
                  <a:cubicBezTo>
                    <a:pt x="13578" y="21324"/>
                    <a:pt x="10760" y="21324"/>
                    <a:pt x="8412" y="21042"/>
                  </a:cubicBezTo>
                  <a:cubicBezTo>
                    <a:pt x="6064" y="20761"/>
                    <a:pt x="4186" y="20197"/>
                    <a:pt x="4186" y="19540"/>
                  </a:cubicBezTo>
                  <a:cubicBezTo>
                    <a:pt x="4186" y="18882"/>
                    <a:pt x="6064" y="18131"/>
                    <a:pt x="8412" y="17474"/>
                  </a:cubicBezTo>
                  <a:cubicBezTo>
                    <a:pt x="10760" y="16816"/>
                    <a:pt x="13578" y="16253"/>
                    <a:pt x="16395" y="15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620786" y="1481103"/>
              <a:ext cx="89193" cy="17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336" fill="norm" stroke="1" extrusionOk="0">
                  <a:moveTo>
                    <a:pt x="12133" y="4486"/>
                  </a:moveTo>
                  <a:cubicBezTo>
                    <a:pt x="8205" y="7828"/>
                    <a:pt x="4278" y="11171"/>
                    <a:pt x="2069" y="13486"/>
                  </a:cubicBezTo>
                  <a:cubicBezTo>
                    <a:pt x="-140" y="15800"/>
                    <a:pt x="-631" y="17086"/>
                    <a:pt x="842" y="18500"/>
                  </a:cubicBezTo>
                  <a:cubicBezTo>
                    <a:pt x="2314" y="19914"/>
                    <a:pt x="5751" y="21457"/>
                    <a:pt x="9433" y="21328"/>
                  </a:cubicBezTo>
                  <a:cubicBezTo>
                    <a:pt x="13114" y="21200"/>
                    <a:pt x="17042" y="19400"/>
                    <a:pt x="19005" y="16057"/>
                  </a:cubicBezTo>
                  <a:cubicBezTo>
                    <a:pt x="20969" y="12714"/>
                    <a:pt x="20969" y="7828"/>
                    <a:pt x="20233" y="4871"/>
                  </a:cubicBezTo>
                  <a:cubicBezTo>
                    <a:pt x="19496" y="1914"/>
                    <a:pt x="18024" y="886"/>
                    <a:pt x="15814" y="371"/>
                  </a:cubicBezTo>
                  <a:cubicBezTo>
                    <a:pt x="13605" y="-143"/>
                    <a:pt x="10660" y="-143"/>
                    <a:pt x="9678" y="500"/>
                  </a:cubicBezTo>
                  <a:cubicBezTo>
                    <a:pt x="8696" y="1143"/>
                    <a:pt x="9678" y="2428"/>
                    <a:pt x="10660" y="3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770466" y="1476661"/>
              <a:ext cx="161989" cy="18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70" fill="norm" stroke="1" extrusionOk="0">
                  <a:moveTo>
                    <a:pt x="554" y="4107"/>
                  </a:moveTo>
                  <a:cubicBezTo>
                    <a:pt x="554" y="9072"/>
                    <a:pt x="554" y="14038"/>
                    <a:pt x="415" y="17141"/>
                  </a:cubicBezTo>
                  <a:cubicBezTo>
                    <a:pt x="277" y="20245"/>
                    <a:pt x="0" y="21486"/>
                    <a:pt x="0" y="21362"/>
                  </a:cubicBezTo>
                  <a:cubicBezTo>
                    <a:pt x="0" y="21238"/>
                    <a:pt x="277" y="19748"/>
                    <a:pt x="969" y="17017"/>
                  </a:cubicBezTo>
                  <a:cubicBezTo>
                    <a:pt x="1662" y="14286"/>
                    <a:pt x="2769" y="10314"/>
                    <a:pt x="3600" y="7583"/>
                  </a:cubicBezTo>
                  <a:cubicBezTo>
                    <a:pt x="4431" y="4852"/>
                    <a:pt x="4985" y="3362"/>
                    <a:pt x="5815" y="2989"/>
                  </a:cubicBezTo>
                  <a:cubicBezTo>
                    <a:pt x="6646" y="2617"/>
                    <a:pt x="7754" y="3362"/>
                    <a:pt x="8308" y="4727"/>
                  </a:cubicBezTo>
                  <a:cubicBezTo>
                    <a:pt x="8862" y="6093"/>
                    <a:pt x="8862" y="8079"/>
                    <a:pt x="8723" y="9693"/>
                  </a:cubicBezTo>
                  <a:cubicBezTo>
                    <a:pt x="8585" y="11307"/>
                    <a:pt x="8308" y="12548"/>
                    <a:pt x="8169" y="12548"/>
                  </a:cubicBezTo>
                  <a:cubicBezTo>
                    <a:pt x="8031" y="12548"/>
                    <a:pt x="8031" y="11307"/>
                    <a:pt x="8723" y="9445"/>
                  </a:cubicBezTo>
                  <a:cubicBezTo>
                    <a:pt x="9415" y="7583"/>
                    <a:pt x="10800" y="5100"/>
                    <a:pt x="12046" y="3238"/>
                  </a:cubicBezTo>
                  <a:cubicBezTo>
                    <a:pt x="13292" y="1376"/>
                    <a:pt x="14400" y="134"/>
                    <a:pt x="16062" y="10"/>
                  </a:cubicBezTo>
                  <a:cubicBezTo>
                    <a:pt x="17723" y="-114"/>
                    <a:pt x="19938" y="879"/>
                    <a:pt x="20769" y="3858"/>
                  </a:cubicBezTo>
                  <a:cubicBezTo>
                    <a:pt x="21600" y="6838"/>
                    <a:pt x="21046" y="11803"/>
                    <a:pt x="20492" y="16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995232" y="1455471"/>
              <a:ext cx="116018" cy="16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99" fill="norm" stroke="1" extrusionOk="0">
                  <a:moveTo>
                    <a:pt x="313" y="7448"/>
                  </a:moveTo>
                  <a:cubicBezTo>
                    <a:pt x="313" y="8851"/>
                    <a:pt x="313" y="10253"/>
                    <a:pt x="1278" y="11095"/>
                  </a:cubicBezTo>
                  <a:cubicBezTo>
                    <a:pt x="2242" y="11936"/>
                    <a:pt x="4171" y="12217"/>
                    <a:pt x="5906" y="11936"/>
                  </a:cubicBezTo>
                  <a:cubicBezTo>
                    <a:pt x="7642" y="11656"/>
                    <a:pt x="9185" y="10814"/>
                    <a:pt x="10728" y="9131"/>
                  </a:cubicBezTo>
                  <a:cubicBezTo>
                    <a:pt x="12271" y="7448"/>
                    <a:pt x="13813" y="4923"/>
                    <a:pt x="14006" y="3100"/>
                  </a:cubicBezTo>
                  <a:cubicBezTo>
                    <a:pt x="14199" y="1277"/>
                    <a:pt x="13042" y="155"/>
                    <a:pt x="11692" y="14"/>
                  </a:cubicBezTo>
                  <a:cubicBezTo>
                    <a:pt x="10342" y="-126"/>
                    <a:pt x="8799" y="716"/>
                    <a:pt x="6678" y="3661"/>
                  </a:cubicBezTo>
                  <a:cubicBezTo>
                    <a:pt x="4556" y="6606"/>
                    <a:pt x="1856" y="11656"/>
                    <a:pt x="699" y="14882"/>
                  </a:cubicBezTo>
                  <a:cubicBezTo>
                    <a:pt x="-458" y="18108"/>
                    <a:pt x="-72" y="19510"/>
                    <a:pt x="1085" y="20352"/>
                  </a:cubicBezTo>
                  <a:cubicBezTo>
                    <a:pt x="2242" y="21193"/>
                    <a:pt x="4171" y="21474"/>
                    <a:pt x="7642" y="21193"/>
                  </a:cubicBezTo>
                  <a:cubicBezTo>
                    <a:pt x="11113" y="20913"/>
                    <a:pt x="16128" y="20071"/>
                    <a:pt x="21142" y="19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715294" y="1264023"/>
              <a:ext cx="71173" cy="38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508" fill="norm" stroke="1" extrusionOk="0">
                  <a:moveTo>
                    <a:pt x="12728" y="0"/>
                  </a:moveTo>
                  <a:cubicBezTo>
                    <a:pt x="9642" y="3777"/>
                    <a:pt x="6557" y="7554"/>
                    <a:pt x="4397" y="10859"/>
                  </a:cubicBezTo>
                  <a:cubicBezTo>
                    <a:pt x="2237" y="14164"/>
                    <a:pt x="1002" y="16997"/>
                    <a:pt x="385" y="18708"/>
                  </a:cubicBezTo>
                  <a:cubicBezTo>
                    <a:pt x="-232" y="20420"/>
                    <a:pt x="-232" y="21010"/>
                    <a:pt x="1311" y="21305"/>
                  </a:cubicBezTo>
                  <a:cubicBezTo>
                    <a:pt x="2854" y="21600"/>
                    <a:pt x="5939" y="21600"/>
                    <a:pt x="9642" y="21128"/>
                  </a:cubicBezTo>
                  <a:cubicBezTo>
                    <a:pt x="13345" y="20656"/>
                    <a:pt x="17665" y="19711"/>
                    <a:pt x="19517" y="18708"/>
                  </a:cubicBezTo>
                  <a:cubicBezTo>
                    <a:pt x="21368" y="17705"/>
                    <a:pt x="20751" y="16643"/>
                    <a:pt x="20134" y="15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664195" y="1467223"/>
              <a:ext cx="196355" cy="13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35" fill="norm" stroke="1" extrusionOk="0">
                  <a:moveTo>
                    <a:pt x="4082" y="7855"/>
                  </a:moveTo>
                  <a:cubicBezTo>
                    <a:pt x="2244" y="6545"/>
                    <a:pt x="405" y="5236"/>
                    <a:pt x="61" y="4255"/>
                  </a:cubicBezTo>
                  <a:cubicBezTo>
                    <a:pt x="-284" y="3273"/>
                    <a:pt x="865" y="2618"/>
                    <a:pt x="2588" y="1964"/>
                  </a:cubicBezTo>
                  <a:cubicBezTo>
                    <a:pt x="4312" y="1309"/>
                    <a:pt x="6610" y="655"/>
                    <a:pt x="8793" y="818"/>
                  </a:cubicBezTo>
                  <a:cubicBezTo>
                    <a:pt x="10976" y="982"/>
                    <a:pt x="13044" y="1964"/>
                    <a:pt x="14422" y="4091"/>
                  </a:cubicBezTo>
                  <a:cubicBezTo>
                    <a:pt x="15801" y="6218"/>
                    <a:pt x="16490" y="9491"/>
                    <a:pt x="16835" y="12273"/>
                  </a:cubicBezTo>
                  <a:cubicBezTo>
                    <a:pt x="17180" y="15055"/>
                    <a:pt x="17180" y="17345"/>
                    <a:pt x="16720" y="18982"/>
                  </a:cubicBezTo>
                  <a:cubicBezTo>
                    <a:pt x="16261" y="20618"/>
                    <a:pt x="15342" y="21600"/>
                    <a:pt x="14882" y="21273"/>
                  </a:cubicBezTo>
                  <a:cubicBezTo>
                    <a:pt x="14422" y="20945"/>
                    <a:pt x="14422" y="19309"/>
                    <a:pt x="14997" y="16036"/>
                  </a:cubicBezTo>
                  <a:cubicBezTo>
                    <a:pt x="15571" y="12764"/>
                    <a:pt x="16720" y="7855"/>
                    <a:pt x="17869" y="4909"/>
                  </a:cubicBezTo>
                  <a:cubicBezTo>
                    <a:pt x="19018" y="1964"/>
                    <a:pt x="20167" y="982"/>
                    <a:pt x="213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874043" y="1473573"/>
              <a:ext cx="265907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40" fill="norm" stroke="1" extrusionOk="0">
                  <a:moveTo>
                    <a:pt x="1479" y="0"/>
                  </a:moveTo>
                  <a:cubicBezTo>
                    <a:pt x="965" y="1394"/>
                    <a:pt x="450" y="2787"/>
                    <a:pt x="193" y="5923"/>
                  </a:cubicBezTo>
                  <a:cubicBezTo>
                    <a:pt x="-64" y="9058"/>
                    <a:pt x="-64" y="13935"/>
                    <a:pt x="193" y="17071"/>
                  </a:cubicBezTo>
                  <a:cubicBezTo>
                    <a:pt x="450" y="20206"/>
                    <a:pt x="965" y="21600"/>
                    <a:pt x="1565" y="21426"/>
                  </a:cubicBezTo>
                  <a:cubicBezTo>
                    <a:pt x="2165" y="21252"/>
                    <a:pt x="2850" y="19510"/>
                    <a:pt x="3450" y="17419"/>
                  </a:cubicBezTo>
                  <a:cubicBezTo>
                    <a:pt x="4050" y="15329"/>
                    <a:pt x="4565" y="12890"/>
                    <a:pt x="4993" y="10800"/>
                  </a:cubicBezTo>
                  <a:cubicBezTo>
                    <a:pt x="5422" y="8710"/>
                    <a:pt x="5765" y="6968"/>
                    <a:pt x="5936" y="6968"/>
                  </a:cubicBezTo>
                  <a:cubicBezTo>
                    <a:pt x="6107" y="6968"/>
                    <a:pt x="6107" y="8710"/>
                    <a:pt x="6279" y="10800"/>
                  </a:cubicBezTo>
                  <a:cubicBezTo>
                    <a:pt x="6450" y="12890"/>
                    <a:pt x="6793" y="15329"/>
                    <a:pt x="7479" y="16374"/>
                  </a:cubicBezTo>
                  <a:cubicBezTo>
                    <a:pt x="8165" y="17419"/>
                    <a:pt x="9193" y="17071"/>
                    <a:pt x="10222" y="15329"/>
                  </a:cubicBezTo>
                  <a:cubicBezTo>
                    <a:pt x="11250" y="13587"/>
                    <a:pt x="12279" y="10452"/>
                    <a:pt x="12965" y="7839"/>
                  </a:cubicBezTo>
                  <a:cubicBezTo>
                    <a:pt x="13650" y="5226"/>
                    <a:pt x="13993" y="3135"/>
                    <a:pt x="13736" y="1916"/>
                  </a:cubicBezTo>
                  <a:cubicBezTo>
                    <a:pt x="13479" y="697"/>
                    <a:pt x="12622" y="348"/>
                    <a:pt x="11936" y="1219"/>
                  </a:cubicBezTo>
                  <a:cubicBezTo>
                    <a:pt x="11250" y="2090"/>
                    <a:pt x="10736" y="4181"/>
                    <a:pt x="10479" y="6271"/>
                  </a:cubicBezTo>
                  <a:cubicBezTo>
                    <a:pt x="10222" y="8361"/>
                    <a:pt x="10222" y="10452"/>
                    <a:pt x="10222" y="12368"/>
                  </a:cubicBezTo>
                  <a:cubicBezTo>
                    <a:pt x="10222" y="14284"/>
                    <a:pt x="10222" y="16026"/>
                    <a:pt x="10650" y="17071"/>
                  </a:cubicBezTo>
                  <a:cubicBezTo>
                    <a:pt x="11079" y="18116"/>
                    <a:pt x="11936" y="18465"/>
                    <a:pt x="13822" y="17768"/>
                  </a:cubicBezTo>
                  <a:cubicBezTo>
                    <a:pt x="15707" y="17071"/>
                    <a:pt x="18622" y="15329"/>
                    <a:pt x="21536" y="13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397712" y="1244973"/>
              <a:ext cx="92420" cy="37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494" fill="norm" stroke="1" extrusionOk="0">
                  <a:moveTo>
                    <a:pt x="16070" y="0"/>
                  </a:moveTo>
                  <a:cubicBezTo>
                    <a:pt x="12313" y="1207"/>
                    <a:pt x="8557" y="2413"/>
                    <a:pt x="5974" y="4766"/>
                  </a:cubicBezTo>
                  <a:cubicBezTo>
                    <a:pt x="3392" y="7120"/>
                    <a:pt x="1983" y="10619"/>
                    <a:pt x="1044" y="13394"/>
                  </a:cubicBezTo>
                  <a:cubicBezTo>
                    <a:pt x="105" y="16170"/>
                    <a:pt x="-365" y="18221"/>
                    <a:pt x="339" y="19488"/>
                  </a:cubicBezTo>
                  <a:cubicBezTo>
                    <a:pt x="1044" y="20755"/>
                    <a:pt x="2922" y="21238"/>
                    <a:pt x="5035" y="21419"/>
                  </a:cubicBezTo>
                  <a:cubicBezTo>
                    <a:pt x="7148" y="21600"/>
                    <a:pt x="9496" y="21479"/>
                    <a:pt x="12078" y="20755"/>
                  </a:cubicBezTo>
                  <a:cubicBezTo>
                    <a:pt x="14661" y="20031"/>
                    <a:pt x="17478" y="18704"/>
                    <a:pt x="19122" y="17678"/>
                  </a:cubicBezTo>
                  <a:cubicBezTo>
                    <a:pt x="20765" y="16653"/>
                    <a:pt x="21235" y="15928"/>
                    <a:pt x="18887" y="15204"/>
                  </a:cubicBezTo>
                  <a:cubicBezTo>
                    <a:pt x="16539" y="14480"/>
                    <a:pt x="11374" y="13756"/>
                    <a:pt x="8087" y="13636"/>
                  </a:cubicBezTo>
                  <a:cubicBezTo>
                    <a:pt x="4800" y="13515"/>
                    <a:pt x="3392" y="13998"/>
                    <a:pt x="3392" y="14480"/>
                  </a:cubicBezTo>
                  <a:cubicBezTo>
                    <a:pt x="3392" y="14963"/>
                    <a:pt x="4800" y="15446"/>
                    <a:pt x="6209" y="15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527770" y="1234888"/>
              <a:ext cx="272581" cy="39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67" fill="norm" stroke="1" extrusionOk="0">
                  <a:moveTo>
                    <a:pt x="1972" y="13573"/>
                  </a:moveTo>
                  <a:cubicBezTo>
                    <a:pt x="1303" y="13916"/>
                    <a:pt x="633" y="14259"/>
                    <a:pt x="298" y="15173"/>
                  </a:cubicBezTo>
                  <a:cubicBezTo>
                    <a:pt x="-37" y="16088"/>
                    <a:pt x="-37" y="17573"/>
                    <a:pt x="47" y="18602"/>
                  </a:cubicBezTo>
                  <a:cubicBezTo>
                    <a:pt x="130" y="19630"/>
                    <a:pt x="298" y="20202"/>
                    <a:pt x="716" y="20659"/>
                  </a:cubicBezTo>
                  <a:cubicBezTo>
                    <a:pt x="1135" y="21116"/>
                    <a:pt x="1805" y="21459"/>
                    <a:pt x="2475" y="21345"/>
                  </a:cubicBezTo>
                  <a:cubicBezTo>
                    <a:pt x="3144" y="21230"/>
                    <a:pt x="3814" y="20659"/>
                    <a:pt x="4484" y="19802"/>
                  </a:cubicBezTo>
                  <a:cubicBezTo>
                    <a:pt x="5154" y="18945"/>
                    <a:pt x="5823" y="17802"/>
                    <a:pt x="6242" y="16945"/>
                  </a:cubicBezTo>
                  <a:cubicBezTo>
                    <a:pt x="6661" y="16088"/>
                    <a:pt x="6828" y="15516"/>
                    <a:pt x="6912" y="15516"/>
                  </a:cubicBezTo>
                  <a:cubicBezTo>
                    <a:pt x="6996" y="15516"/>
                    <a:pt x="6996" y="16088"/>
                    <a:pt x="7163" y="16659"/>
                  </a:cubicBezTo>
                  <a:cubicBezTo>
                    <a:pt x="7330" y="17230"/>
                    <a:pt x="7665" y="17802"/>
                    <a:pt x="8251" y="18202"/>
                  </a:cubicBezTo>
                  <a:cubicBezTo>
                    <a:pt x="8837" y="18602"/>
                    <a:pt x="9675" y="18830"/>
                    <a:pt x="10428" y="18773"/>
                  </a:cubicBezTo>
                  <a:cubicBezTo>
                    <a:pt x="11182" y="18716"/>
                    <a:pt x="11851" y="18373"/>
                    <a:pt x="13107" y="17002"/>
                  </a:cubicBezTo>
                  <a:cubicBezTo>
                    <a:pt x="14363" y="15630"/>
                    <a:pt x="16205" y="13230"/>
                    <a:pt x="17377" y="10602"/>
                  </a:cubicBezTo>
                  <a:cubicBezTo>
                    <a:pt x="18549" y="7973"/>
                    <a:pt x="19051" y="5116"/>
                    <a:pt x="19219" y="3288"/>
                  </a:cubicBezTo>
                  <a:cubicBezTo>
                    <a:pt x="19386" y="1459"/>
                    <a:pt x="19219" y="659"/>
                    <a:pt x="18716" y="259"/>
                  </a:cubicBezTo>
                  <a:cubicBezTo>
                    <a:pt x="18214" y="-141"/>
                    <a:pt x="17377" y="-141"/>
                    <a:pt x="16791" y="716"/>
                  </a:cubicBezTo>
                  <a:cubicBezTo>
                    <a:pt x="16205" y="1573"/>
                    <a:pt x="15870" y="3288"/>
                    <a:pt x="15535" y="5859"/>
                  </a:cubicBezTo>
                  <a:cubicBezTo>
                    <a:pt x="15200" y="8430"/>
                    <a:pt x="14865" y="11859"/>
                    <a:pt x="14782" y="14202"/>
                  </a:cubicBezTo>
                  <a:cubicBezTo>
                    <a:pt x="14698" y="16545"/>
                    <a:pt x="14865" y="17802"/>
                    <a:pt x="15284" y="18602"/>
                  </a:cubicBezTo>
                  <a:cubicBezTo>
                    <a:pt x="15703" y="19402"/>
                    <a:pt x="16372" y="19745"/>
                    <a:pt x="17042" y="19745"/>
                  </a:cubicBezTo>
                  <a:cubicBezTo>
                    <a:pt x="17712" y="19745"/>
                    <a:pt x="18382" y="19402"/>
                    <a:pt x="19135" y="18373"/>
                  </a:cubicBezTo>
                  <a:cubicBezTo>
                    <a:pt x="19889" y="17345"/>
                    <a:pt x="20726" y="15630"/>
                    <a:pt x="21563" y="13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692400" y="1416423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121252" y="1412389"/>
              <a:ext cx="136299" cy="19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14" fill="norm" stroke="1" extrusionOk="0">
                  <a:moveTo>
                    <a:pt x="2456" y="5320"/>
                  </a:moveTo>
                  <a:cubicBezTo>
                    <a:pt x="2456" y="4159"/>
                    <a:pt x="2456" y="2998"/>
                    <a:pt x="2623" y="1837"/>
                  </a:cubicBezTo>
                  <a:cubicBezTo>
                    <a:pt x="2789" y="675"/>
                    <a:pt x="3121" y="-486"/>
                    <a:pt x="2789" y="211"/>
                  </a:cubicBezTo>
                  <a:cubicBezTo>
                    <a:pt x="2456" y="908"/>
                    <a:pt x="1460" y="3462"/>
                    <a:pt x="795" y="6946"/>
                  </a:cubicBezTo>
                  <a:cubicBezTo>
                    <a:pt x="130" y="10430"/>
                    <a:pt x="-202" y="14843"/>
                    <a:pt x="130" y="17514"/>
                  </a:cubicBezTo>
                  <a:cubicBezTo>
                    <a:pt x="463" y="20185"/>
                    <a:pt x="1460" y="21114"/>
                    <a:pt x="2456" y="21114"/>
                  </a:cubicBezTo>
                  <a:cubicBezTo>
                    <a:pt x="3453" y="21114"/>
                    <a:pt x="4450" y="20185"/>
                    <a:pt x="5946" y="17398"/>
                  </a:cubicBezTo>
                  <a:cubicBezTo>
                    <a:pt x="7441" y="14611"/>
                    <a:pt x="9435" y="9966"/>
                    <a:pt x="10432" y="6946"/>
                  </a:cubicBezTo>
                  <a:cubicBezTo>
                    <a:pt x="11429" y="3927"/>
                    <a:pt x="11429" y="2533"/>
                    <a:pt x="11761" y="2417"/>
                  </a:cubicBezTo>
                  <a:cubicBezTo>
                    <a:pt x="12093" y="2301"/>
                    <a:pt x="12758" y="3462"/>
                    <a:pt x="14420" y="5901"/>
                  </a:cubicBezTo>
                  <a:cubicBezTo>
                    <a:pt x="16081" y="8340"/>
                    <a:pt x="18740" y="12056"/>
                    <a:pt x="21398" y="15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300778" y="1411793"/>
              <a:ext cx="71073" cy="16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75" fill="norm" stroke="1" extrusionOk="0">
                  <a:moveTo>
                    <a:pt x="4178" y="2267"/>
                  </a:moveTo>
                  <a:cubicBezTo>
                    <a:pt x="2272" y="7252"/>
                    <a:pt x="366" y="12237"/>
                    <a:pt x="49" y="13621"/>
                  </a:cubicBezTo>
                  <a:cubicBezTo>
                    <a:pt x="-269" y="15006"/>
                    <a:pt x="1002" y="12790"/>
                    <a:pt x="2590" y="10160"/>
                  </a:cubicBezTo>
                  <a:cubicBezTo>
                    <a:pt x="4178" y="7529"/>
                    <a:pt x="6084" y="4483"/>
                    <a:pt x="8307" y="2544"/>
                  </a:cubicBezTo>
                  <a:cubicBezTo>
                    <a:pt x="10531" y="606"/>
                    <a:pt x="13072" y="-225"/>
                    <a:pt x="14978" y="52"/>
                  </a:cubicBezTo>
                  <a:cubicBezTo>
                    <a:pt x="16884" y="329"/>
                    <a:pt x="18155" y="1713"/>
                    <a:pt x="19107" y="5452"/>
                  </a:cubicBezTo>
                  <a:cubicBezTo>
                    <a:pt x="20060" y="9190"/>
                    <a:pt x="20696" y="15283"/>
                    <a:pt x="21331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439693" y="1257673"/>
              <a:ext cx="9725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14223" y="0"/>
                  </a:moveTo>
                  <a:cubicBezTo>
                    <a:pt x="12385" y="2736"/>
                    <a:pt x="10547" y="5472"/>
                    <a:pt x="9168" y="8784"/>
                  </a:cubicBezTo>
                  <a:cubicBezTo>
                    <a:pt x="7789" y="12096"/>
                    <a:pt x="6870" y="15984"/>
                    <a:pt x="5491" y="18360"/>
                  </a:cubicBezTo>
                  <a:cubicBezTo>
                    <a:pt x="4113" y="20736"/>
                    <a:pt x="2274" y="21600"/>
                    <a:pt x="1126" y="21600"/>
                  </a:cubicBezTo>
                  <a:cubicBezTo>
                    <a:pt x="-23" y="21600"/>
                    <a:pt x="-483" y="20736"/>
                    <a:pt x="666" y="18864"/>
                  </a:cubicBezTo>
                  <a:cubicBezTo>
                    <a:pt x="1815" y="16992"/>
                    <a:pt x="4572" y="14112"/>
                    <a:pt x="6640" y="12384"/>
                  </a:cubicBezTo>
                  <a:cubicBezTo>
                    <a:pt x="8708" y="10656"/>
                    <a:pt x="10087" y="10080"/>
                    <a:pt x="11696" y="10008"/>
                  </a:cubicBezTo>
                  <a:cubicBezTo>
                    <a:pt x="13304" y="9936"/>
                    <a:pt x="15143" y="10368"/>
                    <a:pt x="16291" y="10944"/>
                  </a:cubicBezTo>
                  <a:cubicBezTo>
                    <a:pt x="17440" y="11520"/>
                    <a:pt x="17900" y="12240"/>
                    <a:pt x="18130" y="12960"/>
                  </a:cubicBezTo>
                  <a:cubicBezTo>
                    <a:pt x="18360" y="13680"/>
                    <a:pt x="18360" y="14400"/>
                    <a:pt x="17670" y="15048"/>
                  </a:cubicBezTo>
                  <a:cubicBezTo>
                    <a:pt x="16981" y="15696"/>
                    <a:pt x="15602" y="16272"/>
                    <a:pt x="13764" y="16704"/>
                  </a:cubicBezTo>
                  <a:cubicBezTo>
                    <a:pt x="11926" y="17136"/>
                    <a:pt x="9628" y="17424"/>
                    <a:pt x="7330" y="17424"/>
                  </a:cubicBezTo>
                  <a:cubicBezTo>
                    <a:pt x="5032" y="17424"/>
                    <a:pt x="2734" y="17136"/>
                    <a:pt x="2964" y="16992"/>
                  </a:cubicBezTo>
                  <a:cubicBezTo>
                    <a:pt x="3194" y="16848"/>
                    <a:pt x="5951" y="16848"/>
                    <a:pt x="9398" y="17568"/>
                  </a:cubicBezTo>
                  <a:cubicBezTo>
                    <a:pt x="12845" y="18288"/>
                    <a:pt x="16981" y="19728"/>
                    <a:pt x="21117" y="2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578771" y="1403723"/>
              <a:ext cx="9576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6218" y="0"/>
                  </a:moveTo>
                  <a:cubicBezTo>
                    <a:pt x="5279" y="5472"/>
                    <a:pt x="4340" y="10944"/>
                    <a:pt x="3401" y="14544"/>
                  </a:cubicBezTo>
                  <a:cubicBezTo>
                    <a:pt x="2461" y="18144"/>
                    <a:pt x="1522" y="19872"/>
                    <a:pt x="818" y="20016"/>
                  </a:cubicBezTo>
                  <a:cubicBezTo>
                    <a:pt x="114" y="20160"/>
                    <a:pt x="-356" y="18720"/>
                    <a:pt x="348" y="15840"/>
                  </a:cubicBezTo>
                  <a:cubicBezTo>
                    <a:pt x="1053" y="12960"/>
                    <a:pt x="2931" y="8640"/>
                    <a:pt x="4809" y="5904"/>
                  </a:cubicBezTo>
                  <a:cubicBezTo>
                    <a:pt x="6687" y="3168"/>
                    <a:pt x="8566" y="2016"/>
                    <a:pt x="10679" y="1584"/>
                  </a:cubicBezTo>
                  <a:cubicBezTo>
                    <a:pt x="12792" y="1152"/>
                    <a:pt x="15140" y="1440"/>
                    <a:pt x="17253" y="3456"/>
                  </a:cubicBezTo>
                  <a:cubicBezTo>
                    <a:pt x="19366" y="5472"/>
                    <a:pt x="21244" y="9216"/>
                    <a:pt x="21244" y="12528"/>
                  </a:cubicBezTo>
                  <a:cubicBezTo>
                    <a:pt x="21244" y="15840"/>
                    <a:pt x="19366" y="18720"/>
                    <a:pt x="17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721894" y="1436588"/>
              <a:ext cx="75407" cy="12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63" fill="norm" stroke="1" extrusionOk="0">
                  <a:moveTo>
                    <a:pt x="21375" y="1939"/>
                  </a:moveTo>
                  <a:cubicBezTo>
                    <a:pt x="18375" y="1230"/>
                    <a:pt x="15375" y="522"/>
                    <a:pt x="12375" y="168"/>
                  </a:cubicBezTo>
                  <a:cubicBezTo>
                    <a:pt x="9375" y="-186"/>
                    <a:pt x="6375" y="-186"/>
                    <a:pt x="4275" y="2293"/>
                  </a:cubicBezTo>
                  <a:cubicBezTo>
                    <a:pt x="2175" y="4771"/>
                    <a:pt x="975" y="9729"/>
                    <a:pt x="375" y="13093"/>
                  </a:cubicBezTo>
                  <a:cubicBezTo>
                    <a:pt x="-225" y="16457"/>
                    <a:pt x="-225" y="18227"/>
                    <a:pt x="1275" y="19466"/>
                  </a:cubicBezTo>
                  <a:cubicBezTo>
                    <a:pt x="2775" y="20706"/>
                    <a:pt x="5775" y="21414"/>
                    <a:pt x="8475" y="21237"/>
                  </a:cubicBezTo>
                  <a:cubicBezTo>
                    <a:pt x="11175" y="21060"/>
                    <a:pt x="13575" y="19998"/>
                    <a:pt x="15675" y="17519"/>
                  </a:cubicBezTo>
                  <a:cubicBezTo>
                    <a:pt x="17775" y="15040"/>
                    <a:pt x="19575" y="11145"/>
                    <a:pt x="18075" y="8135"/>
                  </a:cubicBezTo>
                  <a:cubicBezTo>
                    <a:pt x="16575" y="5125"/>
                    <a:pt x="11775" y="3001"/>
                    <a:pt x="6975" y="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854450" y="1454523"/>
              <a:ext cx="170809" cy="115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24" fill="norm" stroke="1" extrusionOk="0">
                  <a:moveTo>
                    <a:pt x="0" y="6943"/>
                  </a:moveTo>
                  <a:cubicBezTo>
                    <a:pt x="267" y="5014"/>
                    <a:pt x="533" y="3086"/>
                    <a:pt x="933" y="3086"/>
                  </a:cubicBezTo>
                  <a:cubicBezTo>
                    <a:pt x="1333" y="3086"/>
                    <a:pt x="1867" y="5014"/>
                    <a:pt x="2133" y="7329"/>
                  </a:cubicBezTo>
                  <a:cubicBezTo>
                    <a:pt x="2400" y="9643"/>
                    <a:pt x="2400" y="12343"/>
                    <a:pt x="2533" y="14657"/>
                  </a:cubicBezTo>
                  <a:cubicBezTo>
                    <a:pt x="2667" y="16971"/>
                    <a:pt x="2933" y="18900"/>
                    <a:pt x="3600" y="19286"/>
                  </a:cubicBezTo>
                  <a:cubicBezTo>
                    <a:pt x="4267" y="19671"/>
                    <a:pt x="5333" y="18514"/>
                    <a:pt x="6133" y="16971"/>
                  </a:cubicBezTo>
                  <a:cubicBezTo>
                    <a:pt x="6933" y="15429"/>
                    <a:pt x="7467" y="13500"/>
                    <a:pt x="8133" y="11764"/>
                  </a:cubicBezTo>
                  <a:cubicBezTo>
                    <a:pt x="8800" y="10029"/>
                    <a:pt x="9600" y="8486"/>
                    <a:pt x="10267" y="8679"/>
                  </a:cubicBezTo>
                  <a:cubicBezTo>
                    <a:pt x="10933" y="8871"/>
                    <a:pt x="11467" y="10800"/>
                    <a:pt x="12267" y="13307"/>
                  </a:cubicBezTo>
                  <a:cubicBezTo>
                    <a:pt x="13067" y="15814"/>
                    <a:pt x="14133" y="18900"/>
                    <a:pt x="15333" y="20250"/>
                  </a:cubicBezTo>
                  <a:cubicBezTo>
                    <a:pt x="16533" y="21600"/>
                    <a:pt x="17867" y="21214"/>
                    <a:pt x="18933" y="20250"/>
                  </a:cubicBezTo>
                  <a:cubicBezTo>
                    <a:pt x="20000" y="19286"/>
                    <a:pt x="20800" y="17743"/>
                    <a:pt x="21200" y="14850"/>
                  </a:cubicBezTo>
                  <a:cubicBezTo>
                    <a:pt x="21600" y="11957"/>
                    <a:pt x="21600" y="7714"/>
                    <a:pt x="21333" y="5014"/>
                  </a:cubicBezTo>
                  <a:cubicBezTo>
                    <a:pt x="21067" y="2314"/>
                    <a:pt x="20533" y="1157"/>
                    <a:pt x="200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083049" y="1418305"/>
              <a:ext cx="107951" cy="16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6963"/>
                  </a:moveTo>
                  <a:cubicBezTo>
                    <a:pt x="0" y="9630"/>
                    <a:pt x="0" y="12296"/>
                    <a:pt x="0" y="14296"/>
                  </a:cubicBezTo>
                  <a:cubicBezTo>
                    <a:pt x="0" y="16296"/>
                    <a:pt x="0" y="17630"/>
                    <a:pt x="424" y="17630"/>
                  </a:cubicBezTo>
                  <a:cubicBezTo>
                    <a:pt x="847" y="17630"/>
                    <a:pt x="1694" y="16296"/>
                    <a:pt x="3176" y="13630"/>
                  </a:cubicBezTo>
                  <a:cubicBezTo>
                    <a:pt x="4659" y="10963"/>
                    <a:pt x="6776" y="6963"/>
                    <a:pt x="8471" y="4430"/>
                  </a:cubicBezTo>
                  <a:cubicBezTo>
                    <a:pt x="10165" y="1896"/>
                    <a:pt x="11435" y="830"/>
                    <a:pt x="13129" y="296"/>
                  </a:cubicBezTo>
                  <a:cubicBezTo>
                    <a:pt x="14824" y="-237"/>
                    <a:pt x="16941" y="-237"/>
                    <a:pt x="18635" y="1896"/>
                  </a:cubicBezTo>
                  <a:cubicBezTo>
                    <a:pt x="20329" y="4030"/>
                    <a:pt x="21600" y="8296"/>
                    <a:pt x="21600" y="11896"/>
                  </a:cubicBezTo>
                  <a:cubicBezTo>
                    <a:pt x="21600" y="15496"/>
                    <a:pt x="20329" y="18430"/>
                    <a:pt x="19059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563260" y="1225923"/>
              <a:ext cx="167491" cy="35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47" fill="norm" stroke="1" extrusionOk="0">
                  <a:moveTo>
                    <a:pt x="16505" y="14485"/>
                  </a:moveTo>
                  <a:cubicBezTo>
                    <a:pt x="16235" y="13849"/>
                    <a:pt x="15965" y="13214"/>
                    <a:pt x="14615" y="12706"/>
                  </a:cubicBezTo>
                  <a:cubicBezTo>
                    <a:pt x="13265" y="12198"/>
                    <a:pt x="10835" y="11816"/>
                    <a:pt x="8270" y="12452"/>
                  </a:cubicBezTo>
                  <a:cubicBezTo>
                    <a:pt x="5705" y="13087"/>
                    <a:pt x="3005" y="14739"/>
                    <a:pt x="1520" y="16264"/>
                  </a:cubicBezTo>
                  <a:cubicBezTo>
                    <a:pt x="35" y="17788"/>
                    <a:pt x="-235" y="19186"/>
                    <a:pt x="170" y="20139"/>
                  </a:cubicBezTo>
                  <a:cubicBezTo>
                    <a:pt x="575" y="21092"/>
                    <a:pt x="1655" y="21600"/>
                    <a:pt x="4220" y="20965"/>
                  </a:cubicBezTo>
                  <a:cubicBezTo>
                    <a:pt x="6785" y="20329"/>
                    <a:pt x="10835" y="18551"/>
                    <a:pt x="13535" y="15565"/>
                  </a:cubicBezTo>
                  <a:cubicBezTo>
                    <a:pt x="16235" y="12579"/>
                    <a:pt x="17585" y="8386"/>
                    <a:pt x="18260" y="5845"/>
                  </a:cubicBezTo>
                  <a:cubicBezTo>
                    <a:pt x="18935" y="3304"/>
                    <a:pt x="18935" y="2414"/>
                    <a:pt x="18800" y="1588"/>
                  </a:cubicBezTo>
                  <a:cubicBezTo>
                    <a:pt x="18665" y="762"/>
                    <a:pt x="18395" y="0"/>
                    <a:pt x="17990" y="0"/>
                  </a:cubicBezTo>
                  <a:cubicBezTo>
                    <a:pt x="17585" y="0"/>
                    <a:pt x="17045" y="762"/>
                    <a:pt x="16775" y="2859"/>
                  </a:cubicBezTo>
                  <a:cubicBezTo>
                    <a:pt x="16505" y="4955"/>
                    <a:pt x="16505" y="8386"/>
                    <a:pt x="16640" y="11181"/>
                  </a:cubicBezTo>
                  <a:cubicBezTo>
                    <a:pt x="16775" y="13976"/>
                    <a:pt x="17045" y="16136"/>
                    <a:pt x="17315" y="17598"/>
                  </a:cubicBezTo>
                  <a:cubicBezTo>
                    <a:pt x="17585" y="19059"/>
                    <a:pt x="17855" y="19821"/>
                    <a:pt x="18530" y="19821"/>
                  </a:cubicBezTo>
                  <a:cubicBezTo>
                    <a:pt x="19205" y="19821"/>
                    <a:pt x="20285" y="19059"/>
                    <a:pt x="21365" y="18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775199" y="1448173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775200" y="136562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4836265" y="1383454"/>
              <a:ext cx="65936" cy="17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39" fill="norm" stroke="1" extrusionOk="0">
                  <a:moveTo>
                    <a:pt x="21026" y="4666"/>
                  </a:moveTo>
                  <a:cubicBezTo>
                    <a:pt x="19676" y="3410"/>
                    <a:pt x="18326" y="2154"/>
                    <a:pt x="15964" y="1275"/>
                  </a:cubicBezTo>
                  <a:cubicBezTo>
                    <a:pt x="13601" y="396"/>
                    <a:pt x="10226" y="-106"/>
                    <a:pt x="7188" y="20"/>
                  </a:cubicBezTo>
                  <a:cubicBezTo>
                    <a:pt x="4151" y="145"/>
                    <a:pt x="1451" y="899"/>
                    <a:pt x="438" y="1903"/>
                  </a:cubicBezTo>
                  <a:cubicBezTo>
                    <a:pt x="-574" y="2908"/>
                    <a:pt x="101" y="4164"/>
                    <a:pt x="3138" y="6299"/>
                  </a:cubicBezTo>
                  <a:cubicBezTo>
                    <a:pt x="6176" y="8434"/>
                    <a:pt x="11576" y="11447"/>
                    <a:pt x="14951" y="13959"/>
                  </a:cubicBezTo>
                  <a:cubicBezTo>
                    <a:pt x="18326" y="16471"/>
                    <a:pt x="19676" y="18480"/>
                    <a:pt x="18663" y="19736"/>
                  </a:cubicBezTo>
                  <a:cubicBezTo>
                    <a:pt x="17651" y="20992"/>
                    <a:pt x="14276" y="21494"/>
                    <a:pt x="11238" y="21117"/>
                  </a:cubicBezTo>
                  <a:cubicBezTo>
                    <a:pt x="8201" y="20741"/>
                    <a:pt x="5501" y="19485"/>
                    <a:pt x="4488" y="17475"/>
                  </a:cubicBezTo>
                  <a:cubicBezTo>
                    <a:pt x="3476" y="15466"/>
                    <a:pt x="4151" y="12703"/>
                    <a:pt x="4826" y="9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991570" y="1244973"/>
              <a:ext cx="43980" cy="32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04" fill="norm" stroke="1" extrusionOk="0">
                  <a:moveTo>
                    <a:pt x="12114" y="0"/>
                  </a:moveTo>
                  <a:cubicBezTo>
                    <a:pt x="8000" y="3066"/>
                    <a:pt x="3885" y="6132"/>
                    <a:pt x="1828" y="9267"/>
                  </a:cubicBezTo>
                  <a:cubicBezTo>
                    <a:pt x="-229" y="12403"/>
                    <a:pt x="-229" y="15608"/>
                    <a:pt x="285" y="17628"/>
                  </a:cubicBezTo>
                  <a:cubicBezTo>
                    <a:pt x="800" y="19649"/>
                    <a:pt x="1828" y="20485"/>
                    <a:pt x="4914" y="20973"/>
                  </a:cubicBezTo>
                  <a:cubicBezTo>
                    <a:pt x="8000" y="21461"/>
                    <a:pt x="13142" y="21600"/>
                    <a:pt x="16228" y="21043"/>
                  </a:cubicBezTo>
                  <a:cubicBezTo>
                    <a:pt x="19314" y="20485"/>
                    <a:pt x="20342" y="19231"/>
                    <a:pt x="21371" y="17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959350" y="1397373"/>
              <a:ext cx="228600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2400" y="745"/>
                    <a:pt x="4800" y="1490"/>
                    <a:pt x="6900" y="4097"/>
                  </a:cubicBezTo>
                  <a:cubicBezTo>
                    <a:pt x="9000" y="6703"/>
                    <a:pt x="10800" y="11172"/>
                    <a:pt x="11500" y="14338"/>
                  </a:cubicBezTo>
                  <a:cubicBezTo>
                    <a:pt x="12200" y="17503"/>
                    <a:pt x="11800" y="19366"/>
                    <a:pt x="11700" y="18621"/>
                  </a:cubicBezTo>
                  <a:cubicBezTo>
                    <a:pt x="11600" y="17876"/>
                    <a:pt x="11800" y="14524"/>
                    <a:pt x="12300" y="12103"/>
                  </a:cubicBezTo>
                  <a:cubicBezTo>
                    <a:pt x="12800" y="9683"/>
                    <a:pt x="13600" y="8193"/>
                    <a:pt x="14400" y="6890"/>
                  </a:cubicBezTo>
                  <a:cubicBezTo>
                    <a:pt x="15200" y="5586"/>
                    <a:pt x="16000" y="4469"/>
                    <a:pt x="16800" y="4469"/>
                  </a:cubicBezTo>
                  <a:cubicBezTo>
                    <a:pt x="17600" y="4469"/>
                    <a:pt x="18400" y="5586"/>
                    <a:pt x="18900" y="8007"/>
                  </a:cubicBezTo>
                  <a:cubicBezTo>
                    <a:pt x="19400" y="10428"/>
                    <a:pt x="19600" y="14152"/>
                    <a:pt x="19700" y="16945"/>
                  </a:cubicBezTo>
                  <a:cubicBezTo>
                    <a:pt x="19800" y="19738"/>
                    <a:pt x="19800" y="21600"/>
                    <a:pt x="20000" y="21414"/>
                  </a:cubicBezTo>
                  <a:cubicBezTo>
                    <a:pt x="20200" y="21228"/>
                    <a:pt x="20600" y="18993"/>
                    <a:pt x="20900" y="17317"/>
                  </a:cubicBezTo>
                  <a:cubicBezTo>
                    <a:pt x="21200" y="15641"/>
                    <a:pt x="21400" y="14524"/>
                    <a:pt x="21600" y="1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5175250" y="134022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5254369" y="1246866"/>
              <a:ext cx="89416" cy="30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86" fill="norm" stroke="1" extrusionOk="0">
                  <a:moveTo>
                    <a:pt x="5335" y="4783"/>
                  </a:moveTo>
                  <a:cubicBezTo>
                    <a:pt x="5335" y="4038"/>
                    <a:pt x="5335" y="3293"/>
                    <a:pt x="5586" y="2325"/>
                  </a:cubicBezTo>
                  <a:cubicBezTo>
                    <a:pt x="5837" y="1357"/>
                    <a:pt x="6339" y="165"/>
                    <a:pt x="6842" y="16"/>
                  </a:cubicBezTo>
                  <a:cubicBezTo>
                    <a:pt x="7344" y="-133"/>
                    <a:pt x="7846" y="761"/>
                    <a:pt x="7344" y="3219"/>
                  </a:cubicBezTo>
                  <a:cubicBezTo>
                    <a:pt x="6842" y="5677"/>
                    <a:pt x="5335" y="9699"/>
                    <a:pt x="4330" y="12082"/>
                  </a:cubicBezTo>
                  <a:cubicBezTo>
                    <a:pt x="3325" y="14466"/>
                    <a:pt x="2823" y="15210"/>
                    <a:pt x="2069" y="16179"/>
                  </a:cubicBezTo>
                  <a:cubicBezTo>
                    <a:pt x="1316" y="17147"/>
                    <a:pt x="311" y="18339"/>
                    <a:pt x="60" y="18562"/>
                  </a:cubicBezTo>
                  <a:cubicBezTo>
                    <a:pt x="-191" y="18786"/>
                    <a:pt x="311" y="18041"/>
                    <a:pt x="2069" y="16626"/>
                  </a:cubicBezTo>
                  <a:cubicBezTo>
                    <a:pt x="3828" y="15210"/>
                    <a:pt x="6842" y="13125"/>
                    <a:pt x="9102" y="11784"/>
                  </a:cubicBezTo>
                  <a:cubicBezTo>
                    <a:pt x="11362" y="10444"/>
                    <a:pt x="12869" y="9848"/>
                    <a:pt x="14376" y="9848"/>
                  </a:cubicBezTo>
                  <a:cubicBezTo>
                    <a:pt x="15883" y="9848"/>
                    <a:pt x="17390" y="10444"/>
                    <a:pt x="18646" y="11933"/>
                  </a:cubicBezTo>
                  <a:cubicBezTo>
                    <a:pt x="19902" y="13423"/>
                    <a:pt x="20907" y="15806"/>
                    <a:pt x="21158" y="17445"/>
                  </a:cubicBezTo>
                  <a:cubicBezTo>
                    <a:pt x="21409" y="19084"/>
                    <a:pt x="20907" y="19977"/>
                    <a:pt x="19400" y="20573"/>
                  </a:cubicBezTo>
                  <a:cubicBezTo>
                    <a:pt x="17893" y="21169"/>
                    <a:pt x="15381" y="21467"/>
                    <a:pt x="12116" y="21169"/>
                  </a:cubicBezTo>
                  <a:cubicBezTo>
                    <a:pt x="8851" y="20871"/>
                    <a:pt x="4832" y="19977"/>
                    <a:pt x="2823" y="19084"/>
                  </a:cubicBezTo>
                  <a:cubicBezTo>
                    <a:pt x="814" y="18190"/>
                    <a:pt x="814" y="17296"/>
                    <a:pt x="814" y="16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5417055" y="1199394"/>
              <a:ext cx="316996" cy="30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39" fill="norm" stroke="1" extrusionOk="0">
                  <a:moveTo>
                    <a:pt x="398" y="13213"/>
                  </a:moveTo>
                  <a:cubicBezTo>
                    <a:pt x="254" y="14673"/>
                    <a:pt x="110" y="16132"/>
                    <a:pt x="38" y="17591"/>
                  </a:cubicBezTo>
                  <a:cubicBezTo>
                    <a:pt x="-34" y="19051"/>
                    <a:pt x="-34" y="20510"/>
                    <a:pt x="326" y="21021"/>
                  </a:cubicBezTo>
                  <a:cubicBezTo>
                    <a:pt x="686" y="21532"/>
                    <a:pt x="1406" y="21094"/>
                    <a:pt x="2126" y="20218"/>
                  </a:cubicBezTo>
                  <a:cubicBezTo>
                    <a:pt x="2846" y="19343"/>
                    <a:pt x="3566" y="18029"/>
                    <a:pt x="4142" y="17081"/>
                  </a:cubicBezTo>
                  <a:cubicBezTo>
                    <a:pt x="4718" y="16132"/>
                    <a:pt x="5150" y="15548"/>
                    <a:pt x="5294" y="15694"/>
                  </a:cubicBezTo>
                  <a:cubicBezTo>
                    <a:pt x="5438" y="15840"/>
                    <a:pt x="5294" y="16716"/>
                    <a:pt x="5150" y="17664"/>
                  </a:cubicBezTo>
                  <a:cubicBezTo>
                    <a:pt x="5006" y="18613"/>
                    <a:pt x="4862" y="19635"/>
                    <a:pt x="5222" y="20218"/>
                  </a:cubicBezTo>
                  <a:cubicBezTo>
                    <a:pt x="5582" y="20802"/>
                    <a:pt x="6446" y="20948"/>
                    <a:pt x="7742" y="19489"/>
                  </a:cubicBezTo>
                  <a:cubicBezTo>
                    <a:pt x="9038" y="18029"/>
                    <a:pt x="10766" y="14964"/>
                    <a:pt x="12278" y="11754"/>
                  </a:cubicBezTo>
                  <a:cubicBezTo>
                    <a:pt x="13790" y="8543"/>
                    <a:pt x="15086" y="5186"/>
                    <a:pt x="15806" y="3070"/>
                  </a:cubicBezTo>
                  <a:cubicBezTo>
                    <a:pt x="16526" y="954"/>
                    <a:pt x="16670" y="78"/>
                    <a:pt x="16526" y="5"/>
                  </a:cubicBezTo>
                  <a:cubicBezTo>
                    <a:pt x="16382" y="-68"/>
                    <a:pt x="15950" y="662"/>
                    <a:pt x="15158" y="3216"/>
                  </a:cubicBezTo>
                  <a:cubicBezTo>
                    <a:pt x="14366" y="5770"/>
                    <a:pt x="13214" y="10148"/>
                    <a:pt x="12566" y="12775"/>
                  </a:cubicBezTo>
                  <a:cubicBezTo>
                    <a:pt x="11918" y="15402"/>
                    <a:pt x="11774" y="16278"/>
                    <a:pt x="11774" y="17227"/>
                  </a:cubicBezTo>
                  <a:cubicBezTo>
                    <a:pt x="11774" y="18175"/>
                    <a:pt x="11918" y="19197"/>
                    <a:pt x="12422" y="19708"/>
                  </a:cubicBezTo>
                  <a:cubicBezTo>
                    <a:pt x="12926" y="20218"/>
                    <a:pt x="13790" y="20218"/>
                    <a:pt x="14438" y="19854"/>
                  </a:cubicBezTo>
                  <a:cubicBezTo>
                    <a:pt x="15086" y="19489"/>
                    <a:pt x="15518" y="18759"/>
                    <a:pt x="15806" y="17956"/>
                  </a:cubicBezTo>
                  <a:cubicBezTo>
                    <a:pt x="16094" y="17154"/>
                    <a:pt x="16238" y="16278"/>
                    <a:pt x="15734" y="15329"/>
                  </a:cubicBezTo>
                  <a:cubicBezTo>
                    <a:pt x="15230" y="14381"/>
                    <a:pt x="14078" y="13359"/>
                    <a:pt x="13142" y="12775"/>
                  </a:cubicBezTo>
                  <a:cubicBezTo>
                    <a:pt x="12206" y="12191"/>
                    <a:pt x="11486" y="12046"/>
                    <a:pt x="11486" y="11900"/>
                  </a:cubicBezTo>
                  <a:cubicBezTo>
                    <a:pt x="11486" y="11754"/>
                    <a:pt x="12206" y="11608"/>
                    <a:pt x="13070" y="11535"/>
                  </a:cubicBezTo>
                  <a:cubicBezTo>
                    <a:pt x="13934" y="11462"/>
                    <a:pt x="14942" y="11462"/>
                    <a:pt x="15950" y="12264"/>
                  </a:cubicBezTo>
                  <a:cubicBezTo>
                    <a:pt x="16958" y="13067"/>
                    <a:pt x="17966" y="14673"/>
                    <a:pt x="18470" y="15840"/>
                  </a:cubicBezTo>
                  <a:cubicBezTo>
                    <a:pt x="18974" y="17008"/>
                    <a:pt x="18974" y="17737"/>
                    <a:pt x="18830" y="18467"/>
                  </a:cubicBezTo>
                  <a:cubicBezTo>
                    <a:pt x="18686" y="19197"/>
                    <a:pt x="18398" y="19927"/>
                    <a:pt x="18254" y="19781"/>
                  </a:cubicBezTo>
                  <a:cubicBezTo>
                    <a:pt x="18110" y="19635"/>
                    <a:pt x="18110" y="18613"/>
                    <a:pt x="18686" y="16643"/>
                  </a:cubicBezTo>
                  <a:cubicBezTo>
                    <a:pt x="19262" y="14673"/>
                    <a:pt x="20414" y="11754"/>
                    <a:pt x="21566" y="8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5722439" y="1365623"/>
              <a:ext cx="79907" cy="12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126" fill="norm" stroke="1" extrusionOk="0">
                  <a:moveTo>
                    <a:pt x="13007" y="0"/>
                  </a:moveTo>
                  <a:cubicBezTo>
                    <a:pt x="10238" y="697"/>
                    <a:pt x="7469" y="1394"/>
                    <a:pt x="5253" y="4006"/>
                  </a:cubicBezTo>
                  <a:cubicBezTo>
                    <a:pt x="3038" y="6619"/>
                    <a:pt x="1377" y="11148"/>
                    <a:pt x="546" y="14284"/>
                  </a:cubicBezTo>
                  <a:cubicBezTo>
                    <a:pt x="-285" y="17419"/>
                    <a:pt x="-285" y="19161"/>
                    <a:pt x="1377" y="20206"/>
                  </a:cubicBezTo>
                  <a:cubicBezTo>
                    <a:pt x="3038" y="21252"/>
                    <a:pt x="6361" y="21600"/>
                    <a:pt x="9961" y="20206"/>
                  </a:cubicBezTo>
                  <a:cubicBezTo>
                    <a:pt x="13561" y="18813"/>
                    <a:pt x="17438" y="15677"/>
                    <a:pt x="19377" y="12890"/>
                  </a:cubicBezTo>
                  <a:cubicBezTo>
                    <a:pt x="21315" y="10103"/>
                    <a:pt x="21315" y="7665"/>
                    <a:pt x="19930" y="6097"/>
                  </a:cubicBezTo>
                  <a:cubicBezTo>
                    <a:pt x="18546" y="4529"/>
                    <a:pt x="15777" y="3832"/>
                    <a:pt x="13007" y="3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5819486" y="1342143"/>
              <a:ext cx="133899" cy="16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49" fill="norm" stroke="1" extrusionOk="0">
                  <a:moveTo>
                    <a:pt x="552" y="6395"/>
                  </a:moveTo>
                  <a:cubicBezTo>
                    <a:pt x="552" y="9164"/>
                    <a:pt x="552" y="11934"/>
                    <a:pt x="383" y="14564"/>
                  </a:cubicBezTo>
                  <a:cubicBezTo>
                    <a:pt x="214" y="17195"/>
                    <a:pt x="-123" y="19687"/>
                    <a:pt x="46" y="20241"/>
                  </a:cubicBezTo>
                  <a:cubicBezTo>
                    <a:pt x="214" y="20795"/>
                    <a:pt x="889" y="19411"/>
                    <a:pt x="2914" y="16226"/>
                  </a:cubicBezTo>
                  <a:cubicBezTo>
                    <a:pt x="4940" y="13041"/>
                    <a:pt x="8315" y="8057"/>
                    <a:pt x="10677" y="5011"/>
                  </a:cubicBezTo>
                  <a:cubicBezTo>
                    <a:pt x="13040" y="1964"/>
                    <a:pt x="14390" y="857"/>
                    <a:pt x="15908" y="303"/>
                  </a:cubicBezTo>
                  <a:cubicBezTo>
                    <a:pt x="17427" y="-251"/>
                    <a:pt x="19115" y="-251"/>
                    <a:pt x="20127" y="2103"/>
                  </a:cubicBezTo>
                  <a:cubicBezTo>
                    <a:pt x="21140" y="4457"/>
                    <a:pt x="21477" y="9164"/>
                    <a:pt x="21308" y="12764"/>
                  </a:cubicBezTo>
                  <a:cubicBezTo>
                    <a:pt x="21140" y="16364"/>
                    <a:pt x="20465" y="18857"/>
                    <a:pt x="19790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6445250" y="1289423"/>
              <a:ext cx="1841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830"/>
                    <a:pt x="7448" y="7660"/>
                    <a:pt x="11048" y="11260"/>
                  </a:cubicBezTo>
                  <a:cubicBezTo>
                    <a:pt x="14648" y="14860"/>
                    <a:pt x="18124" y="182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6457686" y="1276723"/>
              <a:ext cx="203465" cy="32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36" fill="norm" stroke="1" extrusionOk="0">
                  <a:moveTo>
                    <a:pt x="21405" y="0"/>
                  </a:moveTo>
                  <a:cubicBezTo>
                    <a:pt x="18956" y="2384"/>
                    <a:pt x="16506" y="4769"/>
                    <a:pt x="13277" y="7995"/>
                  </a:cubicBezTo>
                  <a:cubicBezTo>
                    <a:pt x="10048" y="11221"/>
                    <a:pt x="6040" y="15288"/>
                    <a:pt x="3479" y="17743"/>
                  </a:cubicBezTo>
                  <a:cubicBezTo>
                    <a:pt x="918" y="20197"/>
                    <a:pt x="-195" y="21039"/>
                    <a:pt x="28" y="21319"/>
                  </a:cubicBezTo>
                  <a:cubicBezTo>
                    <a:pt x="250" y="21600"/>
                    <a:pt x="1809" y="21319"/>
                    <a:pt x="3368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6724650" y="1524373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7435850" y="1325260"/>
              <a:ext cx="158750" cy="25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189"/>
                  </a:moveTo>
                  <a:cubicBezTo>
                    <a:pt x="288" y="5146"/>
                    <a:pt x="576" y="10104"/>
                    <a:pt x="720" y="13025"/>
                  </a:cubicBezTo>
                  <a:cubicBezTo>
                    <a:pt x="864" y="15946"/>
                    <a:pt x="864" y="16832"/>
                    <a:pt x="1008" y="17717"/>
                  </a:cubicBezTo>
                  <a:cubicBezTo>
                    <a:pt x="1152" y="18602"/>
                    <a:pt x="1440" y="19487"/>
                    <a:pt x="2160" y="20196"/>
                  </a:cubicBezTo>
                  <a:cubicBezTo>
                    <a:pt x="2880" y="20904"/>
                    <a:pt x="4032" y="21435"/>
                    <a:pt x="5040" y="21169"/>
                  </a:cubicBezTo>
                  <a:cubicBezTo>
                    <a:pt x="6048" y="20904"/>
                    <a:pt x="6912" y="19842"/>
                    <a:pt x="7776" y="18248"/>
                  </a:cubicBezTo>
                  <a:cubicBezTo>
                    <a:pt x="8640" y="16655"/>
                    <a:pt x="9504" y="14530"/>
                    <a:pt x="10080" y="13025"/>
                  </a:cubicBezTo>
                  <a:cubicBezTo>
                    <a:pt x="10656" y="11520"/>
                    <a:pt x="10944" y="10635"/>
                    <a:pt x="11232" y="10989"/>
                  </a:cubicBezTo>
                  <a:cubicBezTo>
                    <a:pt x="11520" y="11343"/>
                    <a:pt x="11808" y="12937"/>
                    <a:pt x="12384" y="14176"/>
                  </a:cubicBezTo>
                  <a:cubicBezTo>
                    <a:pt x="12960" y="15415"/>
                    <a:pt x="13824" y="16301"/>
                    <a:pt x="14976" y="16743"/>
                  </a:cubicBezTo>
                  <a:cubicBezTo>
                    <a:pt x="16128" y="17186"/>
                    <a:pt x="17568" y="17186"/>
                    <a:pt x="18432" y="16655"/>
                  </a:cubicBezTo>
                  <a:cubicBezTo>
                    <a:pt x="19296" y="16124"/>
                    <a:pt x="19584" y="15061"/>
                    <a:pt x="20016" y="12671"/>
                  </a:cubicBezTo>
                  <a:cubicBezTo>
                    <a:pt x="20448" y="10281"/>
                    <a:pt x="21024" y="6563"/>
                    <a:pt x="21312" y="4173"/>
                  </a:cubicBezTo>
                  <a:cubicBezTo>
                    <a:pt x="21600" y="1783"/>
                    <a:pt x="21600" y="720"/>
                    <a:pt x="21600" y="278"/>
                  </a:cubicBezTo>
                  <a:cubicBezTo>
                    <a:pt x="21600" y="-165"/>
                    <a:pt x="21600" y="12"/>
                    <a:pt x="21600" y="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7664450" y="1308473"/>
              <a:ext cx="88900" cy="27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0"/>
                  </a:moveTo>
                  <a:cubicBezTo>
                    <a:pt x="514" y="5649"/>
                    <a:pt x="1029" y="11298"/>
                    <a:pt x="1286" y="14622"/>
                  </a:cubicBezTo>
                  <a:cubicBezTo>
                    <a:pt x="1543" y="17945"/>
                    <a:pt x="1543" y="18942"/>
                    <a:pt x="1286" y="19855"/>
                  </a:cubicBezTo>
                  <a:cubicBezTo>
                    <a:pt x="1029" y="20769"/>
                    <a:pt x="514" y="21600"/>
                    <a:pt x="257" y="21185"/>
                  </a:cubicBezTo>
                  <a:cubicBezTo>
                    <a:pt x="0" y="20769"/>
                    <a:pt x="0" y="19108"/>
                    <a:pt x="771" y="17363"/>
                  </a:cubicBezTo>
                  <a:cubicBezTo>
                    <a:pt x="1543" y="15618"/>
                    <a:pt x="3086" y="13791"/>
                    <a:pt x="4629" y="12462"/>
                  </a:cubicBezTo>
                  <a:cubicBezTo>
                    <a:pt x="6171" y="11132"/>
                    <a:pt x="7714" y="10302"/>
                    <a:pt x="9514" y="9637"/>
                  </a:cubicBezTo>
                  <a:cubicBezTo>
                    <a:pt x="11314" y="8972"/>
                    <a:pt x="13371" y="8474"/>
                    <a:pt x="15171" y="8806"/>
                  </a:cubicBezTo>
                  <a:cubicBezTo>
                    <a:pt x="16971" y="9138"/>
                    <a:pt x="18514" y="10302"/>
                    <a:pt x="19543" y="12129"/>
                  </a:cubicBezTo>
                  <a:cubicBezTo>
                    <a:pt x="20571" y="13957"/>
                    <a:pt x="21086" y="16449"/>
                    <a:pt x="21600" y="18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7801992" y="1205744"/>
              <a:ext cx="192659" cy="36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10" fill="norm" stroke="1" extrusionOk="0">
                  <a:moveTo>
                    <a:pt x="7283" y="14218"/>
                  </a:moveTo>
                  <a:cubicBezTo>
                    <a:pt x="7048" y="13597"/>
                    <a:pt x="6813" y="12976"/>
                    <a:pt x="6109" y="12852"/>
                  </a:cubicBezTo>
                  <a:cubicBezTo>
                    <a:pt x="5405" y="12728"/>
                    <a:pt x="4231" y="13101"/>
                    <a:pt x="3057" y="14032"/>
                  </a:cubicBezTo>
                  <a:cubicBezTo>
                    <a:pt x="1883" y="14963"/>
                    <a:pt x="709" y="16452"/>
                    <a:pt x="240" y="17508"/>
                  </a:cubicBezTo>
                  <a:cubicBezTo>
                    <a:pt x="-230" y="18563"/>
                    <a:pt x="5" y="19183"/>
                    <a:pt x="827" y="19245"/>
                  </a:cubicBezTo>
                  <a:cubicBezTo>
                    <a:pt x="1648" y="19308"/>
                    <a:pt x="3057" y="18811"/>
                    <a:pt x="4113" y="18190"/>
                  </a:cubicBezTo>
                  <a:cubicBezTo>
                    <a:pt x="5170" y="17570"/>
                    <a:pt x="5874" y="16825"/>
                    <a:pt x="6461" y="16142"/>
                  </a:cubicBezTo>
                  <a:cubicBezTo>
                    <a:pt x="7048" y="15459"/>
                    <a:pt x="7518" y="14839"/>
                    <a:pt x="7753" y="14901"/>
                  </a:cubicBezTo>
                  <a:cubicBezTo>
                    <a:pt x="7987" y="14963"/>
                    <a:pt x="7987" y="15708"/>
                    <a:pt x="7987" y="16639"/>
                  </a:cubicBezTo>
                  <a:cubicBezTo>
                    <a:pt x="7987" y="17570"/>
                    <a:pt x="7987" y="18687"/>
                    <a:pt x="8574" y="18935"/>
                  </a:cubicBezTo>
                  <a:cubicBezTo>
                    <a:pt x="9161" y="19183"/>
                    <a:pt x="10335" y="18563"/>
                    <a:pt x="12096" y="16452"/>
                  </a:cubicBezTo>
                  <a:cubicBezTo>
                    <a:pt x="13857" y="14342"/>
                    <a:pt x="16205" y="10742"/>
                    <a:pt x="17848" y="8011"/>
                  </a:cubicBezTo>
                  <a:cubicBezTo>
                    <a:pt x="19492" y="5280"/>
                    <a:pt x="20431" y="3418"/>
                    <a:pt x="20900" y="2114"/>
                  </a:cubicBezTo>
                  <a:cubicBezTo>
                    <a:pt x="21370" y="811"/>
                    <a:pt x="21370" y="66"/>
                    <a:pt x="21253" y="4"/>
                  </a:cubicBezTo>
                  <a:cubicBezTo>
                    <a:pt x="21135" y="-58"/>
                    <a:pt x="20900" y="563"/>
                    <a:pt x="19844" y="2859"/>
                  </a:cubicBezTo>
                  <a:cubicBezTo>
                    <a:pt x="18787" y="5156"/>
                    <a:pt x="16909" y="9128"/>
                    <a:pt x="15618" y="12045"/>
                  </a:cubicBezTo>
                  <a:cubicBezTo>
                    <a:pt x="14327" y="14963"/>
                    <a:pt x="13622" y="16825"/>
                    <a:pt x="13270" y="18190"/>
                  </a:cubicBezTo>
                  <a:cubicBezTo>
                    <a:pt x="12918" y="19556"/>
                    <a:pt x="12918" y="20425"/>
                    <a:pt x="13505" y="20921"/>
                  </a:cubicBezTo>
                  <a:cubicBezTo>
                    <a:pt x="14092" y="21418"/>
                    <a:pt x="15266" y="21542"/>
                    <a:pt x="16674" y="20673"/>
                  </a:cubicBezTo>
                  <a:cubicBezTo>
                    <a:pt x="18083" y="19804"/>
                    <a:pt x="19727" y="17942"/>
                    <a:pt x="21370" y="16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7912100" y="1391023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496300" y="1435473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8498416" y="1342107"/>
              <a:ext cx="4235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13332"/>
                  </a:moveTo>
                  <a:cubicBezTo>
                    <a:pt x="10800" y="6132"/>
                    <a:pt x="0" y="-1068"/>
                    <a:pt x="0" y="132"/>
                  </a:cubicBezTo>
                  <a:cubicBezTo>
                    <a:pt x="0" y="1332"/>
                    <a:pt x="108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8572500" y="1384665"/>
              <a:ext cx="65946" cy="1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328" fill="norm" stroke="1" extrusionOk="0">
                  <a:moveTo>
                    <a:pt x="14175" y="4923"/>
                  </a:moveTo>
                  <a:cubicBezTo>
                    <a:pt x="13500" y="3556"/>
                    <a:pt x="12825" y="2189"/>
                    <a:pt x="10800" y="1232"/>
                  </a:cubicBezTo>
                  <a:cubicBezTo>
                    <a:pt x="8775" y="275"/>
                    <a:pt x="5400" y="-272"/>
                    <a:pt x="3375" y="138"/>
                  </a:cubicBezTo>
                  <a:cubicBezTo>
                    <a:pt x="1350" y="548"/>
                    <a:pt x="675" y="1915"/>
                    <a:pt x="1687" y="3829"/>
                  </a:cubicBezTo>
                  <a:cubicBezTo>
                    <a:pt x="2700" y="5743"/>
                    <a:pt x="5400" y="8204"/>
                    <a:pt x="8100" y="9844"/>
                  </a:cubicBezTo>
                  <a:cubicBezTo>
                    <a:pt x="10800" y="11485"/>
                    <a:pt x="13500" y="12305"/>
                    <a:pt x="16200" y="13125"/>
                  </a:cubicBezTo>
                  <a:cubicBezTo>
                    <a:pt x="18900" y="13946"/>
                    <a:pt x="21600" y="14766"/>
                    <a:pt x="20925" y="16133"/>
                  </a:cubicBezTo>
                  <a:cubicBezTo>
                    <a:pt x="20250" y="17500"/>
                    <a:pt x="16200" y="19414"/>
                    <a:pt x="12150" y="20371"/>
                  </a:cubicBezTo>
                  <a:cubicBezTo>
                    <a:pt x="8100" y="21328"/>
                    <a:pt x="4050" y="21328"/>
                    <a:pt x="0" y="2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051655" y="1442882"/>
              <a:ext cx="125558" cy="34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27" fill="norm" stroke="1" extrusionOk="0">
                  <a:moveTo>
                    <a:pt x="2701" y="1496"/>
                  </a:moveTo>
                  <a:cubicBezTo>
                    <a:pt x="2701" y="4229"/>
                    <a:pt x="2701" y="6962"/>
                    <a:pt x="3055" y="9824"/>
                  </a:cubicBezTo>
                  <a:cubicBezTo>
                    <a:pt x="3409" y="12687"/>
                    <a:pt x="4117" y="15680"/>
                    <a:pt x="4294" y="17762"/>
                  </a:cubicBezTo>
                  <a:cubicBezTo>
                    <a:pt x="4471" y="19843"/>
                    <a:pt x="4117" y="21015"/>
                    <a:pt x="3409" y="21275"/>
                  </a:cubicBezTo>
                  <a:cubicBezTo>
                    <a:pt x="2701" y="21535"/>
                    <a:pt x="1638" y="20884"/>
                    <a:pt x="930" y="18152"/>
                  </a:cubicBezTo>
                  <a:cubicBezTo>
                    <a:pt x="222" y="15419"/>
                    <a:pt x="-132" y="10605"/>
                    <a:pt x="45" y="7482"/>
                  </a:cubicBezTo>
                  <a:cubicBezTo>
                    <a:pt x="222" y="4359"/>
                    <a:pt x="930" y="2928"/>
                    <a:pt x="1816" y="1952"/>
                  </a:cubicBezTo>
                  <a:cubicBezTo>
                    <a:pt x="2701" y="976"/>
                    <a:pt x="3763" y="455"/>
                    <a:pt x="6242" y="195"/>
                  </a:cubicBezTo>
                  <a:cubicBezTo>
                    <a:pt x="8720" y="-65"/>
                    <a:pt x="12616" y="-65"/>
                    <a:pt x="15271" y="195"/>
                  </a:cubicBezTo>
                  <a:cubicBezTo>
                    <a:pt x="17927" y="455"/>
                    <a:pt x="19343" y="976"/>
                    <a:pt x="20229" y="1692"/>
                  </a:cubicBezTo>
                  <a:cubicBezTo>
                    <a:pt x="21114" y="2407"/>
                    <a:pt x="21468" y="3318"/>
                    <a:pt x="20052" y="4229"/>
                  </a:cubicBezTo>
                  <a:cubicBezTo>
                    <a:pt x="18635" y="5140"/>
                    <a:pt x="15448" y="6051"/>
                    <a:pt x="12261" y="6376"/>
                  </a:cubicBezTo>
                  <a:cubicBezTo>
                    <a:pt x="9075" y="6701"/>
                    <a:pt x="5888" y="6441"/>
                    <a:pt x="2701" y="6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9236256" y="1433357"/>
              <a:ext cx="153278" cy="14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2" fill="norm" stroke="1" extrusionOk="0">
                  <a:moveTo>
                    <a:pt x="1306" y="3176"/>
                  </a:moveTo>
                  <a:cubicBezTo>
                    <a:pt x="1306" y="8259"/>
                    <a:pt x="1306" y="13341"/>
                    <a:pt x="1159" y="16676"/>
                  </a:cubicBezTo>
                  <a:cubicBezTo>
                    <a:pt x="1011" y="20012"/>
                    <a:pt x="715" y="21600"/>
                    <a:pt x="419" y="21441"/>
                  </a:cubicBezTo>
                  <a:cubicBezTo>
                    <a:pt x="123" y="21282"/>
                    <a:pt x="-173" y="19376"/>
                    <a:pt x="123" y="16676"/>
                  </a:cubicBezTo>
                  <a:cubicBezTo>
                    <a:pt x="419" y="13976"/>
                    <a:pt x="1306" y="10482"/>
                    <a:pt x="2046" y="7941"/>
                  </a:cubicBezTo>
                  <a:cubicBezTo>
                    <a:pt x="2786" y="5400"/>
                    <a:pt x="3378" y="3812"/>
                    <a:pt x="4117" y="3653"/>
                  </a:cubicBezTo>
                  <a:cubicBezTo>
                    <a:pt x="4857" y="3494"/>
                    <a:pt x="5745" y="4765"/>
                    <a:pt x="6189" y="6512"/>
                  </a:cubicBezTo>
                  <a:cubicBezTo>
                    <a:pt x="6632" y="8259"/>
                    <a:pt x="6632" y="10482"/>
                    <a:pt x="6780" y="12547"/>
                  </a:cubicBezTo>
                  <a:cubicBezTo>
                    <a:pt x="6928" y="14612"/>
                    <a:pt x="7224" y="16518"/>
                    <a:pt x="7816" y="16359"/>
                  </a:cubicBezTo>
                  <a:cubicBezTo>
                    <a:pt x="8408" y="16200"/>
                    <a:pt x="9295" y="13976"/>
                    <a:pt x="10627" y="11435"/>
                  </a:cubicBezTo>
                  <a:cubicBezTo>
                    <a:pt x="11959" y="8894"/>
                    <a:pt x="13734" y="6035"/>
                    <a:pt x="15509" y="3812"/>
                  </a:cubicBezTo>
                  <a:cubicBezTo>
                    <a:pt x="17285" y="1588"/>
                    <a:pt x="19060" y="0"/>
                    <a:pt x="20095" y="0"/>
                  </a:cubicBezTo>
                  <a:cubicBezTo>
                    <a:pt x="21131" y="0"/>
                    <a:pt x="21427" y="1588"/>
                    <a:pt x="21427" y="4129"/>
                  </a:cubicBezTo>
                  <a:cubicBezTo>
                    <a:pt x="21427" y="6671"/>
                    <a:pt x="21131" y="10165"/>
                    <a:pt x="20835" y="13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9486900" y="1227625"/>
              <a:ext cx="114300" cy="37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624"/>
                  </a:moveTo>
                  <a:cubicBezTo>
                    <a:pt x="19200" y="264"/>
                    <a:pt x="16800" y="-96"/>
                    <a:pt x="14800" y="24"/>
                  </a:cubicBezTo>
                  <a:cubicBezTo>
                    <a:pt x="12800" y="144"/>
                    <a:pt x="11200" y="744"/>
                    <a:pt x="9400" y="2784"/>
                  </a:cubicBezTo>
                  <a:cubicBezTo>
                    <a:pt x="7600" y="4824"/>
                    <a:pt x="5600" y="8304"/>
                    <a:pt x="4000" y="11664"/>
                  </a:cubicBezTo>
                  <a:cubicBezTo>
                    <a:pt x="2400" y="15024"/>
                    <a:pt x="1200" y="18264"/>
                    <a:pt x="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9478287" y="1435473"/>
              <a:ext cx="12926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373" y="21600"/>
                  </a:moveTo>
                  <a:cubicBezTo>
                    <a:pt x="24" y="15840"/>
                    <a:pt x="-324" y="10080"/>
                    <a:pt x="547" y="7200"/>
                  </a:cubicBezTo>
                  <a:cubicBezTo>
                    <a:pt x="1418" y="4320"/>
                    <a:pt x="3508" y="4320"/>
                    <a:pt x="7166" y="3600"/>
                  </a:cubicBezTo>
                  <a:cubicBezTo>
                    <a:pt x="10824" y="2880"/>
                    <a:pt x="16050" y="1440"/>
                    <a:pt x="212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065307" y="1422773"/>
              <a:ext cx="113743" cy="14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00" fill="norm" stroke="1" extrusionOk="0">
                  <a:moveTo>
                    <a:pt x="21495" y="0"/>
                  </a:moveTo>
                  <a:cubicBezTo>
                    <a:pt x="17095" y="309"/>
                    <a:pt x="12695" y="617"/>
                    <a:pt x="9095" y="2623"/>
                  </a:cubicBezTo>
                  <a:cubicBezTo>
                    <a:pt x="5495" y="4629"/>
                    <a:pt x="2695" y="8331"/>
                    <a:pt x="1295" y="10954"/>
                  </a:cubicBezTo>
                  <a:cubicBezTo>
                    <a:pt x="-105" y="13577"/>
                    <a:pt x="-105" y="15120"/>
                    <a:pt x="95" y="16817"/>
                  </a:cubicBezTo>
                  <a:cubicBezTo>
                    <a:pt x="295" y="18514"/>
                    <a:pt x="695" y="20366"/>
                    <a:pt x="2895" y="20983"/>
                  </a:cubicBezTo>
                  <a:cubicBezTo>
                    <a:pt x="5095" y="21600"/>
                    <a:pt x="9095" y="20983"/>
                    <a:pt x="11695" y="18051"/>
                  </a:cubicBezTo>
                  <a:cubicBezTo>
                    <a:pt x="14295" y="15120"/>
                    <a:pt x="15495" y="9874"/>
                    <a:pt x="16695" y="4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0276416" y="1179662"/>
              <a:ext cx="105834" cy="39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3546"/>
                  </a:moveTo>
                  <a:cubicBezTo>
                    <a:pt x="21168" y="2856"/>
                    <a:pt x="20736" y="2167"/>
                    <a:pt x="19872" y="1535"/>
                  </a:cubicBezTo>
                  <a:cubicBezTo>
                    <a:pt x="19008" y="903"/>
                    <a:pt x="17712" y="329"/>
                    <a:pt x="15984" y="99"/>
                  </a:cubicBezTo>
                  <a:cubicBezTo>
                    <a:pt x="14256" y="-131"/>
                    <a:pt x="12096" y="-16"/>
                    <a:pt x="9504" y="1075"/>
                  </a:cubicBezTo>
                  <a:cubicBezTo>
                    <a:pt x="6912" y="2167"/>
                    <a:pt x="3888" y="4235"/>
                    <a:pt x="2160" y="7165"/>
                  </a:cubicBezTo>
                  <a:cubicBezTo>
                    <a:pt x="432" y="10095"/>
                    <a:pt x="0" y="13886"/>
                    <a:pt x="0" y="16414"/>
                  </a:cubicBezTo>
                  <a:cubicBezTo>
                    <a:pt x="0" y="18941"/>
                    <a:pt x="432" y="20205"/>
                    <a:pt x="864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206158" y="1397373"/>
              <a:ext cx="20149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5218" y="21600"/>
                  </a:moveTo>
                  <a:cubicBezTo>
                    <a:pt x="3868" y="18568"/>
                    <a:pt x="2518" y="15537"/>
                    <a:pt x="1506" y="12884"/>
                  </a:cubicBezTo>
                  <a:cubicBezTo>
                    <a:pt x="493" y="10232"/>
                    <a:pt x="-182" y="7958"/>
                    <a:pt x="43" y="6442"/>
                  </a:cubicBezTo>
                  <a:cubicBezTo>
                    <a:pt x="268" y="4926"/>
                    <a:pt x="1393" y="4168"/>
                    <a:pt x="5106" y="3221"/>
                  </a:cubicBezTo>
                  <a:cubicBezTo>
                    <a:pt x="8818" y="2274"/>
                    <a:pt x="15118" y="1137"/>
                    <a:pt x="214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0763249" y="1276723"/>
              <a:ext cx="139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226"/>
                    <a:pt x="9164" y="8452"/>
                    <a:pt x="12764" y="12052"/>
                  </a:cubicBezTo>
                  <a:cubicBezTo>
                    <a:pt x="16364" y="15652"/>
                    <a:pt x="18982" y="186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0748433" y="1230468"/>
              <a:ext cx="186268" cy="31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24"/>
                  </a:moveTo>
                  <a:cubicBezTo>
                    <a:pt x="20127" y="-21"/>
                    <a:pt x="18655" y="-166"/>
                    <a:pt x="16936" y="486"/>
                  </a:cubicBezTo>
                  <a:cubicBezTo>
                    <a:pt x="15218" y="1139"/>
                    <a:pt x="13255" y="2588"/>
                    <a:pt x="10555" y="5488"/>
                  </a:cubicBezTo>
                  <a:cubicBezTo>
                    <a:pt x="7855" y="8387"/>
                    <a:pt x="4418" y="12736"/>
                    <a:pt x="2455" y="15273"/>
                  </a:cubicBezTo>
                  <a:cubicBezTo>
                    <a:pt x="491" y="17810"/>
                    <a:pt x="0" y="18535"/>
                    <a:pt x="0" y="19260"/>
                  </a:cubicBezTo>
                  <a:cubicBezTo>
                    <a:pt x="0" y="19984"/>
                    <a:pt x="491" y="20709"/>
                    <a:pt x="982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1055349" y="1136242"/>
              <a:ext cx="104043" cy="22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80" fill="norm" stroke="1" extrusionOk="0">
                  <a:moveTo>
                    <a:pt x="0" y="7142"/>
                  </a:moveTo>
                  <a:cubicBezTo>
                    <a:pt x="3024" y="4785"/>
                    <a:pt x="6048" y="2429"/>
                    <a:pt x="9072" y="1153"/>
                  </a:cubicBezTo>
                  <a:cubicBezTo>
                    <a:pt x="12096" y="-124"/>
                    <a:pt x="15120" y="-320"/>
                    <a:pt x="17496" y="465"/>
                  </a:cubicBezTo>
                  <a:cubicBezTo>
                    <a:pt x="19872" y="1251"/>
                    <a:pt x="21600" y="3018"/>
                    <a:pt x="21168" y="5375"/>
                  </a:cubicBezTo>
                  <a:cubicBezTo>
                    <a:pt x="20736" y="7731"/>
                    <a:pt x="18144" y="10676"/>
                    <a:pt x="16200" y="12542"/>
                  </a:cubicBezTo>
                  <a:cubicBezTo>
                    <a:pt x="14256" y="14407"/>
                    <a:pt x="12960" y="15193"/>
                    <a:pt x="11448" y="16076"/>
                  </a:cubicBezTo>
                  <a:cubicBezTo>
                    <a:pt x="9936" y="16960"/>
                    <a:pt x="8208" y="17942"/>
                    <a:pt x="7992" y="18825"/>
                  </a:cubicBezTo>
                  <a:cubicBezTo>
                    <a:pt x="7776" y="19709"/>
                    <a:pt x="9072" y="20495"/>
                    <a:pt x="10368" y="2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1055349" y="155612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543050" y="1116868"/>
              <a:ext cx="50800" cy="76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921"/>
                  </a:moveTo>
                  <a:cubicBezTo>
                    <a:pt x="0" y="447"/>
                    <a:pt x="0" y="-28"/>
                    <a:pt x="900" y="2"/>
                  </a:cubicBezTo>
                  <a:cubicBezTo>
                    <a:pt x="1800" y="31"/>
                    <a:pt x="3600" y="565"/>
                    <a:pt x="4500" y="1930"/>
                  </a:cubicBezTo>
                  <a:cubicBezTo>
                    <a:pt x="5400" y="3295"/>
                    <a:pt x="5400" y="5491"/>
                    <a:pt x="5400" y="7864"/>
                  </a:cubicBezTo>
                  <a:cubicBezTo>
                    <a:pt x="5400" y="10238"/>
                    <a:pt x="5400" y="12790"/>
                    <a:pt x="5400" y="14867"/>
                  </a:cubicBezTo>
                  <a:cubicBezTo>
                    <a:pt x="5400" y="16943"/>
                    <a:pt x="5400" y="18546"/>
                    <a:pt x="5850" y="19525"/>
                  </a:cubicBezTo>
                  <a:cubicBezTo>
                    <a:pt x="6300" y="20504"/>
                    <a:pt x="7200" y="20860"/>
                    <a:pt x="9900" y="21097"/>
                  </a:cubicBezTo>
                  <a:cubicBezTo>
                    <a:pt x="12600" y="21335"/>
                    <a:pt x="17100" y="21453"/>
                    <a:pt x="21600" y="2157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219200" y="1061249"/>
              <a:ext cx="5675721" cy="85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89" fill="norm" stroke="1" extrusionOk="0">
                  <a:moveTo>
                    <a:pt x="435" y="4664"/>
                  </a:moveTo>
                  <a:cubicBezTo>
                    <a:pt x="499" y="4341"/>
                    <a:pt x="564" y="4019"/>
                    <a:pt x="721" y="3777"/>
                  </a:cubicBezTo>
                  <a:cubicBezTo>
                    <a:pt x="878" y="3535"/>
                    <a:pt x="1128" y="3374"/>
                    <a:pt x="1401" y="3240"/>
                  </a:cubicBezTo>
                  <a:cubicBezTo>
                    <a:pt x="1675" y="3105"/>
                    <a:pt x="1973" y="2998"/>
                    <a:pt x="2283" y="2944"/>
                  </a:cubicBezTo>
                  <a:cubicBezTo>
                    <a:pt x="2593" y="2890"/>
                    <a:pt x="2915" y="2890"/>
                    <a:pt x="3226" y="2864"/>
                  </a:cubicBezTo>
                  <a:cubicBezTo>
                    <a:pt x="3536" y="2837"/>
                    <a:pt x="3834" y="2783"/>
                    <a:pt x="4152" y="2756"/>
                  </a:cubicBezTo>
                  <a:cubicBezTo>
                    <a:pt x="4470" y="2729"/>
                    <a:pt x="4808" y="2729"/>
                    <a:pt x="5122" y="2702"/>
                  </a:cubicBezTo>
                  <a:cubicBezTo>
                    <a:pt x="5436" y="2676"/>
                    <a:pt x="5726" y="2622"/>
                    <a:pt x="6028" y="2568"/>
                  </a:cubicBezTo>
                  <a:cubicBezTo>
                    <a:pt x="6330" y="2514"/>
                    <a:pt x="6644" y="2461"/>
                    <a:pt x="6954" y="2407"/>
                  </a:cubicBezTo>
                  <a:cubicBezTo>
                    <a:pt x="7264" y="2353"/>
                    <a:pt x="7570" y="2299"/>
                    <a:pt x="7893" y="2273"/>
                  </a:cubicBezTo>
                  <a:cubicBezTo>
                    <a:pt x="8215" y="2246"/>
                    <a:pt x="8553" y="2246"/>
                    <a:pt x="8887" y="2246"/>
                  </a:cubicBezTo>
                  <a:cubicBezTo>
                    <a:pt x="9221" y="2246"/>
                    <a:pt x="9552" y="2246"/>
                    <a:pt x="9862" y="2219"/>
                  </a:cubicBezTo>
                  <a:cubicBezTo>
                    <a:pt x="10172" y="2192"/>
                    <a:pt x="10462" y="2138"/>
                    <a:pt x="10748" y="2031"/>
                  </a:cubicBezTo>
                  <a:cubicBezTo>
                    <a:pt x="11034" y="1923"/>
                    <a:pt x="11315" y="1762"/>
                    <a:pt x="11589" y="1628"/>
                  </a:cubicBezTo>
                  <a:cubicBezTo>
                    <a:pt x="11863" y="1493"/>
                    <a:pt x="12129" y="1386"/>
                    <a:pt x="12423" y="1332"/>
                  </a:cubicBezTo>
                  <a:cubicBezTo>
                    <a:pt x="12717" y="1279"/>
                    <a:pt x="13039" y="1279"/>
                    <a:pt x="13341" y="1252"/>
                  </a:cubicBezTo>
                  <a:cubicBezTo>
                    <a:pt x="13643" y="1225"/>
                    <a:pt x="13925" y="1171"/>
                    <a:pt x="14179" y="1090"/>
                  </a:cubicBezTo>
                  <a:cubicBezTo>
                    <a:pt x="14432" y="1010"/>
                    <a:pt x="14658" y="902"/>
                    <a:pt x="14911" y="795"/>
                  </a:cubicBezTo>
                  <a:cubicBezTo>
                    <a:pt x="15165" y="688"/>
                    <a:pt x="15447" y="580"/>
                    <a:pt x="15713" y="446"/>
                  </a:cubicBezTo>
                  <a:cubicBezTo>
                    <a:pt x="15979" y="311"/>
                    <a:pt x="16228" y="150"/>
                    <a:pt x="16522" y="70"/>
                  </a:cubicBezTo>
                  <a:cubicBezTo>
                    <a:pt x="16816" y="-11"/>
                    <a:pt x="17154" y="-11"/>
                    <a:pt x="17481" y="16"/>
                  </a:cubicBezTo>
                  <a:cubicBezTo>
                    <a:pt x="17807" y="43"/>
                    <a:pt x="18121" y="96"/>
                    <a:pt x="18419" y="177"/>
                  </a:cubicBezTo>
                  <a:cubicBezTo>
                    <a:pt x="18717" y="258"/>
                    <a:pt x="18999" y="365"/>
                    <a:pt x="19285" y="499"/>
                  </a:cubicBezTo>
                  <a:cubicBezTo>
                    <a:pt x="19570" y="634"/>
                    <a:pt x="19860" y="795"/>
                    <a:pt x="20138" y="902"/>
                  </a:cubicBezTo>
                  <a:cubicBezTo>
                    <a:pt x="20416" y="1010"/>
                    <a:pt x="20682" y="1064"/>
                    <a:pt x="20835" y="1090"/>
                  </a:cubicBezTo>
                  <a:cubicBezTo>
                    <a:pt x="20988" y="1117"/>
                    <a:pt x="21028" y="1117"/>
                    <a:pt x="21068" y="1117"/>
                  </a:cubicBezTo>
                  <a:cubicBezTo>
                    <a:pt x="21109" y="1117"/>
                    <a:pt x="21149" y="1117"/>
                    <a:pt x="21181" y="1547"/>
                  </a:cubicBezTo>
                  <a:cubicBezTo>
                    <a:pt x="21213" y="1977"/>
                    <a:pt x="21238" y="2837"/>
                    <a:pt x="21262" y="4126"/>
                  </a:cubicBezTo>
                  <a:cubicBezTo>
                    <a:pt x="21286" y="5416"/>
                    <a:pt x="21310" y="7135"/>
                    <a:pt x="21350" y="8774"/>
                  </a:cubicBezTo>
                  <a:cubicBezTo>
                    <a:pt x="21391" y="10413"/>
                    <a:pt x="21447" y="11971"/>
                    <a:pt x="21491" y="13207"/>
                  </a:cubicBezTo>
                  <a:cubicBezTo>
                    <a:pt x="21536" y="14443"/>
                    <a:pt x="21568" y="15356"/>
                    <a:pt x="21584" y="15947"/>
                  </a:cubicBezTo>
                  <a:cubicBezTo>
                    <a:pt x="21600" y="16538"/>
                    <a:pt x="21600" y="16807"/>
                    <a:pt x="21580" y="16968"/>
                  </a:cubicBezTo>
                  <a:cubicBezTo>
                    <a:pt x="21560" y="17129"/>
                    <a:pt x="21519" y="17183"/>
                    <a:pt x="21354" y="17371"/>
                  </a:cubicBezTo>
                  <a:cubicBezTo>
                    <a:pt x="21189" y="17559"/>
                    <a:pt x="20899" y="17882"/>
                    <a:pt x="20609" y="18150"/>
                  </a:cubicBezTo>
                  <a:cubicBezTo>
                    <a:pt x="20319" y="18419"/>
                    <a:pt x="20030" y="18634"/>
                    <a:pt x="19748" y="18795"/>
                  </a:cubicBezTo>
                  <a:cubicBezTo>
                    <a:pt x="19466" y="18956"/>
                    <a:pt x="19192" y="19064"/>
                    <a:pt x="18894" y="19198"/>
                  </a:cubicBezTo>
                  <a:cubicBezTo>
                    <a:pt x="18596" y="19332"/>
                    <a:pt x="18274" y="19493"/>
                    <a:pt x="17968" y="19601"/>
                  </a:cubicBezTo>
                  <a:cubicBezTo>
                    <a:pt x="17662" y="19708"/>
                    <a:pt x="17372" y="19762"/>
                    <a:pt x="17066" y="19816"/>
                  </a:cubicBezTo>
                  <a:cubicBezTo>
                    <a:pt x="16760" y="19870"/>
                    <a:pt x="16438" y="19923"/>
                    <a:pt x="16119" y="19977"/>
                  </a:cubicBezTo>
                  <a:cubicBezTo>
                    <a:pt x="15801" y="20031"/>
                    <a:pt x="15487" y="20085"/>
                    <a:pt x="15165" y="20138"/>
                  </a:cubicBezTo>
                  <a:cubicBezTo>
                    <a:pt x="14843" y="20192"/>
                    <a:pt x="14513" y="20246"/>
                    <a:pt x="14174" y="20326"/>
                  </a:cubicBezTo>
                  <a:cubicBezTo>
                    <a:pt x="13836" y="20407"/>
                    <a:pt x="13490" y="20514"/>
                    <a:pt x="13148" y="20622"/>
                  </a:cubicBezTo>
                  <a:cubicBezTo>
                    <a:pt x="12805" y="20729"/>
                    <a:pt x="12467" y="20837"/>
                    <a:pt x="12125" y="20944"/>
                  </a:cubicBezTo>
                  <a:cubicBezTo>
                    <a:pt x="11783" y="21052"/>
                    <a:pt x="11436" y="21159"/>
                    <a:pt x="11090" y="21267"/>
                  </a:cubicBezTo>
                  <a:cubicBezTo>
                    <a:pt x="10744" y="21374"/>
                    <a:pt x="10397" y="21482"/>
                    <a:pt x="10067" y="21535"/>
                  </a:cubicBezTo>
                  <a:cubicBezTo>
                    <a:pt x="9737" y="21589"/>
                    <a:pt x="9423" y="21589"/>
                    <a:pt x="9109" y="21589"/>
                  </a:cubicBezTo>
                  <a:cubicBezTo>
                    <a:pt x="8795" y="21589"/>
                    <a:pt x="8481" y="21589"/>
                    <a:pt x="8174" y="21589"/>
                  </a:cubicBezTo>
                  <a:cubicBezTo>
                    <a:pt x="7868" y="21589"/>
                    <a:pt x="7570" y="21589"/>
                    <a:pt x="7285" y="21562"/>
                  </a:cubicBezTo>
                  <a:cubicBezTo>
                    <a:pt x="6999" y="21535"/>
                    <a:pt x="6725" y="21482"/>
                    <a:pt x="6451" y="21374"/>
                  </a:cubicBezTo>
                  <a:cubicBezTo>
                    <a:pt x="6177" y="21267"/>
                    <a:pt x="5903" y="21105"/>
                    <a:pt x="5601" y="20944"/>
                  </a:cubicBezTo>
                  <a:cubicBezTo>
                    <a:pt x="5299" y="20783"/>
                    <a:pt x="4969" y="20622"/>
                    <a:pt x="4639" y="20488"/>
                  </a:cubicBezTo>
                  <a:cubicBezTo>
                    <a:pt x="4309" y="20353"/>
                    <a:pt x="3979" y="20246"/>
                    <a:pt x="3656" y="20192"/>
                  </a:cubicBezTo>
                  <a:cubicBezTo>
                    <a:pt x="3334" y="20138"/>
                    <a:pt x="3020" y="20138"/>
                    <a:pt x="2706" y="20192"/>
                  </a:cubicBezTo>
                  <a:cubicBezTo>
                    <a:pt x="2392" y="20246"/>
                    <a:pt x="2078" y="20353"/>
                    <a:pt x="1776" y="20461"/>
                  </a:cubicBezTo>
                  <a:cubicBezTo>
                    <a:pt x="1474" y="20568"/>
                    <a:pt x="1184" y="20676"/>
                    <a:pt x="890" y="20756"/>
                  </a:cubicBezTo>
                  <a:cubicBezTo>
                    <a:pt x="596" y="20837"/>
                    <a:pt x="298" y="20890"/>
                    <a:pt x="0" y="2094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524030" y="2184244"/>
              <a:ext cx="167004" cy="55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38" fill="norm" stroke="1" extrusionOk="0">
                  <a:moveTo>
                    <a:pt x="2943" y="3962"/>
                  </a:moveTo>
                  <a:cubicBezTo>
                    <a:pt x="2943" y="7494"/>
                    <a:pt x="2943" y="11025"/>
                    <a:pt x="3078" y="13818"/>
                  </a:cubicBezTo>
                  <a:cubicBezTo>
                    <a:pt x="3213" y="16610"/>
                    <a:pt x="3483" y="18663"/>
                    <a:pt x="3618" y="19895"/>
                  </a:cubicBezTo>
                  <a:cubicBezTo>
                    <a:pt x="3753" y="21127"/>
                    <a:pt x="3753" y="21538"/>
                    <a:pt x="3753" y="21538"/>
                  </a:cubicBezTo>
                  <a:cubicBezTo>
                    <a:pt x="3753" y="21538"/>
                    <a:pt x="3753" y="21127"/>
                    <a:pt x="3348" y="19608"/>
                  </a:cubicBezTo>
                  <a:cubicBezTo>
                    <a:pt x="2943" y="18089"/>
                    <a:pt x="2133" y="15460"/>
                    <a:pt x="1323" y="12997"/>
                  </a:cubicBezTo>
                  <a:cubicBezTo>
                    <a:pt x="513" y="10533"/>
                    <a:pt x="-297" y="8233"/>
                    <a:pt x="108" y="6467"/>
                  </a:cubicBezTo>
                  <a:cubicBezTo>
                    <a:pt x="513" y="4701"/>
                    <a:pt x="2133" y="3470"/>
                    <a:pt x="4023" y="2525"/>
                  </a:cubicBezTo>
                  <a:cubicBezTo>
                    <a:pt x="5913" y="1581"/>
                    <a:pt x="8073" y="924"/>
                    <a:pt x="9963" y="513"/>
                  </a:cubicBezTo>
                  <a:cubicBezTo>
                    <a:pt x="11853" y="102"/>
                    <a:pt x="13473" y="-62"/>
                    <a:pt x="14688" y="20"/>
                  </a:cubicBezTo>
                  <a:cubicBezTo>
                    <a:pt x="15903" y="102"/>
                    <a:pt x="16713" y="431"/>
                    <a:pt x="17658" y="1375"/>
                  </a:cubicBezTo>
                  <a:cubicBezTo>
                    <a:pt x="18603" y="2320"/>
                    <a:pt x="19683" y="3880"/>
                    <a:pt x="20358" y="5071"/>
                  </a:cubicBezTo>
                  <a:cubicBezTo>
                    <a:pt x="21033" y="6262"/>
                    <a:pt x="21303" y="7083"/>
                    <a:pt x="21303" y="7699"/>
                  </a:cubicBezTo>
                  <a:cubicBezTo>
                    <a:pt x="21303" y="8315"/>
                    <a:pt x="21033" y="8726"/>
                    <a:pt x="20358" y="9054"/>
                  </a:cubicBezTo>
                  <a:cubicBezTo>
                    <a:pt x="19683" y="9383"/>
                    <a:pt x="18603" y="9629"/>
                    <a:pt x="16443" y="9752"/>
                  </a:cubicBezTo>
                  <a:cubicBezTo>
                    <a:pt x="14283" y="9876"/>
                    <a:pt x="11043" y="9876"/>
                    <a:pt x="8478" y="9876"/>
                  </a:cubicBezTo>
                  <a:cubicBezTo>
                    <a:pt x="5913" y="9876"/>
                    <a:pt x="4023" y="9876"/>
                    <a:pt x="3483" y="9711"/>
                  </a:cubicBezTo>
                  <a:cubicBezTo>
                    <a:pt x="2943" y="9547"/>
                    <a:pt x="3753" y="9219"/>
                    <a:pt x="5103" y="9013"/>
                  </a:cubicBezTo>
                  <a:cubicBezTo>
                    <a:pt x="6453" y="8808"/>
                    <a:pt x="8343" y="8726"/>
                    <a:pt x="10233" y="864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8743950" y="2387973"/>
              <a:ext cx="1270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3840"/>
                    <a:pt x="9360" y="7680"/>
                    <a:pt x="12960" y="11280"/>
                  </a:cubicBezTo>
                  <a:cubicBezTo>
                    <a:pt x="16560" y="14880"/>
                    <a:pt x="19080" y="18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8772435" y="2362573"/>
              <a:ext cx="11756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6795" y="4526"/>
                    <a:pt x="12167" y="9051"/>
                    <a:pt x="9081" y="11829"/>
                  </a:cubicBezTo>
                  <a:cubicBezTo>
                    <a:pt x="5995" y="14606"/>
                    <a:pt x="4453" y="15634"/>
                    <a:pt x="2910" y="16766"/>
                  </a:cubicBezTo>
                  <a:cubicBezTo>
                    <a:pt x="1367" y="17897"/>
                    <a:pt x="-176" y="19131"/>
                    <a:pt x="17" y="19954"/>
                  </a:cubicBezTo>
                  <a:cubicBezTo>
                    <a:pt x="210" y="20777"/>
                    <a:pt x="2138" y="21189"/>
                    <a:pt x="4067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9005646" y="2172023"/>
              <a:ext cx="112954" cy="2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38" fill="norm" stroke="1" extrusionOk="0">
                  <a:moveTo>
                    <a:pt x="20957" y="503"/>
                  </a:moveTo>
                  <a:cubicBezTo>
                    <a:pt x="18601" y="170"/>
                    <a:pt x="16244" y="-162"/>
                    <a:pt x="14084" y="87"/>
                  </a:cubicBezTo>
                  <a:cubicBezTo>
                    <a:pt x="11924" y="336"/>
                    <a:pt x="9961" y="1167"/>
                    <a:pt x="7408" y="3660"/>
                  </a:cubicBezTo>
                  <a:cubicBezTo>
                    <a:pt x="4855" y="6152"/>
                    <a:pt x="1713" y="10306"/>
                    <a:pt x="535" y="13296"/>
                  </a:cubicBezTo>
                  <a:cubicBezTo>
                    <a:pt x="-643" y="16287"/>
                    <a:pt x="142" y="18115"/>
                    <a:pt x="2695" y="19278"/>
                  </a:cubicBezTo>
                  <a:cubicBezTo>
                    <a:pt x="5248" y="20441"/>
                    <a:pt x="9568" y="20940"/>
                    <a:pt x="13888" y="2143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9129473" y="2241923"/>
              <a:ext cx="135178" cy="17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39" fill="norm" stroke="1" extrusionOk="0">
                  <a:moveTo>
                    <a:pt x="21222" y="0"/>
                  </a:moveTo>
                  <a:cubicBezTo>
                    <a:pt x="18896" y="5143"/>
                    <a:pt x="16570" y="10286"/>
                    <a:pt x="14742" y="13629"/>
                  </a:cubicBezTo>
                  <a:cubicBezTo>
                    <a:pt x="12914" y="16971"/>
                    <a:pt x="11585" y="18514"/>
                    <a:pt x="10090" y="19671"/>
                  </a:cubicBezTo>
                  <a:cubicBezTo>
                    <a:pt x="8594" y="20829"/>
                    <a:pt x="6933" y="21600"/>
                    <a:pt x="5105" y="20829"/>
                  </a:cubicBezTo>
                  <a:cubicBezTo>
                    <a:pt x="3277" y="20057"/>
                    <a:pt x="1284" y="17743"/>
                    <a:pt x="453" y="15557"/>
                  </a:cubicBezTo>
                  <a:cubicBezTo>
                    <a:pt x="-378" y="13371"/>
                    <a:pt x="-46" y="11314"/>
                    <a:pt x="1284" y="10929"/>
                  </a:cubicBezTo>
                  <a:cubicBezTo>
                    <a:pt x="2613" y="10543"/>
                    <a:pt x="4939" y="11829"/>
                    <a:pt x="8262" y="13629"/>
                  </a:cubicBezTo>
                  <a:cubicBezTo>
                    <a:pt x="11585" y="15429"/>
                    <a:pt x="15905" y="17743"/>
                    <a:pt x="20225" y="2005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9290050" y="2178423"/>
              <a:ext cx="9011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11782" y="0"/>
                  </a:moveTo>
                  <a:cubicBezTo>
                    <a:pt x="15218" y="1662"/>
                    <a:pt x="18655" y="3323"/>
                    <a:pt x="20127" y="5954"/>
                  </a:cubicBezTo>
                  <a:cubicBezTo>
                    <a:pt x="21600" y="8585"/>
                    <a:pt x="21109" y="12185"/>
                    <a:pt x="17427" y="14954"/>
                  </a:cubicBezTo>
                  <a:cubicBezTo>
                    <a:pt x="13745" y="17723"/>
                    <a:pt x="6873" y="196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681394" y="1926799"/>
              <a:ext cx="354656" cy="17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18" fill="norm" stroke="1" extrusionOk="0">
                  <a:moveTo>
                    <a:pt x="8814" y="2732"/>
                  </a:moveTo>
                  <a:cubicBezTo>
                    <a:pt x="6243" y="8258"/>
                    <a:pt x="3672" y="13783"/>
                    <a:pt x="2129" y="17048"/>
                  </a:cubicBezTo>
                  <a:cubicBezTo>
                    <a:pt x="586" y="20313"/>
                    <a:pt x="72" y="21318"/>
                    <a:pt x="7" y="21318"/>
                  </a:cubicBezTo>
                  <a:cubicBezTo>
                    <a:pt x="-57" y="21318"/>
                    <a:pt x="329" y="20313"/>
                    <a:pt x="1164" y="18304"/>
                  </a:cubicBezTo>
                  <a:cubicBezTo>
                    <a:pt x="2000" y="16295"/>
                    <a:pt x="3286" y="13281"/>
                    <a:pt x="4314" y="10895"/>
                  </a:cubicBezTo>
                  <a:cubicBezTo>
                    <a:pt x="5343" y="8509"/>
                    <a:pt x="6114" y="6751"/>
                    <a:pt x="6436" y="6625"/>
                  </a:cubicBezTo>
                  <a:cubicBezTo>
                    <a:pt x="6757" y="6499"/>
                    <a:pt x="6629" y="8006"/>
                    <a:pt x="6243" y="9890"/>
                  </a:cubicBezTo>
                  <a:cubicBezTo>
                    <a:pt x="5857" y="11774"/>
                    <a:pt x="5214" y="14034"/>
                    <a:pt x="4507" y="16044"/>
                  </a:cubicBezTo>
                  <a:cubicBezTo>
                    <a:pt x="3800" y="18053"/>
                    <a:pt x="3029" y="19811"/>
                    <a:pt x="2707" y="19937"/>
                  </a:cubicBezTo>
                  <a:cubicBezTo>
                    <a:pt x="2386" y="20062"/>
                    <a:pt x="2514" y="18555"/>
                    <a:pt x="3414" y="15416"/>
                  </a:cubicBezTo>
                  <a:cubicBezTo>
                    <a:pt x="4314" y="12276"/>
                    <a:pt x="5986" y="7504"/>
                    <a:pt x="7014" y="4616"/>
                  </a:cubicBezTo>
                  <a:cubicBezTo>
                    <a:pt x="8043" y="1727"/>
                    <a:pt x="8429" y="723"/>
                    <a:pt x="9393" y="1225"/>
                  </a:cubicBezTo>
                  <a:cubicBezTo>
                    <a:pt x="10357" y="1727"/>
                    <a:pt x="11900" y="3737"/>
                    <a:pt x="13700" y="6248"/>
                  </a:cubicBezTo>
                  <a:cubicBezTo>
                    <a:pt x="15500" y="8760"/>
                    <a:pt x="17557" y="11774"/>
                    <a:pt x="18779" y="13783"/>
                  </a:cubicBezTo>
                  <a:cubicBezTo>
                    <a:pt x="20000" y="15792"/>
                    <a:pt x="20386" y="16797"/>
                    <a:pt x="20386" y="16797"/>
                  </a:cubicBezTo>
                  <a:cubicBezTo>
                    <a:pt x="20386" y="16797"/>
                    <a:pt x="20000" y="15792"/>
                    <a:pt x="18714" y="13406"/>
                  </a:cubicBezTo>
                  <a:cubicBezTo>
                    <a:pt x="17429" y="11020"/>
                    <a:pt x="15243" y="7253"/>
                    <a:pt x="13572" y="4616"/>
                  </a:cubicBezTo>
                  <a:cubicBezTo>
                    <a:pt x="11900" y="1978"/>
                    <a:pt x="10743" y="471"/>
                    <a:pt x="10422" y="95"/>
                  </a:cubicBezTo>
                  <a:cubicBezTo>
                    <a:pt x="10100" y="-282"/>
                    <a:pt x="10614" y="471"/>
                    <a:pt x="11964" y="2230"/>
                  </a:cubicBezTo>
                  <a:cubicBezTo>
                    <a:pt x="13314" y="3988"/>
                    <a:pt x="15500" y="6751"/>
                    <a:pt x="17043" y="9137"/>
                  </a:cubicBezTo>
                  <a:cubicBezTo>
                    <a:pt x="18586" y="11523"/>
                    <a:pt x="19486" y="13532"/>
                    <a:pt x="20064" y="15165"/>
                  </a:cubicBezTo>
                  <a:cubicBezTo>
                    <a:pt x="20643" y="16797"/>
                    <a:pt x="20900" y="18053"/>
                    <a:pt x="21093" y="18681"/>
                  </a:cubicBezTo>
                  <a:cubicBezTo>
                    <a:pt x="21286" y="19309"/>
                    <a:pt x="21414" y="19309"/>
                    <a:pt x="21543" y="1930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359439" y="73502"/>
              <a:ext cx="31766" cy="10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411" y="0"/>
                  </a:moveTo>
                  <a:cubicBezTo>
                    <a:pt x="547" y="791"/>
                    <a:pt x="-317" y="1582"/>
                    <a:pt x="115" y="2440"/>
                  </a:cubicBezTo>
                  <a:cubicBezTo>
                    <a:pt x="547" y="3297"/>
                    <a:pt x="2275" y="4220"/>
                    <a:pt x="4003" y="5209"/>
                  </a:cubicBezTo>
                  <a:cubicBezTo>
                    <a:pt x="5731" y="6198"/>
                    <a:pt x="7459" y="7253"/>
                    <a:pt x="10051" y="8308"/>
                  </a:cubicBezTo>
                  <a:cubicBezTo>
                    <a:pt x="12643" y="9363"/>
                    <a:pt x="16099" y="10418"/>
                    <a:pt x="18259" y="11512"/>
                  </a:cubicBezTo>
                  <a:cubicBezTo>
                    <a:pt x="20419" y="12607"/>
                    <a:pt x="21283" y="13741"/>
                    <a:pt x="21283" y="14822"/>
                  </a:cubicBezTo>
                  <a:cubicBezTo>
                    <a:pt x="21283" y="15903"/>
                    <a:pt x="20419" y="16932"/>
                    <a:pt x="19987" y="18053"/>
                  </a:cubicBezTo>
                  <a:cubicBezTo>
                    <a:pt x="19555" y="19174"/>
                    <a:pt x="19555" y="20387"/>
                    <a:pt x="19555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280305" y="0"/>
              <a:ext cx="4099383" cy="104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6" y="1040"/>
                  </a:moveTo>
                  <a:cubicBezTo>
                    <a:pt x="523" y="1173"/>
                    <a:pt x="720" y="1307"/>
                    <a:pt x="951" y="1387"/>
                  </a:cubicBezTo>
                  <a:cubicBezTo>
                    <a:pt x="1182" y="1467"/>
                    <a:pt x="1447" y="1493"/>
                    <a:pt x="1699" y="1507"/>
                  </a:cubicBezTo>
                  <a:cubicBezTo>
                    <a:pt x="1950" y="1520"/>
                    <a:pt x="2188" y="1520"/>
                    <a:pt x="2439" y="1493"/>
                  </a:cubicBezTo>
                  <a:cubicBezTo>
                    <a:pt x="2691" y="1467"/>
                    <a:pt x="2956" y="1413"/>
                    <a:pt x="3234" y="1387"/>
                  </a:cubicBezTo>
                  <a:cubicBezTo>
                    <a:pt x="3513" y="1360"/>
                    <a:pt x="3805" y="1360"/>
                    <a:pt x="4070" y="1347"/>
                  </a:cubicBezTo>
                  <a:cubicBezTo>
                    <a:pt x="4335" y="1333"/>
                    <a:pt x="4573" y="1307"/>
                    <a:pt x="4841" y="1267"/>
                  </a:cubicBezTo>
                  <a:cubicBezTo>
                    <a:pt x="5110" y="1227"/>
                    <a:pt x="5408" y="1173"/>
                    <a:pt x="5663" y="1120"/>
                  </a:cubicBezTo>
                  <a:cubicBezTo>
                    <a:pt x="5918" y="1067"/>
                    <a:pt x="6129" y="1013"/>
                    <a:pt x="6339" y="960"/>
                  </a:cubicBezTo>
                  <a:cubicBezTo>
                    <a:pt x="6550" y="907"/>
                    <a:pt x="6761" y="853"/>
                    <a:pt x="6978" y="800"/>
                  </a:cubicBezTo>
                  <a:cubicBezTo>
                    <a:pt x="7195" y="747"/>
                    <a:pt x="7420" y="693"/>
                    <a:pt x="7658" y="640"/>
                  </a:cubicBezTo>
                  <a:cubicBezTo>
                    <a:pt x="7895" y="587"/>
                    <a:pt x="8147" y="533"/>
                    <a:pt x="8378" y="493"/>
                  </a:cubicBezTo>
                  <a:cubicBezTo>
                    <a:pt x="8609" y="453"/>
                    <a:pt x="8819" y="427"/>
                    <a:pt x="9047" y="400"/>
                  </a:cubicBezTo>
                  <a:cubicBezTo>
                    <a:pt x="9275" y="373"/>
                    <a:pt x="9519" y="347"/>
                    <a:pt x="9754" y="320"/>
                  </a:cubicBezTo>
                  <a:cubicBezTo>
                    <a:pt x="9988" y="293"/>
                    <a:pt x="10212" y="267"/>
                    <a:pt x="10430" y="240"/>
                  </a:cubicBezTo>
                  <a:cubicBezTo>
                    <a:pt x="10647" y="213"/>
                    <a:pt x="10858" y="187"/>
                    <a:pt x="11075" y="173"/>
                  </a:cubicBezTo>
                  <a:cubicBezTo>
                    <a:pt x="11293" y="160"/>
                    <a:pt x="11517" y="160"/>
                    <a:pt x="11799" y="147"/>
                  </a:cubicBezTo>
                  <a:cubicBezTo>
                    <a:pt x="12081" y="133"/>
                    <a:pt x="12421" y="107"/>
                    <a:pt x="12709" y="93"/>
                  </a:cubicBezTo>
                  <a:cubicBezTo>
                    <a:pt x="12998" y="80"/>
                    <a:pt x="13236" y="80"/>
                    <a:pt x="13463" y="67"/>
                  </a:cubicBezTo>
                  <a:cubicBezTo>
                    <a:pt x="13691" y="53"/>
                    <a:pt x="13909" y="27"/>
                    <a:pt x="14123" y="13"/>
                  </a:cubicBezTo>
                  <a:cubicBezTo>
                    <a:pt x="14337" y="0"/>
                    <a:pt x="14547" y="0"/>
                    <a:pt x="14802" y="0"/>
                  </a:cubicBezTo>
                  <a:cubicBezTo>
                    <a:pt x="15057" y="0"/>
                    <a:pt x="15356" y="0"/>
                    <a:pt x="15638" y="0"/>
                  </a:cubicBezTo>
                  <a:cubicBezTo>
                    <a:pt x="15920" y="0"/>
                    <a:pt x="16185" y="0"/>
                    <a:pt x="16450" y="0"/>
                  </a:cubicBezTo>
                  <a:cubicBezTo>
                    <a:pt x="16715" y="0"/>
                    <a:pt x="16980" y="0"/>
                    <a:pt x="17255" y="0"/>
                  </a:cubicBezTo>
                  <a:cubicBezTo>
                    <a:pt x="17530" y="0"/>
                    <a:pt x="17815" y="0"/>
                    <a:pt x="18104" y="0"/>
                  </a:cubicBezTo>
                  <a:cubicBezTo>
                    <a:pt x="18393" y="0"/>
                    <a:pt x="18685" y="0"/>
                    <a:pt x="18960" y="0"/>
                  </a:cubicBezTo>
                  <a:cubicBezTo>
                    <a:pt x="19235" y="0"/>
                    <a:pt x="19494" y="0"/>
                    <a:pt x="19765" y="0"/>
                  </a:cubicBezTo>
                  <a:cubicBezTo>
                    <a:pt x="20037" y="0"/>
                    <a:pt x="20323" y="0"/>
                    <a:pt x="20516" y="40"/>
                  </a:cubicBezTo>
                  <a:cubicBezTo>
                    <a:pt x="20710" y="80"/>
                    <a:pt x="20812" y="160"/>
                    <a:pt x="20893" y="347"/>
                  </a:cubicBezTo>
                  <a:cubicBezTo>
                    <a:pt x="20975" y="533"/>
                    <a:pt x="21036" y="827"/>
                    <a:pt x="21114" y="1080"/>
                  </a:cubicBezTo>
                  <a:cubicBezTo>
                    <a:pt x="21192" y="1333"/>
                    <a:pt x="21287" y="1547"/>
                    <a:pt x="21352" y="1813"/>
                  </a:cubicBezTo>
                  <a:cubicBezTo>
                    <a:pt x="21417" y="2080"/>
                    <a:pt x="21451" y="2400"/>
                    <a:pt x="21481" y="3040"/>
                  </a:cubicBezTo>
                  <a:cubicBezTo>
                    <a:pt x="21512" y="3680"/>
                    <a:pt x="21539" y="4640"/>
                    <a:pt x="21556" y="5667"/>
                  </a:cubicBezTo>
                  <a:cubicBezTo>
                    <a:pt x="21573" y="6693"/>
                    <a:pt x="21580" y="7787"/>
                    <a:pt x="21583" y="8907"/>
                  </a:cubicBezTo>
                  <a:cubicBezTo>
                    <a:pt x="21586" y="10027"/>
                    <a:pt x="21586" y="11173"/>
                    <a:pt x="21590" y="12200"/>
                  </a:cubicBezTo>
                  <a:cubicBezTo>
                    <a:pt x="21593" y="13227"/>
                    <a:pt x="21600" y="14133"/>
                    <a:pt x="21600" y="14960"/>
                  </a:cubicBezTo>
                  <a:cubicBezTo>
                    <a:pt x="21600" y="15787"/>
                    <a:pt x="21593" y="16533"/>
                    <a:pt x="21566" y="17027"/>
                  </a:cubicBezTo>
                  <a:cubicBezTo>
                    <a:pt x="21539" y="17520"/>
                    <a:pt x="21491" y="17760"/>
                    <a:pt x="21376" y="17893"/>
                  </a:cubicBezTo>
                  <a:cubicBezTo>
                    <a:pt x="21260" y="18027"/>
                    <a:pt x="21077" y="18053"/>
                    <a:pt x="20842" y="18067"/>
                  </a:cubicBezTo>
                  <a:cubicBezTo>
                    <a:pt x="20608" y="18080"/>
                    <a:pt x="20323" y="18080"/>
                    <a:pt x="20041" y="18080"/>
                  </a:cubicBezTo>
                  <a:cubicBezTo>
                    <a:pt x="19759" y="18080"/>
                    <a:pt x="19480" y="18080"/>
                    <a:pt x="19198" y="18080"/>
                  </a:cubicBezTo>
                  <a:cubicBezTo>
                    <a:pt x="18916" y="18080"/>
                    <a:pt x="18631" y="18080"/>
                    <a:pt x="18362" y="18080"/>
                  </a:cubicBezTo>
                  <a:cubicBezTo>
                    <a:pt x="18094" y="18080"/>
                    <a:pt x="17843" y="18080"/>
                    <a:pt x="17584" y="18093"/>
                  </a:cubicBezTo>
                  <a:cubicBezTo>
                    <a:pt x="17326" y="18107"/>
                    <a:pt x="17061" y="18133"/>
                    <a:pt x="16783" y="18187"/>
                  </a:cubicBezTo>
                  <a:cubicBezTo>
                    <a:pt x="16504" y="18240"/>
                    <a:pt x="16212" y="18320"/>
                    <a:pt x="15957" y="18387"/>
                  </a:cubicBezTo>
                  <a:cubicBezTo>
                    <a:pt x="15702" y="18453"/>
                    <a:pt x="15485" y="18507"/>
                    <a:pt x="15247" y="18573"/>
                  </a:cubicBezTo>
                  <a:cubicBezTo>
                    <a:pt x="15009" y="18640"/>
                    <a:pt x="14751" y="18720"/>
                    <a:pt x="14496" y="18800"/>
                  </a:cubicBezTo>
                  <a:cubicBezTo>
                    <a:pt x="14241" y="18880"/>
                    <a:pt x="13990" y="18960"/>
                    <a:pt x="13732" y="19027"/>
                  </a:cubicBezTo>
                  <a:cubicBezTo>
                    <a:pt x="13474" y="19093"/>
                    <a:pt x="13209" y="19147"/>
                    <a:pt x="12950" y="19200"/>
                  </a:cubicBezTo>
                  <a:cubicBezTo>
                    <a:pt x="12692" y="19253"/>
                    <a:pt x="12441" y="19307"/>
                    <a:pt x="12176" y="19373"/>
                  </a:cubicBezTo>
                  <a:cubicBezTo>
                    <a:pt x="11911" y="19440"/>
                    <a:pt x="11632" y="19520"/>
                    <a:pt x="11364" y="19587"/>
                  </a:cubicBezTo>
                  <a:cubicBezTo>
                    <a:pt x="11096" y="19653"/>
                    <a:pt x="10837" y="19707"/>
                    <a:pt x="10572" y="19760"/>
                  </a:cubicBezTo>
                  <a:cubicBezTo>
                    <a:pt x="10307" y="19813"/>
                    <a:pt x="10036" y="19867"/>
                    <a:pt x="9760" y="19933"/>
                  </a:cubicBezTo>
                  <a:cubicBezTo>
                    <a:pt x="9485" y="20000"/>
                    <a:pt x="9207" y="20080"/>
                    <a:pt x="8918" y="20147"/>
                  </a:cubicBezTo>
                  <a:cubicBezTo>
                    <a:pt x="8629" y="20213"/>
                    <a:pt x="8330" y="20267"/>
                    <a:pt x="8031" y="20320"/>
                  </a:cubicBezTo>
                  <a:cubicBezTo>
                    <a:pt x="7732" y="20373"/>
                    <a:pt x="7433" y="20427"/>
                    <a:pt x="7185" y="20480"/>
                  </a:cubicBezTo>
                  <a:cubicBezTo>
                    <a:pt x="6937" y="20533"/>
                    <a:pt x="6740" y="20587"/>
                    <a:pt x="6540" y="20627"/>
                  </a:cubicBezTo>
                  <a:cubicBezTo>
                    <a:pt x="6339" y="20667"/>
                    <a:pt x="6136" y="20693"/>
                    <a:pt x="5888" y="20733"/>
                  </a:cubicBezTo>
                  <a:cubicBezTo>
                    <a:pt x="5640" y="20773"/>
                    <a:pt x="5347" y="20827"/>
                    <a:pt x="5065" y="20867"/>
                  </a:cubicBezTo>
                  <a:cubicBezTo>
                    <a:pt x="4783" y="20907"/>
                    <a:pt x="4512" y="20933"/>
                    <a:pt x="4243" y="20947"/>
                  </a:cubicBezTo>
                  <a:cubicBezTo>
                    <a:pt x="3975" y="20960"/>
                    <a:pt x="3710" y="20960"/>
                    <a:pt x="3438" y="20960"/>
                  </a:cubicBezTo>
                  <a:cubicBezTo>
                    <a:pt x="3166" y="20960"/>
                    <a:pt x="2888" y="20960"/>
                    <a:pt x="2619" y="20960"/>
                  </a:cubicBezTo>
                  <a:cubicBezTo>
                    <a:pt x="2351" y="20960"/>
                    <a:pt x="2093" y="20960"/>
                    <a:pt x="1797" y="20987"/>
                  </a:cubicBezTo>
                  <a:cubicBezTo>
                    <a:pt x="1502" y="21013"/>
                    <a:pt x="1169" y="21067"/>
                    <a:pt x="863" y="21173"/>
                  </a:cubicBezTo>
                  <a:cubicBezTo>
                    <a:pt x="557" y="21280"/>
                    <a:pt x="279" y="2144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0" y="3283323"/>
              <a:ext cx="10699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571"/>
                    <a:pt x="0" y="19543"/>
                    <a:pt x="53" y="18514"/>
                  </a:cubicBezTo>
                  <a:cubicBezTo>
                    <a:pt x="107" y="17486"/>
                    <a:pt x="214" y="16457"/>
                    <a:pt x="344" y="15531"/>
                  </a:cubicBezTo>
                  <a:cubicBezTo>
                    <a:pt x="474" y="14606"/>
                    <a:pt x="628" y="13783"/>
                    <a:pt x="784" y="13269"/>
                  </a:cubicBezTo>
                  <a:cubicBezTo>
                    <a:pt x="940" y="12754"/>
                    <a:pt x="1098" y="12549"/>
                    <a:pt x="1265" y="12034"/>
                  </a:cubicBezTo>
                  <a:cubicBezTo>
                    <a:pt x="1431" y="11520"/>
                    <a:pt x="1607" y="10697"/>
                    <a:pt x="1780" y="9874"/>
                  </a:cubicBezTo>
                  <a:cubicBezTo>
                    <a:pt x="1953" y="9051"/>
                    <a:pt x="2124" y="8229"/>
                    <a:pt x="2297" y="7509"/>
                  </a:cubicBezTo>
                  <a:cubicBezTo>
                    <a:pt x="2470" y="6789"/>
                    <a:pt x="2645" y="6171"/>
                    <a:pt x="2797" y="5657"/>
                  </a:cubicBezTo>
                  <a:cubicBezTo>
                    <a:pt x="2948" y="5143"/>
                    <a:pt x="3077" y="4731"/>
                    <a:pt x="3211" y="4423"/>
                  </a:cubicBezTo>
                  <a:cubicBezTo>
                    <a:pt x="3346" y="4114"/>
                    <a:pt x="3487" y="3909"/>
                    <a:pt x="3630" y="3703"/>
                  </a:cubicBezTo>
                  <a:cubicBezTo>
                    <a:pt x="3773" y="3497"/>
                    <a:pt x="3918" y="3291"/>
                    <a:pt x="4072" y="3086"/>
                  </a:cubicBezTo>
                  <a:cubicBezTo>
                    <a:pt x="4226" y="2880"/>
                    <a:pt x="4388" y="2674"/>
                    <a:pt x="4549" y="2469"/>
                  </a:cubicBezTo>
                  <a:cubicBezTo>
                    <a:pt x="4709" y="2263"/>
                    <a:pt x="4867" y="2057"/>
                    <a:pt x="5031" y="1954"/>
                  </a:cubicBezTo>
                  <a:cubicBezTo>
                    <a:pt x="5196" y="1851"/>
                    <a:pt x="5367" y="1851"/>
                    <a:pt x="5540" y="1851"/>
                  </a:cubicBezTo>
                  <a:cubicBezTo>
                    <a:pt x="5713" y="1851"/>
                    <a:pt x="5888" y="1851"/>
                    <a:pt x="6070" y="1851"/>
                  </a:cubicBezTo>
                  <a:cubicBezTo>
                    <a:pt x="6251" y="1851"/>
                    <a:pt x="6439" y="1851"/>
                    <a:pt x="6583" y="1851"/>
                  </a:cubicBezTo>
                  <a:cubicBezTo>
                    <a:pt x="6726" y="1851"/>
                    <a:pt x="6824" y="1851"/>
                    <a:pt x="6920" y="1851"/>
                  </a:cubicBezTo>
                  <a:cubicBezTo>
                    <a:pt x="7016" y="1851"/>
                    <a:pt x="7110" y="1851"/>
                    <a:pt x="7211" y="1851"/>
                  </a:cubicBezTo>
                  <a:cubicBezTo>
                    <a:pt x="7311" y="1851"/>
                    <a:pt x="7418" y="1851"/>
                    <a:pt x="7580" y="1851"/>
                  </a:cubicBezTo>
                  <a:cubicBezTo>
                    <a:pt x="7743" y="1851"/>
                    <a:pt x="7961" y="1851"/>
                    <a:pt x="8179" y="1749"/>
                  </a:cubicBezTo>
                  <a:cubicBezTo>
                    <a:pt x="8396" y="1646"/>
                    <a:pt x="8614" y="1440"/>
                    <a:pt x="8772" y="1337"/>
                  </a:cubicBezTo>
                  <a:cubicBezTo>
                    <a:pt x="8931" y="1234"/>
                    <a:pt x="9029" y="1234"/>
                    <a:pt x="9189" y="1234"/>
                  </a:cubicBezTo>
                  <a:cubicBezTo>
                    <a:pt x="9349" y="1234"/>
                    <a:pt x="9572" y="1234"/>
                    <a:pt x="9749" y="1234"/>
                  </a:cubicBezTo>
                  <a:cubicBezTo>
                    <a:pt x="9926" y="1234"/>
                    <a:pt x="10059" y="1234"/>
                    <a:pt x="10247" y="1131"/>
                  </a:cubicBezTo>
                  <a:cubicBezTo>
                    <a:pt x="10435" y="1029"/>
                    <a:pt x="10678" y="823"/>
                    <a:pt x="10856" y="720"/>
                  </a:cubicBezTo>
                  <a:cubicBezTo>
                    <a:pt x="11033" y="617"/>
                    <a:pt x="11144" y="617"/>
                    <a:pt x="11264" y="617"/>
                  </a:cubicBezTo>
                  <a:cubicBezTo>
                    <a:pt x="11383" y="617"/>
                    <a:pt x="11511" y="617"/>
                    <a:pt x="11699" y="514"/>
                  </a:cubicBezTo>
                  <a:cubicBezTo>
                    <a:pt x="11887" y="411"/>
                    <a:pt x="12135" y="206"/>
                    <a:pt x="12317" y="103"/>
                  </a:cubicBezTo>
                  <a:cubicBezTo>
                    <a:pt x="12499" y="0"/>
                    <a:pt x="12614" y="0"/>
                    <a:pt x="12738" y="0"/>
                  </a:cubicBezTo>
                  <a:cubicBezTo>
                    <a:pt x="12862" y="0"/>
                    <a:pt x="12994" y="0"/>
                    <a:pt x="13182" y="0"/>
                  </a:cubicBezTo>
                  <a:cubicBezTo>
                    <a:pt x="13370" y="0"/>
                    <a:pt x="13614" y="0"/>
                    <a:pt x="13800" y="0"/>
                  </a:cubicBezTo>
                  <a:cubicBezTo>
                    <a:pt x="13986" y="0"/>
                    <a:pt x="14114" y="0"/>
                    <a:pt x="14244" y="103"/>
                  </a:cubicBezTo>
                  <a:cubicBezTo>
                    <a:pt x="14374" y="206"/>
                    <a:pt x="14507" y="411"/>
                    <a:pt x="14637" y="514"/>
                  </a:cubicBezTo>
                  <a:cubicBezTo>
                    <a:pt x="14767" y="617"/>
                    <a:pt x="14896" y="617"/>
                    <a:pt x="15024" y="720"/>
                  </a:cubicBezTo>
                  <a:cubicBezTo>
                    <a:pt x="15152" y="823"/>
                    <a:pt x="15280" y="1029"/>
                    <a:pt x="15402" y="1234"/>
                  </a:cubicBezTo>
                  <a:cubicBezTo>
                    <a:pt x="15524" y="1440"/>
                    <a:pt x="15639" y="1646"/>
                    <a:pt x="15761" y="1851"/>
                  </a:cubicBezTo>
                  <a:cubicBezTo>
                    <a:pt x="15883" y="2057"/>
                    <a:pt x="16011" y="2263"/>
                    <a:pt x="16197" y="2571"/>
                  </a:cubicBezTo>
                  <a:cubicBezTo>
                    <a:pt x="16383" y="2880"/>
                    <a:pt x="16626" y="3291"/>
                    <a:pt x="16804" y="3497"/>
                  </a:cubicBezTo>
                  <a:cubicBezTo>
                    <a:pt x="16981" y="3703"/>
                    <a:pt x="17092" y="3703"/>
                    <a:pt x="17209" y="3909"/>
                  </a:cubicBezTo>
                  <a:cubicBezTo>
                    <a:pt x="17327" y="4114"/>
                    <a:pt x="17451" y="4526"/>
                    <a:pt x="17571" y="4731"/>
                  </a:cubicBezTo>
                  <a:cubicBezTo>
                    <a:pt x="17690" y="4937"/>
                    <a:pt x="17806" y="4937"/>
                    <a:pt x="17917" y="5040"/>
                  </a:cubicBezTo>
                  <a:cubicBezTo>
                    <a:pt x="18028" y="5143"/>
                    <a:pt x="18135" y="5349"/>
                    <a:pt x="18239" y="5554"/>
                  </a:cubicBezTo>
                  <a:cubicBezTo>
                    <a:pt x="18344" y="5760"/>
                    <a:pt x="18447" y="5966"/>
                    <a:pt x="18605" y="6274"/>
                  </a:cubicBezTo>
                  <a:cubicBezTo>
                    <a:pt x="18763" y="6583"/>
                    <a:pt x="18976" y="6994"/>
                    <a:pt x="19179" y="7406"/>
                  </a:cubicBezTo>
                  <a:cubicBezTo>
                    <a:pt x="19382" y="7817"/>
                    <a:pt x="19575" y="8229"/>
                    <a:pt x="19805" y="8846"/>
                  </a:cubicBezTo>
                  <a:cubicBezTo>
                    <a:pt x="20036" y="9463"/>
                    <a:pt x="20305" y="10286"/>
                    <a:pt x="20515" y="10800"/>
                  </a:cubicBezTo>
                  <a:cubicBezTo>
                    <a:pt x="20724" y="11314"/>
                    <a:pt x="20874" y="11520"/>
                    <a:pt x="21045" y="11931"/>
                  </a:cubicBezTo>
                  <a:cubicBezTo>
                    <a:pt x="21215" y="12343"/>
                    <a:pt x="21408" y="12960"/>
                    <a:pt x="21600" y="13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912393" y="3537323"/>
              <a:ext cx="1825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688"/>
                    <a:pt x="6300" y="3375"/>
                    <a:pt x="2700" y="6356"/>
                  </a:cubicBezTo>
                  <a:cubicBezTo>
                    <a:pt x="-900" y="9337"/>
                    <a:pt x="-900" y="13612"/>
                    <a:pt x="2700" y="16369"/>
                  </a:cubicBezTo>
                  <a:cubicBezTo>
                    <a:pt x="6300" y="19125"/>
                    <a:pt x="13500" y="20362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4009743" y="3736025"/>
              <a:ext cx="112630" cy="17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129" fill="norm" stroke="1" extrusionOk="0">
                  <a:moveTo>
                    <a:pt x="4253" y="5055"/>
                  </a:moveTo>
                  <a:cubicBezTo>
                    <a:pt x="2653" y="5808"/>
                    <a:pt x="1053" y="6562"/>
                    <a:pt x="653" y="8822"/>
                  </a:cubicBezTo>
                  <a:cubicBezTo>
                    <a:pt x="253" y="11082"/>
                    <a:pt x="1053" y="14850"/>
                    <a:pt x="1253" y="17362"/>
                  </a:cubicBezTo>
                  <a:cubicBezTo>
                    <a:pt x="1453" y="19873"/>
                    <a:pt x="1053" y="21129"/>
                    <a:pt x="653" y="21129"/>
                  </a:cubicBezTo>
                  <a:cubicBezTo>
                    <a:pt x="253" y="21129"/>
                    <a:pt x="-147" y="19873"/>
                    <a:pt x="53" y="17110"/>
                  </a:cubicBezTo>
                  <a:cubicBezTo>
                    <a:pt x="253" y="14348"/>
                    <a:pt x="1053" y="10078"/>
                    <a:pt x="2453" y="6687"/>
                  </a:cubicBezTo>
                  <a:cubicBezTo>
                    <a:pt x="3853" y="3296"/>
                    <a:pt x="5853" y="785"/>
                    <a:pt x="8653" y="157"/>
                  </a:cubicBezTo>
                  <a:cubicBezTo>
                    <a:pt x="11453" y="-471"/>
                    <a:pt x="15053" y="785"/>
                    <a:pt x="17453" y="3924"/>
                  </a:cubicBezTo>
                  <a:cubicBezTo>
                    <a:pt x="19853" y="7064"/>
                    <a:pt x="21053" y="12087"/>
                    <a:pt x="21253" y="15227"/>
                  </a:cubicBezTo>
                  <a:cubicBezTo>
                    <a:pt x="21453" y="18366"/>
                    <a:pt x="20653" y="19622"/>
                    <a:pt x="19853" y="20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4226549" y="3520015"/>
              <a:ext cx="85102" cy="39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04" fill="norm" stroke="1" extrusionOk="0">
                  <a:moveTo>
                    <a:pt x="21181" y="3388"/>
                  </a:moveTo>
                  <a:cubicBezTo>
                    <a:pt x="20127" y="2691"/>
                    <a:pt x="19074" y="1994"/>
                    <a:pt x="17493" y="1356"/>
                  </a:cubicBezTo>
                  <a:cubicBezTo>
                    <a:pt x="15913" y="717"/>
                    <a:pt x="13805" y="136"/>
                    <a:pt x="11698" y="20"/>
                  </a:cubicBezTo>
                  <a:cubicBezTo>
                    <a:pt x="9591" y="-96"/>
                    <a:pt x="7483" y="252"/>
                    <a:pt x="5376" y="1762"/>
                  </a:cubicBezTo>
                  <a:cubicBezTo>
                    <a:pt x="3269" y="3272"/>
                    <a:pt x="1161" y="5943"/>
                    <a:pt x="371" y="9136"/>
                  </a:cubicBezTo>
                  <a:cubicBezTo>
                    <a:pt x="-419" y="12330"/>
                    <a:pt x="108" y="16046"/>
                    <a:pt x="1425" y="18194"/>
                  </a:cubicBezTo>
                  <a:cubicBezTo>
                    <a:pt x="2742" y="20343"/>
                    <a:pt x="4849" y="20923"/>
                    <a:pt x="6957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178299" y="3753223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320963" y="3701165"/>
              <a:ext cx="543137" cy="18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721" fill="norm" stroke="1" extrusionOk="0">
                  <a:moveTo>
                    <a:pt x="2143" y="8500"/>
                  </a:moveTo>
                  <a:cubicBezTo>
                    <a:pt x="2143" y="7339"/>
                    <a:pt x="2143" y="6177"/>
                    <a:pt x="2227" y="5016"/>
                  </a:cubicBezTo>
                  <a:cubicBezTo>
                    <a:pt x="2311" y="3855"/>
                    <a:pt x="2478" y="2693"/>
                    <a:pt x="2353" y="2113"/>
                  </a:cubicBezTo>
                  <a:cubicBezTo>
                    <a:pt x="2227" y="1532"/>
                    <a:pt x="1809" y="1532"/>
                    <a:pt x="1306" y="3506"/>
                  </a:cubicBezTo>
                  <a:cubicBezTo>
                    <a:pt x="804" y="5480"/>
                    <a:pt x="218" y="9429"/>
                    <a:pt x="50" y="12564"/>
                  </a:cubicBezTo>
                  <a:cubicBezTo>
                    <a:pt x="-117" y="15700"/>
                    <a:pt x="134" y="18022"/>
                    <a:pt x="804" y="19416"/>
                  </a:cubicBezTo>
                  <a:cubicBezTo>
                    <a:pt x="1474" y="20809"/>
                    <a:pt x="2562" y="21274"/>
                    <a:pt x="3483" y="19880"/>
                  </a:cubicBezTo>
                  <a:cubicBezTo>
                    <a:pt x="4404" y="18487"/>
                    <a:pt x="5157" y="15235"/>
                    <a:pt x="5534" y="12913"/>
                  </a:cubicBezTo>
                  <a:cubicBezTo>
                    <a:pt x="5911" y="10590"/>
                    <a:pt x="5911" y="9197"/>
                    <a:pt x="5911" y="7339"/>
                  </a:cubicBezTo>
                  <a:cubicBezTo>
                    <a:pt x="5911" y="5480"/>
                    <a:pt x="5911" y="3158"/>
                    <a:pt x="6078" y="2345"/>
                  </a:cubicBezTo>
                  <a:cubicBezTo>
                    <a:pt x="6246" y="1532"/>
                    <a:pt x="6581" y="2229"/>
                    <a:pt x="7041" y="4435"/>
                  </a:cubicBezTo>
                  <a:cubicBezTo>
                    <a:pt x="7502" y="6642"/>
                    <a:pt x="8088" y="10358"/>
                    <a:pt x="8381" y="12913"/>
                  </a:cubicBezTo>
                  <a:cubicBezTo>
                    <a:pt x="8674" y="15468"/>
                    <a:pt x="8674" y="16861"/>
                    <a:pt x="8464" y="17790"/>
                  </a:cubicBezTo>
                  <a:cubicBezTo>
                    <a:pt x="8255" y="18719"/>
                    <a:pt x="7836" y="19184"/>
                    <a:pt x="7502" y="18951"/>
                  </a:cubicBezTo>
                  <a:cubicBezTo>
                    <a:pt x="7167" y="18719"/>
                    <a:pt x="6916" y="17790"/>
                    <a:pt x="6999" y="15351"/>
                  </a:cubicBezTo>
                  <a:cubicBezTo>
                    <a:pt x="7083" y="12913"/>
                    <a:pt x="7502" y="8964"/>
                    <a:pt x="8088" y="6293"/>
                  </a:cubicBezTo>
                  <a:cubicBezTo>
                    <a:pt x="8674" y="3622"/>
                    <a:pt x="9427" y="2229"/>
                    <a:pt x="10013" y="1532"/>
                  </a:cubicBezTo>
                  <a:cubicBezTo>
                    <a:pt x="10599" y="835"/>
                    <a:pt x="11018" y="835"/>
                    <a:pt x="11395" y="1184"/>
                  </a:cubicBezTo>
                  <a:cubicBezTo>
                    <a:pt x="11771" y="1532"/>
                    <a:pt x="12106" y="2229"/>
                    <a:pt x="12357" y="3158"/>
                  </a:cubicBezTo>
                  <a:cubicBezTo>
                    <a:pt x="12609" y="4087"/>
                    <a:pt x="12776" y="5248"/>
                    <a:pt x="13069" y="5480"/>
                  </a:cubicBezTo>
                  <a:cubicBezTo>
                    <a:pt x="13362" y="5713"/>
                    <a:pt x="13781" y="5016"/>
                    <a:pt x="13990" y="3855"/>
                  </a:cubicBezTo>
                  <a:cubicBezTo>
                    <a:pt x="14199" y="2693"/>
                    <a:pt x="14199" y="1068"/>
                    <a:pt x="13990" y="371"/>
                  </a:cubicBezTo>
                  <a:cubicBezTo>
                    <a:pt x="13781" y="-326"/>
                    <a:pt x="13362" y="-94"/>
                    <a:pt x="12943" y="1532"/>
                  </a:cubicBezTo>
                  <a:cubicBezTo>
                    <a:pt x="12525" y="3158"/>
                    <a:pt x="12106" y="6177"/>
                    <a:pt x="11897" y="8268"/>
                  </a:cubicBezTo>
                  <a:cubicBezTo>
                    <a:pt x="11688" y="10358"/>
                    <a:pt x="11688" y="11519"/>
                    <a:pt x="11771" y="12680"/>
                  </a:cubicBezTo>
                  <a:cubicBezTo>
                    <a:pt x="11855" y="13842"/>
                    <a:pt x="12023" y="15003"/>
                    <a:pt x="12357" y="15584"/>
                  </a:cubicBezTo>
                  <a:cubicBezTo>
                    <a:pt x="12692" y="16164"/>
                    <a:pt x="13195" y="16164"/>
                    <a:pt x="13781" y="15003"/>
                  </a:cubicBezTo>
                  <a:cubicBezTo>
                    <a:pt x="14367" y="13842"/>
                    <a:pt x="15036" y="11519"/>
                    <a:pt x="15455" y="9661"/>
                  </a:cubicBezTo>
                  <a:cubicBezTo>
                    <a:pt x="15874" y="7803"/>
                    <a:pt x="16041" y="6409"/>
                    <a:pt x="16250" y="5248"/>
                  </a:cubicBezTo>
                  <a:cubicBezTo>
                    <a:pt x="16460" y="4087"/>
                    <a:pt x="16711" y="3158"/>
                    <a:pt x="16920" y="3274"/>
                  </a:cubicBezTo>
                  <a:cubicBezTo>
                    <a:pt x="17130" y="3390"/>
                    <a:pt x="17297" y="4551"/>
                    <a:pt x="17255" y="6293"/>
                  </a:cubicBezTo>
                  <a:cubicBezTo>
                    <a:pt x="17213" y="8035"/>
                    <a:pt x="16962" y="10358"/>
                    <a:pt x="16795" y="12100"/>
                  </a:cubicBezTo>
                  <a:cubicBezTo>
                    <a:pt x="16627" y="13842"/>
                    <a:pt x="16543" y="15003"/>
                    <a:pt x="16502" y="15003"/>
                  </a:cubicBezTo>
                  <a:cubicBezTo>
                    <a:pt x="16460" y="15003"/>
                    <a:pt x="16460" y="13842"/>
                    <a:pt x="16669" y="11751"/>
                  </a:cubicBezTo>
                  <a:cubicBezTo>
                    <a:pt x="16878" y="9661"/>
                    <a:pt x="17297" y="6642"/>
                    <a:pt x="17674" y="4668"/>
                  </a:cubicBezTo>
                  <a:cubicBezTo>
                    <a:pt x="18050" y="2693"/>
                    <a:pt x="18385" y="1764"/>
                    <a:pt x="18804" y="1068"/>
                  </a:cubicBezTo>
                  <a:cubicBezTo>
                    <a:pt x="19223" y="371"/>
                    <a:pt x="19725" y="-94"/>
                    <a:pt x="20102" y="487"/>
                  </a:cubicBezTo>
                  <a:cubicBezTo>
                    <a:pt x="20478" y="1068"/>
                    <a:pt x="20730" y="2693"/>
                    <a:pt x="20855" y="4900"/>
                  </a:cubicBezTo>
                  <a:cubicBezTo>
                    <a:pt x="20981" y="7106"/>
                    <a:pt x="20981" y="9893"/>
                    <a:pt x="20981" y="11868"/>
                  </a:cubicBezTo>
                  <a:cubicBezTo>
                    <a:pt x="20981" y="13842"/>
                    <a:pt x="20981" y="15003"/>
                    <a:pt x="21064" y="15468"/>
                  </a:cubicBezTo>
                  <a:cubicBezTo>
                    <a:pt x="21148" y="15932"/>
                    <a:pt x="21316" y="15700"/>
                    <a:pt x="21483" y="15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924689" y="3646556"/>
              <a:ext cx="312264" cy="24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8" fill="norm" stroke="1" extrusionOk="0">
                  <a:moveTo>
                    <a:pt x="4983" y="4319"/>
                  </a:moveTo>
                  <a:cubicBezTo>
                    <a:pt x="4113" y="3950"/>
                    <a:pt x="3243" y="3580"/>
                    <a:pt x="2591" y="3765"/>
                  </a:cubicBezTo>
                  <a:cubicBezTo>
                    <a:pt x="1939" y="3950"/>
                    <a:pt x="1504" y="4688"/>
                    <a:pt x="1069" y="6719"/>
                  </a:cubicBezTo>
                  <a:cubicBezTo>
                    <a:pt x="634" y="8750"/>
                    <a:pt x="199" y="12073"/>
                    <a:pt x="54" y="14196"/>
                  </a:cubicBezTo>
                  <a:cubicBezTo>
                    <a:pt x="-91" y="16319"/>
                    <a:pt x="54" y="17242"/>
                    <a:pt x="489" y="17703"/>
                  </a:cubicBezTo>
                  <a:cubicBezTo>
                    <a:pt x="924" y="18165"/>
                    <a:pt x="1649" y="18165"/>
                    <a:pt x="2663" y="17334"/>
                  </a:cubicBezTo>
                  <a:cubicBezTo>
                    <a:pt x="3678" y="16503"/>
                    <a:pt x="4983" y="14842"/>
                    <a:pt x="6143" y="13180"/>
                  </a:cubicBezTo>
                  <a:cubicBezTo>
                    <a:pt x="7302" y="11519"/>
                    <a:pt x="8317" y="9857"/>
                    <a:pt x="8969" y="8380"/>
                  </a:cubicBezTo>
                  <a:cubicBezTo>
                    <a:pt x="9622" y="6903"/>
                    <a:pt x="9912" y="5611"/>
                    <a:pt x="9694" y="5150"/>
                  </a:cubicBezTo>
                  <a:cubicBezTo>
                    <a:pt x="9477" y="4688"/>
                    <a:pt x="8752" y="5057"/>
                    <a:pt x="7882" y="5980"/>
                  </a:cubicBezTo>
                  <a:cubicBezTo>
                    <a:pt x="7012" y="6903"/>
                    <a:pt x="5998" y="8380"/>
                    <a:pt x="5490" y="10042"/>
                  </a:cubicBezTo>
                  <a:cubicBezTo>
                    <a:pt x="4983" y="11703"/>
                    <a:pt x="4983" y="13550"/>
                    <a:pt x="5273" y="14750"/>
                  </a:cubicBezTo>
                  <a:cubicBezTo>
                    <a:pt x="5563" y="15950"/>
                    <a:pt x="6143" y="16503"/>
                    <a:pt x="7955" y="15765"/>
                  </a:cubicBezTo>
                  <a:cubicBezTo>
                    <a:pt x="9767" y="15026"/>
                    <a:pt x="12811" y="12996"/>
                    <a:pt x="14913" y="10688"/>
                  </a:cubicBezTo>
                  <a:cubicBezTo>
                    <a:pt x="17015" y="8380"/>
                    <a:pt x="18175" y="5796"/>
                    <a:pt x="18827" y="3950"/>
                  </a:cubicBezTo>
                  <a:cubicBezTo>
                    <a:pt x="19479" y="2103"/>
                    <a:pt x="19624" y="996"/>
                    <a:pt x="19262" y="442"/>
                  </a:cubicBezTo>
                  <a:cubicBezTo>
                    <a:pt x="18900" y="-112"/>
                    <a:pt x="18030" y="-112"/>
                    <a:pt x="17305" y="257"/>
                  </a:cubicBezTo>
                  <a:cubicBezTo>
                    <a:pt x="16580" y="626"/>
                    <a:pt x="16000" y="1365"/>
                    <a:pt x="15710" y="2196"/>
                  </a:cubicBezTo>
                  <a:cubicBezTo>
                    <a:pt x="15420" y="3026"/>
                    <a:pt x="15420" y="3950"/>
                    <a:pt x="16435" y="5796"/>
                  </a:cubicBezTo>
                  <a:cubicBezTo>
                    <a:pt x="17450" y="7642"/>
                    <a:pt x="19479" y="10411"/>
                    <a:pt x="20494" y="12719"/>
                  </a:cubicBezTo>
                  <a:cubicBezTo>
                    <a:pt x="21509" y="15026"/>
                    <a:pt x="21509" y="16873"/>
                    <a:pt x="21219" y="18257"/>
                  </a:cubicBezTo>
                  <a:cubicBezTo>
                    <a:pt x="20929" y="19642"/>
                    <a:pt x="20349" y="20565"/>
                    <a:pt x="19769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816350" y="3962773"/>
              <a:ext cx="12192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8" y="19964"/>
                    <a:pt x="2475" y="18327"/>
                    <a:pt x="3862" y="16691"/>
                  </a:cubicBezTo>
                  <a:cubicBezTo>
                    <a:pt x="5250" y="15055"/>
                    <a:pt x="6787" y="13418"/>
                    <a:pt x="8287" y="11945"/>
                  </a:cubicBezTo>
                  <a:cubicBezTo>
                    <a:pt x="9788" y="10473"/>
                    <a:pt x="11250" y="9164"/>
                    <a:pt x="12638" y="8018"/>
                  </a:cubicBezTo>
                  <a:cubicBezTo>
                    <a:pt x="14025" y="6873"/>
                    <a:pt x="15337" y="5891"/>
                    <a:pt x="16819" y="4582"/>
                  </a:cubicBezTo>
                  <a:cubicBezTo>
                    <a:pt x="18300" y="3273"/>
                    <a:pt x="19950" y="16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949699" y="4013573"/>
              <a:ext cx="965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9800"/>
                    <a:pt x="3411" y="18000"/>
                    <a:pt x="5211" y="15840"/>
                  </a:cubicBezTo>
                  <a:cubicBezTo>
                    <a:pt x="7011" y="13680"/>
                    <a:pt x="8905" y="11160"/>
                    <a:pt x="10847" y="9360"/>
                  </a:cubicBezTo>
                  <a:cubicBezTo>
                    <a:pt x="12789" y="7560"/>
                    <a:pt x="14779" y="6480"/>
                    <a:pt x="16579" y="5040"/>
                  </a:cubicBezTo>
                  <a:cubicBezTo>
                    <a:pt x="18379" y="3600"/>
                    <a:pt x="1998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200400" y="4096123"/>
              <a:ext cx="1200150" cy="7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19" y="177"/>
                    <a:pt x="20838" y="354"/>
                    <a:pt x="20095" y="1033"/>
                  </a:cubicBezTo>
                  <a:cubicBezTo>
                    <a:pt x="19352" y="1711"/>
                    <a:pt x="18248" y="2892"/>
                    <a:pt x="17143" y="4102"/>
                  </a:cubicBezTo>
                  <a:cubicBezTo>
                    <a:pt x="16038" y="5311"/>
                    <a:pt x="14933" y="6551"/>
                    <a:pt x="13848" y="7702"/>
                  </a:cubicBezTo>
                  <a:cubicBezTo>
                    <a:pt x="12762" y="8852"/>
                    <a:pt x="11695" y="9915"/>
                    <a:pt x="10590" y="11036"/>
                  </a:cubicBezTo>
                  <a:cubicBezTo>
                    <a:pt x="9486" y="12157"/>
                    <a:pt x="8343" y="13338"/>
                    <a:pt x="7162" y="14548"/>
                  </a:cubicBezTo>
                  <a:cubicBezTo>
                    <a:pt x="5981" y="15757"/>
                    <a:pt x="4762" y="16997"/>
                    <a:pt x="3562" y="18177"/>
                  </a:cubicBezTo>
                  <a:cubicBezTo>
                    <a:pt x="2362" y="19357"/>
                    <a:pt x="1181" y="204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235450" y="4096123"/>
              <a:ext cx="1340353" cy="74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51" fill="norm" stroke="1" extrusionOk="0">
                  <a:moveTo>
                    <a:pt x="0" y="0"/>
                  </a:moveTo>
                  <a:cubicBezTo>
                    <a:pt x="579" y="246"/>
                    <a:pt x="1158" y="492"/>
                    <a:pt x="2095" y="1108"/>
                  </a:cubicBezTo>
                  <a:cubicBezTo>
                    <a:pt x="3032" y="1723"/>
                    <a:pt x="4327" y="2708"/>
                    <a:pt x="5621" y="3723"/>
                  </a:cubicBezTo>
                  <a:cubicBezTo>
                    <a:pt x="6916" y="4738"/>
                    <a:pt x="8211" y="5785"/>
                    <a:pt x="9471" y="6862"/>
                  </a:cubicBezTo>
                  <a:cubicBezTo>
                    <a:pt x="10732" y="7938"/>
                    <a:pt x="11958" y="9046"/>
                    <a:pt x="13185" y="10246"/>
                  </a:cubicBezTo>
                  <a:cubicBezTo>
                    <a:pt x="14411" y="11446"/>
                    <a:pt x="15638" y="12738"/>
                    <a:pt x="16779" y="14123"/>
                  </a:cubicBezTo>
                  <a:cubicBezTo>
                    <a:pt x="17921" y="15508"/>
                    <a:pt x="18977" y="16985"/>
                    <a:pt x="19743" y="18123"/>
                  </a:cubicBezTo>
                  <a:cubicBezTo>
                    <a:pt x="20510" y="19262"/>
                    <a:pt x="20987" y="20062"/>
                    <a:pt x="21259" y="20615"/>
                  </a:cubicBezTo>
                  <a:cubicBezTo>
                    <a:pt x="21532" y="21169"/>
                    <a:pt x="21600" y="21477"/>
                    <a:pt x="21566" y="21538"/>
                  </a:cubicBezTo>
                  <a:cubicBezTo>
                    <a:pt x="21532" y="21600"/>
                    <a:pt x="21396" y="21415"/>
                    <a:pt x="21259" y="21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749300" y="4837427"/>
              <a:ext cx="165592" cy="48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793" fill="norm" stroke="1" extrusionOk="0">
                  <a:moveTo>
                    <a:pt x="2430" y="10416"/>
                  </a:moveTo>
                  <a:cubicBezTo>
                    <a:pt x="2970" y="13774"/>
                    <a:pt x="3510" y="17132"/>
                    <a:pt x="3780" y="19038"/>
                  </a:cubicBezTo>
                  <a:cubicBezTo>
                    <a:pt x="4050" y="20944"/>
                    <a:pt x="4050" y="21398"/>
                    <a:pt x="3780" y="19901"/>
                  </a:cubicBezTo>
                  <a:cubicBezTo>
                    <a:pt x="3510" y="18403"/>
                    <a:pt x="2970" y="14954"/>
                    <a:pt x="2700" y="11914"/>
                  </a:cubicBezTo>
                  <a:cubicBezTo>
                    <a:pt x="2430" y="8874"/>
                    <a:pt x="2430" y="6242"/>
                    <a:pt x="3105" y="4381"/>
                  </a:cubicBezTo>
                  <a:cubicBezTo>
                    <a:pt x="3780" y="2521"/>
                    <a:pt x="5130" y="1432"/>
                    <a:pt x="7290" y="751"/>
                  </a:cubicBezTo>
                  <a:cubicBezTo>
                    <a:pt x="9450" y="70"/>
                    <a:pt x="12420" y="-202"/>
                    <a:pt x="15120" y="161"/>
                  </a:cubicBezTo>
                  <a:cubicBezTo>
                    <a:pt x="17820" y="524"/>
                    <a:pt x="20250" y="1522"/>
                    <a:pt x="20925" y="2657"/>
                  </a:cubicBezTo>
                  <a:cubicBezTo>
                    <a:pt x="21600" y="3791"/>
                    <a:pt x="20520" y="5062"/>
                    <a:pt x="18090" y="5924"/>
                  </a:cubicBezTo>
                  <a:cubicBezTo>
                    <a:pt x="15660" y="6786"/>
                    <a:pt x="11880" y="7240"/>
                    <a:pt x="8640" y="7331"/>
                  </a:cubicBezTo>
                  <a:cubicBezTo>
                    <a:pt x="5400" y="7422"/>
                    <a:pt x="2700" y="7149"/>
                    <a:pt x="0" y="6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21696" y="5087218"/>
              <a:ext cx="183205" cy="14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470" fill="norm" stroke="1" extrusionOk="0">
                  <a:moveTo>
                    <a:pt x="18510" y="8260"/>
                  </a:moveTo>
                  <a:cubicBezTo>
                    <a:pt x="16027" y="4865"/>
                    <a:pt x="13544" y="1471"/>
                    <a:pt x="10689" y="391"/>
                  </a:cubicBezTo>
                  <a:cubicBezTo>
                    <a:pt x="7834" y="-689"/>
                    <a:pt x="4606" y="545"/>
                    <a:pt x="2620" y="3168"/>
                  </a:cubicBezTo>
                  <a:cubicBezTo>
                    <a:pt x="634" y="5791"/>
                    <a:pt x="-111" y="9802"/>
                    <a:pt x="13" y="13042"/>
                  </a:cubicBezTo>
                  <a:cubicBezTo>
                    <a:pt x="137" y="16282"/>
                    <a:pt x="1130" y="18751"/>
                    <a:pt x="2248" y="19831"/>
                  </a:cubicBezTo>
                  <a:cubicBezTo>
                    <a:pt x="3365" y="20911"/>
                    <a:pt x="4606" y="20602"/>
                    <a:pt x="6220" y="19060"/>
                  </a:cubicBezTo>
                  <a:cubicBezTo>
                    <a:pt x="7834" y="17517"/>
                    <a:pt x="9820" y="14740"/>
                    <a:pt x="11186" y="12425"/>
                  </a:cubicBezTo>
                  <a:cubicBezTo>
                    <a:pt x="12551" y="10111"/>
                    <a:pt x="13296" y="8260"/>
                    <a:pt x="14041" y="8260"/>
                  </a:cubicBezTo>
                  <a:cubicBezTo>
                    <a:pt x="14786" y="8260"/>
                    <a:pt x="15530" y="10111"/>
                    <a:pt x="16772" y="11962"/>
                  </a:cubicBezTo>
                  <a:cubicBezTo>
                    <a:pt x="18013" y="13814"/>
                    <a:pt x="19751" y="15665"/>
                    <a:pt x="21489" y="17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136650" y="5035923"/>
              <a:ext cx="127000" cy="19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7665"/>
                  </a:moveTo>
                  <a:cubicBezTo>
                    <a:pt x="360" y="6503"/>
                    <a:pt x="720" y="5342"/>
                    <a:pt x="1800" y="4877"/>
                  </a:cubicBezTo>
                  <a:cubicBezTo>
                    <a:pt x="2880" y="4413"/>
                    <a:pt x="4680" y="4645"/>
                    <a:pt x="7380" y="6155"/>
                  </a:cubicBezTo>
                  <a:cubicBezTo>
                    <a:pt x="10080" y="7665"/>
                    <a:pt x="13680" y="10452"/>
                    <a:pt x="15480" y="12658"/>
                  </a:cubicBezTo>
                  <a:cubicBezTo>
                    <a:pt x="17280" y="14865"/>
                    <a:pt x="17280" y="16490"/>
                    <a:pt x="16920" y="17884"/>
                  </a:cubicBezTo>
                  <a:cubicBezTo>
                    <a:pt x="16560" y="19277"/>
                    <a:pt x="15840" y="20439"/>
                    <a:pt x="14580" y="21019"/>
                  </a:cubicBezTo>
                  <a:cubicBezTo>
                    <a:pt x="13320" y="21600"/>
                    <a:pt x="11520" y="21600"/>
                    <a:pt x="10440" y="19394"/>
                  </a:cubicBezTo>
                  <a:cubicBezTo>
                    <a:pt x="9360" y="17187"/>
                    <a:pt x="9000" y="12774"/>
                    <a:pt x="10980" y="9174"/>
                  </a:cubicBezTo>
                  <a:cubicBezTo>
                    <a:pt x="12960" y="5574"/>
                    <a:pt x="17280" y="27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303866" y="5064311"/>
              <a:ext cx="169334" cy="12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4" fill="norm" stroke="1" extrusionOk="0">
                  <a:moveTo>
                    <a:pt x="15120" y="5972"/>
                  </a:moveTo>
                  <a:cubicBezTo>
                    <a:pt x="14040" y="3452"/>
                    <a:pt x="12960" y="932"/>
                    <a:pt x="10800" y="212"/>
                  </a:cubicBezTo>
                  <a:cubicBezTo>
                    <a:pt x="8640" y="-508"/>
                    <a:pt x="5400" y="572"/>
                    <a:pt x="3240" y="3992"/>
                  </a:cubicBezTo>
                  <a:cubicBezTo>
                    <a:pt x="1080" y="7412"/>
                    <a:pt x="0" y="13172"/>
                    <a:pt x="0" y="16592"/>
                  </a:cubicBezTo>
                  <a:cubicBezTo>
                    <a:pt x="0" y="20012"/>
                    <a:pt x="1080" y="21092"/>
                    <a:pt x="3240" y="20372"/>
                  </a:cubicBezTo>
                  <a:cubicBezTo>
                    <a:pt x="5400" y="19652"/>
                    <a:pt x="8640" y="17132"/>
                    <a:pt x="10665" y="14432"/>
                  </a:cubicBezTo>
                  <a:cubicBezTo>
                    <a:pt x="12690" y="11732"/>
                    <a:pt x="13500" y="8852"/>
                    <a:pt x="14310" y="8312"/>
                  </a:cubicBezTo>
                  <a:cubicBezTo>
                    <a:pt x="15120" y="7772"/>
                    <a:pt x="15930" y="9572"/>
                    <a:pt x="17145" y="11372"/>
                  </a:cubicBezTo>
                  <a:cubicBezTo>
                    <a:pt x="18360" y="13172"/>
                    <a:pt x="19980" y="14972"/>
                    <a:pt x="21600" y="16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568450" y="5032662"/>
              <a:ext cx="158750" cy="15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6580"/>
                  </a:moveTo>
                  <a:cubicBezTo>
                    <a:pt x="288" y="9790"/>
                    <a:pt x="576" y="13001"/>
                    <a:pt x="864" y="15628"/>
                  </a:cubicBezTo>
                  <a:cubicBezTo>
                    <a:pt x="1152" y="18255"/>
                    <a:pt x="1440" y="20298"/>
                    <a:pt x="1440" y="19569"/>
                  </a:cubicBezTo>
                  <a:cubicBezTo>
                    <a:pt x="1440" y="18839"/>
                    <a:pt x="1152" y="15336"/>
                    <a:pt x="1008" y="12563"/>
                  </a:cubicBezTo>
                  <a:cubicBezTo>
                    <a:pt x="864" y="9790"/>
                    <a:pt x="864" y="7747"/>
                    <a:pt x="864" y="5996"/>
                  </a:cubicBezTo>
                  <a:cubicBezTo>
                    <a:pt x="864" y="4244"/>
                    <a:pt x="864" y="2785"/>
                    <a:pt x="1584" y="2493"/>
                  </a:cubicBezTo>
                  <a:cubicBezTo>
                    <a:pt x="2304" y="2201"/>
                    <a:pt x="3744" y="3077"/>
                    <a:pt x="4608" y="4390"/>
                  </a:cubicBezTo>
                  <a:cubicBezTo>
                    <a:pt x="5472" y="5704"/>
                    <a:pt x="5760" y="7455"/>
                    <a:pt x="6336" y="9061"/>
                  </a:cubicBezTo>
                  <a:cubicBezTo>
                    <a:pt x="6912" y="10666"/>
                    <a:pt x="7776" y="12125"/>
                    <a:pt x="8208" y="11980"/>
                  </a:cubicBezTo>
                  <a:cubicBezTo>
                    <a:pt x="8640" y="11834"/>
                    <a:pt x="8640" y="10082"/>
                    <a:pt x="8928" y="8331"/>
                  </a:cubicBezTo>
                  <a:cubicBezTo>
                    <a:pt x="9216" y="6580"/>
                    <a:pt x="9792" y="4828"/>
                    <a:pt x="10512" y="3223"/>
                  </a:cubicBezTo>
                  <a:cubicBezTo>
                    <a:pt x="11232" y="1617"/>
                    <a:pt x="12096" y="158"/>
                    <a:pt x="12960" y="12"/>
                  </a:cubicBezTo>
                  <a:cubicBezTo>
                    <a:pt x="13824" y="-134"/>
                    <a:pt x="14688" y="1034"/>
                    <a:pt x="16128" y="4828"/>
                  </a:cubicBezTo>
                  <a:cubicBezTo>
                    <a:pt x="17568" y="8623"/>
                    <a:pt x="19584" y="15044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746250" y="5014947"/>
              <a:ext cx="158750" cy="16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0" fill="norm" stroke="1" extrusionOk="0">
                  <a:moveTo>
                    <a:pt x="0" y="13674"/>
                  </a:moveTo>
                  <a:cubicBezTo>
                    <a:pt x="2592" y="11567"/>
                    <a:pt x="5184" y="9459"/>
                    <a:pt x="6912" y="7747"/>
                  </a:cubicBezTo>
                  <a:cubicBezTo>
                    <a:pt x="8640" y="6035"/>
                    <a:pt x="9504" y="4718"/>
                    <a:pt x="9936" y="3401"/>
                  </a:cubicBezTo>
                  <a:cubicBezTo>
                    <a:pt x="10368" y="2084"/>
                    <a:pt x="10368" y="767"/>
                    <a:pt x="9648" y="240"/>
                  </a:cubicBezTo>
                  <a:cubicBezTo>
                    <a:pt x="8928" y="-287"/>
                    <a:pt x="7488" y="-24"/>
                    <a:pt x="5904" y="1820"/>
                  </a:cubicBezTo>
                  <a:cubicBezTo>
                    <a:pt x="4320" y="3664"/>
                    <a:pt x="2592" y="7089"/>
                    <a:pt x="1728" y="10250"/>
                  </a:cubicBezTo>
                  <a:cubicBezTo>
                    <a:pt x="864" y="13411"/>
                    <a:pt x="864" y="16308"/>
                    <a:pt x="1296" y="18284"/>
                  </a:cubicBezTo>
                  <a:cubicBezTo>
                    <a:pt x="1728" y="20259"/>
                    <a:pt x="2592" y="21313"/>
                    <a:pt x="6048" y="19996"/>
                  </a:cubicBezTo>
                  <a:cubicBezTo>
                    <a:pt x="9504" y="18679"/>
                    <a:pt x="15552" y="14991"/>
                    <a:pt x="21600" y="1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900766" y="4769223"/>
              <a:ext cx="309035" cy="40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6066" y="0"/>
                  </a:moveTo>
                  <a:cubicBezTo>
                    <a:pt x="5030" y="4342"/>
                    <a:pt x="3995" y="8685"/>
                    <a:pt x="3551" y="11746"/>
                  </a:cubicBezTo>
                  <a:cubicBezTo>
                    <a:pt x="3107" y="14808"/>
                    <a:pt x="3255" y="16590"/>
                    <a:pt x="3551" y="17981"/>
                  </a:cubicBezTo>
                  <a:cubicBezTo>
                    <a:pt x="3847" y="19373"/>
                    <a:pt x="4290" y="20375"/>
                    <a:pt x="4882" y="20932"/>
                  </a:cubicBezTo>
                  <a:cubicBezTo>
                    <a:pt x="5474" y="21489"/>
                    <a:pt x="6214" y="21600"/>
                    <a:pt x="6879" y="21489"/>
                  </a:cubicBezTo>
                  <a:cubicBezTo>
                    <a:pt x="7545" y="21377"/>
                    <a:pt x="8137" y="21043"/>
                    <a:pt x="8581" y="20097"/>
                  </a:cubicBezTo>
                  <a:cubicBezTo>
                    <a:pt x="9025" y="19151"/>
                    <a:pt x="9321" y="17592"/>
                    <a:pt x="8211" y="16423"/>
                  </a:cubicBezTo>
                  <a:cubicBezTo>
                    <a:pt x="7101" y="15254"/>
                    <a:pt x="4586" y="14474"/>
                    <a:pt x="2811" y="13918"/>
                  </a:cubicBezTo>
                  <a:cubicBezTo>
                    <a:pt x="1036" y="13361"/>
                    <a:pt x="0" y="13027"/>
                    <a:pt x="0" y="12693"/>
                  </a:cubicBezTo>
                  <a:cubicBezTo>
                    <a:pt x="0" y="12359"/>
                    <a:pt x="1036" y="12025"/>
                    <a:pt x="2515" y="11969"/>
                  </a:cubicBezTo>
                  <a:cubicBezTo>
                    <a:pt x="3995" y="11913"/>
                    <a:pt x="5918" y="12136"/>
                    <a:pt x="7767" y="12860"/>
                  </a:cubicBezTo>
                  <a:cubicBezTo>
                    <a:pt x="9616" y="13584"/>
                    <a:pt x="11392" y="14808"/>
                    <a:pt x="12427" y="15810"/>
                  </a:cubicBezTo>
                  <a:cubicBezTo>
                    <a:pt x="13463" y="16812"/>
                    <a:pt x="13759" y="17592"/>
                    <a:pt x="13685" y="18204"/>
                  </a:cubicBezTo>
                  <a:cubicBezTo>
                    <a:pt x="13611" y="18816"/>
                    <a:pt x="13167" y="19262"/>
                    <a:pt x="12871" y="19206"/>
                  </a:cubicBezTo>
                  <a:cubicBezTo>
                    <a:pt x="12575" y="19151"/>
                    <a:pt x="12427" y="18594"/>
                    <a:pt x="12723" y="17425"/>
                  </a:cubicBezTo>
                  <a:cubicBezTo>
                    <a:pt x="13019" y="16256"/>
                    <a:pt x="13759" y="14474"/>
                    <a:pt x="14351" y="13305"/>
                  </a:cubicBezTo>
                  <a:cubicBezTo>
                    <a:pt x="14942" y="12136"/>
                    <a:pt x="15386" y="11579"/>
                    <a:pt x="15978" y="11134"/>
                  </a:cubicBezTo>
                  <a:cubicBezTo>
                    <a:pt x="16570" y="10689"/>
                    <a:pt x="17310" y="10355"/>
                    <a:pt x="17827" y="10466"/>
                  </a:cubicBezTo>
                  <a:cubicBezTo>
                    <a:pt x="18345" y="10577"/>
                    <a:pt x="18641" y="11134"/>
                    <a:pt x="18863" y="12303"/>
                  </a:cubicBezTo>
                  <a:cubicBezTo>
                    <a:pt x="19085" y="13472"/>
                    <a:pt x="19233" y="15254"/>
                    <a:pt x="19455" y="16478"/>
                  </a:cubicBezTo>
                  <a:cubicBezTo>
                    <a:pt x="19677" y="17703"/>
                    <a:pt x="19973" y="18371"/>
                    <a:pt x="20121" y="18427"/>
                  </a:cubicBezTo>
                  <a:cubicBezTo>
                    <a:pt x="20268" y="18482"/>
                    <a:pt x="20268" y="17926"/>
                    <a:pt x="20268" y="16367"/>
                  </a:cubicBezTo>
                  <a:cubicBezTo>
                    <a:pt x="20268" y="14808"/>
                    <a:pt x="20268" y="12247"/>
                    <a:pt x="20268" y="10689"/>
                  </a:cubicBezTo>
                  <a:cubicBezTo>
                    <a:pt x="20268" y="9130"/>
                    <a:pt x="20268" y="8573"/>
                    <a:pt x="20490" y="8295"/>
                  </a:cubicBezTo>
                  <a:cubicBezTo>
                    <a:pt x="20712" y="8016"/>
                    <a:pt x="21156" y="8016"/>
                    <a:pt x="21600" y="8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233720" y="4976832"/>
              <a:ext cx="223730" cy="14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793" fill="norm" stroke="1" extrusionOk="0">
                  <a:moveTo>
                    <a:pt x="10840" y="4843"/>
                  </a:moveTo>
                  <a:cubicBezTo>
                    <a:pt x="10840" y="3322"/>
                    <a:pt x="10840" y="1801"/>
                    <a:pt x="10146" y="888"/>
                  </a:cubicBezTo>
                  <a:cubicBezTo>
                    <a:pt x="9452" y="-25"/>
                    <a:pt x="8065" y="-329"/>
                    <a:pt x="6282" y="432"/>
                  </a:cubicBezTo>
                  <a:cubicBezTo>
                    <a:pt x="4498" y="1192"/>
                    <a:pt x="2318" y="3017"/>
                    <a:pt x="1030" y="5603"/>
                  </a:cubicBezTo>
                  <a:cubicBezTo>
                    <a:pt x="-258" y="8189"/>
                    <a:pt x="-654" y="11536"/>
                    <a:pt x="1724" y="14426"/>
                  </a:cubicBezTo>
                  <a:cubicBezTo>
                    <a:pt x="4102" y="17316"/>
                    <a:pt x="9254" y="19750"/>
                    <a:pt x="12920" y="20510"/>
                  </a:cubicBezTo>
                  <a:cubicBezTo>
                    <a:pt x="16586" y="21271"/>
                    <a:pt x="18766" y="20358"/>
                    <a:pt x="20946" y="19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889976" y="4680323"/>
              <a:ext cx="3102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16786" y="0"/>
                  </a:moveTo>
                  <a:cubicBezTo>
                    <a:pt x="11026" y="292"/>
                    <a:pt x="5266" y="584"/>
                    <a:pt x="2386" y="1605"/>
                  </a:cubicBezTo>
                  <a:cubicBezTo>
                    <a:pt x="-494" y="2627"/>
                    <a:pt x="-494" y="4378"/>
                    <a:pt x="946" y="7103"/>
                  </a:cubicBezTo>
                  <a:cubicBezTo>
                    <a:pt x="2386" y="9827"/>
                    <a:pt x="5266" y="13524"/>
                    <a:pt x="8866" y="16103"/>
                  </a:cubicBezTo>
                  <a:cubicBezTo>
                    <a:pt x="12466" y="18681"/>
                    <a:pt x="16786" y="20141"/>
                    <a:pt x="211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984500" y="4914724"/>
              <a:ext cx="127000" cy="19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4320" y="6331"/>
                  </a:moveTo>
                  <a:cubicBezTo>
                    <a:pt x="2880" y="10512"/>
                    <a:pt x="1440" y="14693"/>
                    <a:pt x="720" y="17364"/>
                  </a:cubicBezTo>
                  <a:cubicBezTo>
                    <a:pt x="0" y="20035"/>
                    <a:pt x="0" y="21196"/>
                    <a:pt x="0" y="21196"/>
                  </a:cubicBezTo>
                  <a:cubicBezTo>
                    <a:pt x="0" y="21196"/>
                    <a:pt x="0" y="20035"/>
                    <a:pt x="540" y="17015"/>
                  </a:cubicBezTo>
                  <a:cubicBezTo>
                    <a:pt x="1080" y="13996"/>
                    <a:pt x="2160" y="9119"/>
                    <a:pt x="3240" y="5983"/>
                  </a:cubicBezTo>
                  <a:cubicBezTo>
                    <a:pt x="4320" y="2848"/>
                    <a:pt x="5400" y="1454"/>
                    <a:pt x="6840" y="641"/>
                  </a:cubicBezTo>
                  <a:cubicBezTo>
                    <a:pt x="8280" y="-172"/>
                    <a:pt x="10080" y="-404"/>
                    <a:pt x="11700" y="1106"/>
                  </a:cubicBezTo>
                  <a:cubicBezTo>
                    <a:pt x="13320" y="2615"/>
                    <a:pt x="14760" y="5867"/>
                    <a:pt x="16380" y="9119"/>
                  </a:cubicBezTo>
                  <a:cubicBezTo>
                    <a:pt x="18000" y="12370"/>
                    <a:pt x="19800" y="15622"/>
                    <a:pt x="21600" y="18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227916" y="4700320"/>
              <a:ext cx="93135" cy="45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5055"/>
                  </a:moveTo>
                  <a:cubicBezTo>
                    <a:pt x="19636" y="3555"/>
                    <a:pt x="17673" y="2055"/>
                    <a:pt x="15464" y="1155"/>
                  </a:cubicBezTo>
                  <a:cubicBezTo>
                    <a:pt x="13255" y="255"/>
                    <a:pt x="10800" y="-45"/>
                    <a:pt x="8836" y="5"/>
                  </a:cubicBezTo>
                  <a:cubicBezTo>
                    <a:pt x="6873" y="55"/>
                    <a:pt x="5400" y="455"/>
                    <a:pt x="3682" y="2055"/>
                  </a:cubicBezTo>
                  <a:cubicBezTo>
                    <a:pt x="1964" y="3655"/>
                    <a:pt x="0" y="6455"/>
                    <a:pt x="0" y="9305"/>
                  </a:cubicBezTo>
                  <a:cubicBezTo>
                    <a:pt x="0" y="12155"/>
                    <a:pt x="1964" y="15055"/>
                    <a:pt x="3191" y="17105"/>
                  </a:cubicBezTo>
                  <a:cubicBezTo>
                    <a:pt x="4418" y="19155"/>
                    <a:pt x="4909" y="20355"/>
                    <a:pt x="540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143250" y="4930888"/>
              <a:ext cx="311150" cy="18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4928"/>
                  </a:moveTo>
                  <a:cubicBezTo>
                    <a:pt x="3527" y="6184"/>
                    <a:pt x="7053" y="7440"/>
                    <a:pt x="9992" y="8068"/>
                  </a:cubicBezTo>
                  <a:cubicBezTo>
                    <a:pt x="12931" y="8696"/>
                    <a:pt x="15282" y="8696"/>
                    <a:pt x="16824" y="8445"/>
                  </a:cubicBezTo>
                  <a:cubicBezTo>
                    <a:pt x="18367" y="8193"/>
                    <a:pt x="19102" y="7691"/>
                    <a:pt x="19690" y="6938"/>
                  </a:cubicBezTo>
                  <a:cubicBezTo>
                    <a:pt x="20278" y="6184"/>
                    <a:pt x="20718" y="5179"/>
                    <a:pt x="20865" y="4049"/>
                  </a:cubicBezTo>
                  <a:cubicBezTo>
                    <a:pt x="21012" y="2919"/>
                    <a:pt x="20865" y="1663"/>
                    <a:pt x="20351" y="910"/>
                  </a:cubicBezTo>
                  <a:cubicBezTo>
                    <a:pt x="19837" y="156"/>
                    <a:pt x="18955" y="-95"/>
                    <a:pt x="18073" y="31"/>
                  </a:cubicBezTo>
                  <a:cubicBezTo>
                    <a:pt x="17192" y="156"/>
                    <a:pt x="16310" y="658"/>
                    <a:pt x="15722" y="2291"/>
                  </a:cubicBezTo>
                  <a:cubicBezTo>
                    <a:pt x="15135" y="3924"/>
                    <a:pt x="14841" y="6686"/>
                    <a:pt x="14988" y="9826"/>
                  </a:cubicBezTo>
                  <a:cubicBezTo>
                    <a:pt x="15135" y="12965"/>
                    <a:pt x="15722" y="16482"/>
                    <a:pt x="16898" y="18491"/>
                  </a:cubicBezTo>
                  <a:cubicBezTo>
                    <a:pt x="18073" y="20500"/>
                    <a:pt x="19837" y="21003"/>
                    <a:pt x="2160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517900" y="4927973"/>
              <a:ext cx="101600" cy="16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0"/>
                  </a:moveTo>
                  <a:cubicBezTo>
                    <a:pt x="2700" y="3086"/>
                    <a:pt x="5400" y="6171"/>
                    <a:pt x="7200" y="9397"/>
                  </a:cubicBezTo>
                  <a:cubicBezTo>
                    <a:pt x="9000" y="12623"/>
                    <a:pt x="9900" y="15990"/>
                    <a:pt x="9675" y="18234"/>
                  </a:cubicBezTo>
                  <a:cubicBezTo>
                    <a:pt x="9450" y="20478"/>
                    <a:pt x="8100" y="21600"/>
                    <a:pt x="6975" y="21179"/>
                  </a:cubicBezTo>
                  <a:cubicBezTo>
                    <a:pt x="5850" y="20758"/>
                    <a:pt x="4950" y="18795"/>
                    <a:pt x="6300" y="15288"/>
                  </a:cubicBezTo>
                  <a:cubicBezTo>
                    <a:pt x="7650" y="11782"/>
                    <a:pt x="11250" y="6732"/>
                    <a:pt x="14175" y="4068"/>
                  </a:cubicBezTo>
                  <a:cubicBezTo>
                    <a:pt x="17100" y="1403"/>
                    <a:pt x="19350" y="1122"/>
                    <a:pt x="21600" y="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625828" y="4945940"/>
              <a:ext cx="203222" cy="15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32" fill="norm" stroke="1" extrusionOk="0">
                  <a:moveTo>
                    <a:pt x="1339" y="144"/>
                  </a:moveTo>
                  <a:cubicBezTo>
                    <a:pt x="2007" y="1547"/>
                    <a:pt x="2675" y="2949"/>
                    <a:pt x="3566" y="3791"/>
                  </a:cubicBezTo>
                  <a:cubicBezTo>
                    <a:pt x="4456" y="4632"/>
                    <a:pt x="5570" y="4913"/>
                    <a:pt x="6126" y="4352"/>
                  </a:cubicBezTo>
                  <a:cubicBezTo>
                    <a:pt x="6683" y="3791"/>
                    <a:pt x="6683" y="2388"/>
                    <a:pt x="6126" y="1547"/>
                  </a:cubicBezTo>
                  <a:cubicBezTo>
                    <a:pt x="5570" y="705"/>
                    <a:pt x="4456" y="425"/>
                    <a:pt x="3454" y="705"/>
                  </a:cubicBezTo>
                  <a:cubicBezTo>
                    <a:pt x="2452" y="986"/>
                    <a:pt x="1561" y="1827"/>
                    <a:pt x="893" y="3651"/>
                  </a:cubicBezTo>
                  <a:cubicBezTo>
                    <a:pt x="225" y="5474"/>
                    <a:pt x="-220" y="8279"/>
                    <a:pt x="114" y="10804"/>
                  </a:cubicBezTo>
                  <a:cubicBezTo>
                    <a:pt x="448" y="13328"/>
                    <a:pt x="1561" y="15573"/>
                    <a:pt x="3454" y="15853"/>
                  </a:cubicBezTo>
                  <a:cubicBezTo>
                    <a:pt x="5347" y="16134"/>
                    <a:pt x="8019" y="14451"/>
                    <a:pt x="9689" y="12767"/>
                  </a:cubicBezTo>
                  <a:cubicBezTo>
                    <a:pt x="11359" y="11084"/>
                    <a:pt x="12027" y="9401"/>
                    <a:pt x="12139" y="9261"/>
                  </a:cubicBezTo>
                  <a:cubicBezTo>
                    <a:pt x="12250" y="9121"/>
                    <a:pt x="11805" y="10523"/>
                    <a:pt x="11359" y="11926"/>
                  </a:cubicBezTo>
                  <a:cubicBezTo>
                    <a:pt x="10914" y="13328"/>
                    <a:pt x="10469" y="14731"/>
                    <a:pt x="10135" y="16554"/>
                  </a:cubicBezTo>
                  <a:cubicBezTo>
                    <a:pt x="9801" y="18378"/>
                    <a:pt x="9578" y="20622"/>
                    <a:pt x="9467" y="20902"/>
                  </a:cubicBezTo>
                  <a:cubicBezTo>
                    <a:pt x="9355" y="21183"/>
                    <a:pt x="9355" y="19500"/>
                    <a:pt x="10023" y="16274"/>
                  </a:cubicBezTo>
                  <a:cubicBezTo>
                    <a:pt x="10691" y="13048"/>
                    <a:pt x="12027" y="8279"/>
                    <a:pt x="13141" y="5334"/>
                  </a:cubicBezTo>
                  <a:cubicBezTo>
                    <a:pt x="14254" y="2388"/>
                    <a:pt x="15145" y="1266"/>
                    <a:pt x="16147" y="565"/>
                  </a:cubicBezTo>
                  <a:cubicBezTo>
                    <a:pt x="17149" y="-136"/>
                    <a:pt x="18262" y="-417"/>
                    <a:pt x="19042" y="1126"/>
                  </a:cubicBezTo>
                  <a:cubicBezTo>
                    <a:pt x="19821" y="2669"/>
                    <a:pt x="20267" y="6035"/>
                    <a:pt x="20601" y="9261"/>
                  </a:cubicBezTo>
                  <a:cubicBezTo>
                    <a:pt x="20935" y="12487"/>
                    <a:pt x="21157" y="15573"/>
                    <a:pt x="21380" y="18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869545" y="4948760"/>
              <a:ext cx="270655" cy="18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6" fill="norm" stroke="1" extrusionOk="0">
                  <a:moveTo>
                    <a:pt x="4834" y="3520"/>
                  </a:moveTo>
                  <a:cubicBezTo>
                    <a:pt x="4834" y="2279"/>
                    <a:pt x="4834" y="1037"/>
                    <a:pt x="4416" y="417"/>
                  </a:cubicBezTo>
                  <a:cubicBezTo>
                    <a:pt x="3997" y="-204"/>
                    <a:pt x="3160" y="-204"/>
                    <a:pt x="2239" y="913"/>
                  </a:cubicBezTo>
                  <a:cubicBezTo>
                    <a:pt x="1318" y="2030"/>
                    <a:pt x="313" y="4265"/>
                    <a:pt x="62" y="6872"/>
                  </a:cubicBezTo>
                  <a:cubicBezTo>
                    <a:pt x="-189" y="9479"/>
                    <a:pt x="313" y="12458"/>
                    <a:pt x="1820" y="14196"/>
                  </a:cubicBezTo>
                  <a:cubicBezTo>
                    <a:pt x="3327" y="15934"/>
                    <a:pt x="5839" y="16430"/>
                    <a:pt x="8434" y="15065"/>
                  </a:cubicBezTo>
                  <a:cubicBezTo>
                    <a:pt x="11030" y="13699"/>
                    <a:pt x="13709" y="10472"/>
                    <a:pt x="15216" y="8237"/>
                  </a:cubicBezTo>
                  <a:cubicBezTo>
                    <a:pt x="16723" y="6003"/>
                    <a:pt x="17058" y="4762"/>
                    <a:pt x="17058" y="3520"/>
                  </a:cubicBezTo>
                  <a:cubicBezTo>
                    <a:pt x="17058" y="2279"/>
                    <a:pt x="16723" y="1037"/>
                    <a:pt x="15299" y="1162"/>
                  </a:cubicBezTo>
                  <a:cubicBezTo>
                    <a:pt x="13876" y="1286"/>
                    <a:pt x="11364" y="2775"/>
                    <a:pt x="10025" y="4762"/>
                  </a:cubicBezTo>
                  <a:cubicBezTo>
                    <a:pt x="8685" y="6748"/>
                    <a:pt x="8518" y="9230"/>
                    <a:pt x="9355" y="11962"/>
                  </a:cubicBezTo>
                  <a:cubicBezTo>
                    <a:pt x="10192" y="14693"/>
                    <a:pt x="12034" y="17672"/>
                    <a:pt x="14211" y="19286"/>
                  </a:cubicBezTo>
                  <a:cubicBezTo>
                    <a:pt x="16388" y="20899"/>
                    <a:pt x="18899" y="21148"/>
                    <a:pt x="21411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022350" y="5299173"/>
              <a:ext cx="2507804" cy="9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103" fill="norm" stroke="1" extrusionOk="0">
                  <a:moveTo>
                    <a:pt x="0" y="19634"/>
                  </a:moveTo>
                  <a:cubicBezTo>
                    <a:pt x="601" y="20534"/>
                    <a:pt x="1201" y="21434"/>
                    <a:pt x="1847" y="20984"/>
                  </a:cubicBezTo>
                  <a:cubicBezTo>
                    <a:pt x="2493" y="20534"/>
                    <a:pt x="3184" y="18734"/>
                    <a:pt x="3903" y="16934"/>
                  </a:cubicBezTo>
                  <a:cubicBezTo>
                    <a:pt x="4622" y="15134"/>
                    <a:pt x="5368" y="13334"/>
                    <a:pt x="6023" y="11984"/>
                  </a:cubicBezTo>
                  <a:cubicBezTo>
                    <a:pt x="6678" y="10634"/>
                    <a:pt x="7242" y="9734"/>
                    <a:pt x="7834" y="9059"/>
                  </a:cubicBezTo>
                  <a:cubicBezTo>
                    <a:pt x="8425" y="8384"/>
                    <a:pt x="9044" y="7934"/>
                    <a:pt x="9644" y="7259"/>
                  </a:cubicBezTo>
                  <a:cubicBezTo>
                    <a:pt x="10245" y="6584"/>
                    <a:pt x="10827" y="5684"/>
                    <a:pt x="11501" y="5009"/>
                  </a:cubicBezTo>
                  <a:cubicBezTo>
                    <a:pt x="12174" y="4334"/>
                    <a:pt x="12938" y="3884"/>
                    <a:pt x="13639" y="3209"/>
                  </a:cubicBezTo>
                  <a:cubicBezTo>
                    <a:pt x="14339" y="2534"/>
                    <a:pt x="14976" y="1634"/>
                    <a:pt x="15686" y="959"/>
                  </a:cubicBezTo>
                  <a:cubicBezTo>
                    <a:pt x="16396" y="284"/>
                    <a:pt x="17178" y="-166"/>
                    <a:pt x="17906" y="59"/>
                  </a:cubicBezTo>
                  <a:cubicBezTo>
                    <a:pt x="18634" y="284"/>
                    <a:pt x="19307" y="1184"/>
                    <a:pt x="19826" y="2084"/>
                  </a:cubicBezTo>
                  <a:cubicBezTo>
                    <a:pt x="20344" y="2984"/>
                    <a:pt x="20708" y="3884"/>
                    <a:pt x="20990" y="4784"/>
                  </a:cubicBezTo>
                  <a:cubicBezTo>
                    <a:pt x="21272" y="5684"/>
                    <a:pt x="21473" y="6584"/>
                    <a:pt x="21536" y="7709"/>
                  </a:cubicBezTo>
                  <a:cubicBezTo>
                    <a:pt x="21600" y="8834"/>
                    <a:pt x="21527" y="10184"/>
                    <a:pt x="21400" y="11084"/>
                  </a:cubicBezTo>
                  <a:cubicBezTo>
                    <a:pt x="21272" y="11984"/>
                    <a:pt x="21090" y="12434"/>
                    <a:pt x="20909" y="12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466850" y="5378823"/>
              <a:ext cx="247042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21600"/>
                  </a:moveTo>
                  <a:cubicBezTo>
                    <a:pt x="832" y="21600"/>
                    <a:pt x="1664" y="21600"/>
                    <a:pt x="2395" y="21200"/>
                  </a:cubicBezTo>
                  <a:cubicBezTo>
                    <a:pt x="3125" y="20800"/>
                    <a:pt x="3754" y="20000"/>
                    <a:pt x="4466" y="19200"/>
                  </a:cubicBezTo>
                  <a:cubicBezTo>
                    <a:pt x="5178" y="18400"/>
                    <a:pt x="5973" y="17600"/>
                    <a:pt x="6639" y="16800"/>
                  </a:cubicBezTo>
                  <a:cubicBezTo>
                    <a:pt x="7305" y="16000"/>
                    <a:pt x="7841" y="15200"/>
                    <a:pt x="8414" y="14400"/>
                  </a:cubicBezTo>
                  <a:cubicBezTo>
                    <a:pt x="8988" y="13600"/>
                    <a:pt x="9598" y="12800"/>
                    <a:pt x="10227" y="12000"/>
                  </a:cubicBezTo>
                  <a:cubicBezTo>
                    <a:pt x="10855" y="11200"/>
                    <a:pt x="11503" y="10400"/>
                    <a:pt x="12122" y="9600"/>
                  </a:cubicBezTo>
                  <a:cubicBezTo>
                    <a:pt x="12742" y="8800"/>
                    <a:pt x="13334" y="8000"/>
                    <a:pt x="13925" y="7200"/>
                  </a:cubicBezTo>
                  <a:cubicBezTo>
                    <a:pt x="14517" y="6400"/>
                    <a:pt x="15109" y="5600"/>
                    <a:pt x="15821" y="5200"/>
                  </a:cubicBezTo>
                  <a:cubicBezTo>
                    <a:pt x="16533" y="4800"/>
                    <a:pt x="17365" y="4800"/>
                    <a:pt x="18151" y="4800"/>
                  </a:cubicBezTo>
                  <a:cubicBezTo>
                    <a:pt x="18937" y="4800"/>
                    <a:pt x="19677" y="4800"/>
                    <a:pt x="20195" y="4800"/>
                  </a:cubicBezTo>
                  <a:cubicBezTo>
                    <a:pt x="20712" y="4800"/>
                    <a:pt x="21008" y="4800"/>
                    <a:pt x="21221" y="4800"/>
                  </a:cubicBezTo>
                  <a:cubicBezTo>
                    <a:pt x="21434" y="4800"/>
                    <a:pt x="21563" y="4800"/>
                    <a:pt x="21582" y="4000"/>
                  </a:cubicBezTo>
                  <a:cubicBezTo>
                    <a:pt x="21600" y="3200"/>
                    <a:pt x="21508" y="1600"/>
                    <a:pt x="214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191891" y="4817760"/>
              <a:ext cx="266059" cy="43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45" fill="norm" stroke="1" extrusionOk="0">
                  <a:moveTo>
                    <a:pt x="4062" y="7824"/>
                  </a:moveTo>
                  <a:cubicBezTo>
                    <a:pt x="3205" y="7824"/>
                    <a:pt x="2348" y="7824"/>
                    <a:pt x="1748" y="8133"/>
                  </a:cubicBezTo>
                  <a:cubicBezTo>
                    <a:pt x="1148" y="8441"/>
                    <a:pt x="805" y="9058"/>
                    <a:pt x="719" y="10910"/>
                  </a:cubicBezTo>
                  <a:cubicBezTo>
                    <a:pt x="634" y="12761"/>
                    <a:pt x="805" y="15847"/>
                    <a:pt x="891" y="17647"/>
                  </a:cubicBezTo>
                  <a:cubicBezTo>
                    <a:pt x="977" y="19447"/>
                    <a:pt x="977" y="19961"/>
                    <a:pt x="805" y="20475"/>
                  </a:cubicBezTo>
                  <a:cubicBezTo>
                    <a:pt x="634" y="20990"/>
                    <a:pt x="291" y="21504"/>
                    <a:pt x="119" y="21298"/>
                  </a:cubicBezTo>
                  <a:cubicBezTo>
                    <a:pt x="-52" y="21093"/>
                    <a:pt x="-52" y="20167"/>
                    <a:pt x="205" y="18315"/>
                  </a:cubicBezTo>
                  <a:cubicBezTo>
                    <a:pt x="462" y="16464"/>
                    <a:pt x="977" y="13687"/>
                    <a:pt x="1319" y="11784"/>
                  </a:cubicBezTo>
                  <a:cubicBezTo>
                    <a:pt x="1662" y="9881"/>
                    <a:pt x="1834" y="8853"/>
                    <a:pt x="2005" y="7824"/>
                  </a:cubicBezTo>
                  <a:cubicBezTo>
                    <a:pt x="2177" y="6795"/>
                    <a:pt x="2348" y="5767"/>
                    <a:pt x="2519" y="4893"/>
                  </a:cubicBezTo>
                  <a:cubicBezTo>
                    <a:pt x="2691" y="4018"/>
                    <a:pt x="2862" y="3298"/>
                    <a:pt x="3291" y="3144"/>
                  </a:cubicBezTo>
                  <a:cubicBezTo>
                    <a:pt x="3719" y="2990"/>
                    <a:pt x="4405" y="3401"/>
                    <a:pt x="5948" y="5201"/>
                  </a:cubicBezTo>
                  <a:cubicBezTo>
                    <a:pt x="7491" y="7001"/>
                    <a:pt x="9891" y="10190"/>
                    <a:pt x="11434" y="12710"/>
                  </a:cubicBezTo>
                  <a:cubicBezTo>
                    <a:pt x="12977" y="15230"/>
                    <a:pt x="13662" y="17081"/>
                    <a:pt x="14262" y="18213"/>
                  </a:cubicBezTo>
                  <a:cubicBezTo>
                    <a:pt x="14862" y="19344"/>
                    <a:pt x="15377" y="19755"/>
                    <a:pt x="15891" y="19704"/>
                  </a:cubicBezTo>
                  <a:cubicBezTo>
                    <a:pt x="16405" y="19653"/>
                    <a:pt x="16919" y="19138"/>
                    <a:pt x="17691" y="17133"/>
                  </a:cubicBezTo>
                  <a:cubicBezTo>
                    <a:pt x="18462" y="15127"/>
                    <a:pt x="19491" y="11630"/>
                    <a:pt x="20091" y="8801"/>
                  </a:cubicBezTo>
                  <a:cubicBezTo>
                    <a:pt x="20691" y="5973"/>
                    <a:pt x="20862" y="3813"/>
                    <a:pt x="21034" y="2424"/>
                  </a:cubicBezTo>
                  <a:cubicBezTo>
                    <a:pt x="21205" y="1035"/>
                    <a:pt x="21377" y="418"/>
                    <a:pt x="21462" y="161"/>
                  </a:cubicBezTo>
                  <a:cubicBezTo>
                    <a:pt x="21548" y="-96"/>
                    <a:pt x="21548" y="7"/>
                    <a:pt x="21548" y="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514055" y="5023223"/>
              <a:ext cx="168464" cy="16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261" fill="norm" stroke="1" extrusionOk="0">
                  <a:moveTo>
                    <a:pt x="16524" y="2400"/>
                  </a:moveTo>
                  <a:cubicBezTo>
                    <a:pt x="11579" y="4000"/>
                    <a:pt x="6635" y="5600"/>
                    <a:pt x="3642" y="7867"/>
                  </a:cubicBezTo>
                  <a:cubicBezTo>
                    <a:pt x="649" y="10133"/>
                    <a:pt x="-392" y="13067"/>
                    <a:pt x="128" y="15733"/>
                  </a:cubicBezTo>
                  <a:cubicBezTo>
                    <a:pt x="649" y="18400"/>
                    <a:pt x="2731" y="20800"/>
                    <a:pt x="6244" y="21200"/>
                  </a:cubicBezTo>
                  <a:cubicBezTo>
                    <a:pt x="9757" y="21600"/>
                    <a:pt x="14702" y="20000"/>
                    <a:pt x="17565" y="17600"/>
                  </a:cubicBezTo>
                  <a:cubicBezTo>
                    <a:pt x="20427" y="15200"/>
                    <a:pt x="21208" y="12000"/>
                    <a:pt x="20427" y="8933"/>
                  </a:cubicBezTo>
                  <a:cubicBezTo>
                    <a:pt x="19647" y="5867"/>
                    <a:pt x="17304" y="2933"/>
                    <a:pt x="149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737350" y="5007444"/>
              <a:ext cx="158750" cy="18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3159"/>
                  </a:moveTo>
                  <a:cubicBezTo>
                    <a:pt x="1440" y="3393"/>
                    <a:pt x="2880" y="3628"/>
                    <a:pt x="3744" y="4332"/>
                  </a:cubicBezTo>
                  <a:cubicBezTo>
                    <a:pt x="4608" y="5037"/>
                    <a:pt x="4896" y="6211"/>
                    <a:pt x="5040" y="8676"/>
                  </a:cubicBezTo>
                  <a:cubicBezTo>
                    <a:pt x="5184" y="11141"/>
                    <a:pt x="5184" y="14898"/>
                    <a:pt x="4896" y="17363"/>
                  </a:cubicBezTo>
                  <a:cubicBezTo>
                    <a:pt x="4608" y="19828"/>
                    <a:pt x="4032" y="21002"/>
                    <a:pt x="3744" y="20885"/>
                  </a:cubicBezTo>
                  <a:cubicBezTo>
                    <a:pt x="3456" y="20767"/>
                    <a:pt x="3456" y="19359"/>
                    <a:pt x="4176" y="16306"/>
                  </a:cubicBezTo>
                  <a:cubicBezTo>
                    <a:pt x="4896" y="13254"/>
                    <a:pt x="6336" y="8559"/>
                    <a:pt x="7632" y="5624"/>
                  </a:cubicBezTo>
                  <a:cubicBezTo>
                    <a:pt x="8928" y="2689"/>
                    <a:pt x="10080" y="1515"/>
                    <a:pt x="11376" y="693"/>
                  </a:cubicBezTo>
                  <a:cubicBezTo>
                    <a:pt x="12672" y="-128"/>
                    <a:pt x="14112" y="-598"/>
                    <a:pt x="15696" y="1515"/>
                  </a:cubicBezTo>
                  <a:cubicBezTo>
                    <a:pt x="17280" y="3628"/>
                    <a:pt x="19008" y="8324"/>
                    <a:pt x="20016" y="11728"/>
                  </a:cubicBezTo>
                  <a:cubicBezTo>
                    <a:pt x="21024" y="15132"/>
                    <a:pt x="21312" y="17245"/>
                    <a:pt x="21600" y="19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6997700" y="5102780"/>
              <a:ext cx="1778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029" y="11918"/>
                    <a:pt x="2057" y="3818"/>
                    <a:pt x="5657" y="1118"/>
                  </a:cubicBezTo>
                  <a:cubicBezTo>
                    <a:pt x="9257" y="-1582"/>
                    <a:pt x="15429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7252426" y="4973706"/>
              <a:ext cx="149558" cy="42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3" fill="norm" stroke="1" extrusionOk="0">
                  <a:moveTo>
                    <a:pt x="4459" y="5767"/>
                  </a:moveTo>
                  <a:cubicBezTo>
                    <a:pt x="4155" y="9763"/>
                    <a:pt x="3851" y="13759"/>
                    <a:pt x="3699" y="16135"/>
                  </a:cubicBezTo>
                  <a:cubicBezTo>
                    <a:pt x="3547" y="18511"/>
                    <a:pt x="3547" y="19267"/>
                    <a:pt x="3242" y="20023"/>
                  </a:cubicBezTo>
                  <a:cubicBezTo>
                    <a:pt x="2938" y="20779"/>
                    <a:pt x="2330" y="21535"/>
                    <a:pt x="1721" y="21481"/>
                  </a:cubicBezTo>
                  <a:cubicBezTo>
                    <a:pt x="1113" y="21427"/>
                    <a:pt x="504" y="20563"/>
                    <a:pt x="200" y="18241"/>
                  </a:cubicBezTo>
                  <a:cubicBezTo>
                    <a:pt x="-104" y="15919"/>
                    <a:pt x="-104" y="12139"/>
                    <a:pt x="504" y="9061"/>
                  </a:cubicBezTo>
                  <a:cubicBezTo>
                    <a:pt x="1113" y="5983"/>
                    <a:pt x="2330" y="3607"/>
                    <a:pt x="3395" y="2203"/>
                  </a:cubicBezTo>
                  <a:cubicBezTo>
                    <a:pt x="4459" y="799"/>
                    <a:pt x="5372" y="367"/>
                    <a:pt x="7654" y="151"/>
                  </a:cubicBezTo>
                  <a:cubicBezTo>
                    <a:pt x="9935" y="-65"/>
                    <a:pt x="13586" y="-65"/>
                    <a:pt x="16476" y="259"/>
                  </a:cubicBezTo>
                  <a:cubicBezTo>
                    <a:pt x="19366" y="583"/>
                    <a:pt x="21496" y="1231"/>
                    <a:pt x="21496" y="2365"/>
                  </a:cubicBezTo>
                  <a:cubicBezTo>
                    <a:pt x="21496" y="3499"/>
                    <a:pt x="19366" y="5119"/>
                    <a:pt x="17237" y="6091"/>
                  </a:cubicBezTo>
                  <a:cubicBezTo>
                    <a:pt x="15107" y="7063"/>
                    <a:pt x="12978" y="7387"/>
                    <a:pt x="10848" y="7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388428" y="5013208"/>
              <a:ext cx="218873" cy="10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63" fill="norm" stroke="1" extrusionOk="0">
                  <a:moveTo>
                    <a:pt x="16952" y="8357"/>
                  </a:moveTo>
                  <a:cubicBezTo>
                    <a:pt x="13455" y="4545"/>
                    <a:pt x="9958" y="734"/>
                    <a:pt x="7078" y="98"/>
                  </a:cubicBezTo>
                  <a:cubicBezTo>
                    <a:pt x="4198" y="-537"/>
                    <a:pt x="1935" y="2004"/>
                    <a:pt x="803" y="5181"/>
                  </a:cubicBezTo>
                  <a:cubicBezTo>
                    <a:pt x="-328" y="8357"/>
                    <a:pt x="-328" y="12169"/>
                    <a:pt x="1215" y="15134"/>
                  </a:cubicBezTo>
                  <a:cubicBezTo>
                    <a:pt x="2758" y="18098"/>
                    <a:pt x="5843" y="20216"/>
                    <a:pt x="8415" y="19157"/>
                  </a:cubicBezTo>
                  <a:cubicBezTo>
                    <a:pt x="10986" y="18098"/>
                    <a:pt x="13043" y="13863"/>
                    <a:pt x="14278" y="10263"/>
                  </a:cubicBezTo>
                  <a:cubicBezTo>
                    <a:pt x="15512" y="6663"/>
                    <a:pt x="15923" y="3698"/>
                    <a:pt x="15923" y="3275"/>
                  </a:cubicBezTo>
                  <a:cubicBezTo>
                    <a:pt x="15923" y="2851"/>
                    <a:pt x="15512" y="4969"/>
                    <a:pt x="15306" y="7934"/>
                  </a:cubicBezTo>
                  <a:cubicBezTo>
                    <a:pt x="15101" y="10898"/>
                    <a:pt x="15101" y="14710"/>
                    <a:pt x="16129" y="17039"/>
                  </a:cubicBezTo>
                  <a:cubicBezTo>
                    <a:pt x="17158" y="19369"/>
                    <a:pt x="19215" y="20216"/>
                    <a:pt x="21272" y="21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7645400" y="4991473"/>
              <a:ext cx="177800" cy="16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3200"/>
                  </a:moveTo>
                  <a:cubicBezTo>
                    <a:pt x="3857" y="5600"/>
                    <a:pt x="7714" y="8000"/>
                    <a:pt x="10157" y="10400"/>
                  </a:cubicBezTo>
                  <a:cubicBezTo>
                    <a:pt x="12600" y="12800"/>
                    <a:pt x="13629" y="15200"/>
                    <a:pt x="13886" y="17067"/>
                  </a:cubicBezTo>
                  <a:cubicBezTo>
                    <a:pt x="14143" y="18933"/>
                    <a:pt x="13629" y="20267"/>
                    <a:pt x="11829" y="20933"/>
                  </a:cubicBezTo>
                  <a:cubicBezTo>
                    <a:pt x="10029" y="21600"/>
                    <a:pt x="6943" y="21600"/>
                    <a:pt x="5400" y="18933"/>
                  </a:cubicBezTo>
                  <a:cubicBezTo>
                    <a:pt x="3857" y="16267"/>
                    <a:pt x="3857" y="10933"/>
                    <a:pt x="6814" y="7333"/>
                  </a:cubicBezTo>
                  <a:cubicBezTo>
                    <a:pt x="9771" y="3733"/>
                    <a:pt x="15686" y="18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818966" y="5051745"/>
              <a:ext cx="137584" cy="9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1" fill="norm" stroke="1" extrusionOk="0">
                  <a:moveTo>
                    <a:pt x="17612" y="4942"/>
                  </a:moveTo>
                  <a:cubicBezTo>
                    <a:pt x="12960" y="4003"/>
                    <a:pt x="8308" y="3064"/>
                    <a:pt x="5483" y="3534"/>
                  </a:cubicBezTo>
                  <a:cubicBezTo>
                    <a:pt x="2658" y="4003"/>
                    <a:pt x="1662" y="5881"/>
                    <a:pt x="997" y="7994"/>
                  </a:cubicBezTo>
                  <a:cubicBezTo>
                    <a:pt x="332" y="10107"/>
                    <a:pt x="0" y="12455"/>
                    <a:pt x="0" y="14803"/>
                  </a:cubicBezTo>
                  <a:cubicBezTo>
                    <a:pt x="0" y="17151"/>
                    <a:pt x="332" y="19499"/>
                    <a:pt x="1329" y="20438"/>
                  </a:cubicBezTo>
                  <a:cubicBezTo>
                    <a:pt x="2326" y="21377"/>
                    <a:pt x="3988" y="20907"/>
                    <a:pt x="5815" y="18560"/>
                  </a:cubicBezTo>
                  <a:cubicBezTo>
                    <a:pt x="7643" y="16212"/>
                    <a:pt x="9637" y="11986"/>
                    <a:pt x="10966" y="7994"/>
                  </a:cubicBezTo>
                  <a:cubicBezTo>
                    <a:pt x="12295" y="4003"/>
                    <a:pt x="12960" y="247"/>
                    <a:pt x="13126" y="12"/>
                  </a:cubicBezTo>
                  <a:cubicBezTo>
                    <a:pt x="13292" y="-223"/>
                    <a:pt x="12960" y="3064"/>
                    <a:pt x="13458" y="6351"/>
                  </a:cubicBezTo>
                  <a:cubicBezTo>
                    <a:pt x="13957" y="9638"/>
                    <a:pt x="15286" y="12925"/>
                    <a:pt x="16782" y="14568"/>
                  </a:cubicBezTo>
                  <a:cubicBezTo>
                    <a:pt x="18277" y="16212"/>
                    <a:pt x="19938" y="16212"/>
                    <a:pt x="21600" y="16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8013700" y="4746375"/>
              <a:ext cx="478262" cy="40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65" fill="norm" stroke="1" extrusionOk="0">
                  <a:moveTo>
                    <a:pt x="0" y="14638"/>
                  </a:moveTo>
                  <a:cubicBezTo>
                    <a:pt x="190" y="16541"/>
                    <a:pt x="381" y="18443"/>
                    <a:pt x="428" y="19674"/>
                  </a:cubicBezTo>
                  <a:cubicBezTo>
                    <a:pt x="476" y="20905"/>
                    <a:pt x="381" y="21465"/>
                    <a:pt x="333" y="21465"/>
                  </a:cubicBezTo>
                  <a:cubicBezTo>
                    <a:pt x="285" y="21465"/>
                    <a:pt x="285" y="20905"/>
                    <a:pt x="523" y="20178"/>
                  </a:cubicBezTo>
                  <a:cubicBezTo>
                    <a:pt x="761" y="19450"/>
                    <a:pt x="1237" y="18555"/>
                    <a:pt x="1618" y="17884"/>
                  </a:cubicBezTo>
                  <a:cubicBezTo>
                    <a:pt x="1998" y="17212"/>
                    <a:pt x="2284" y="16764"/>
                    <a:pt x="2617" y="16709"/>
                  </a:cubicBezTo>
                  <a:cubicBezTo>
                    <a:pt x="2950" y="16653"/>
                    <a:pt x="3330" y="16988"/>
                    <a:pt x="3521" y="17436"/>
                  </a:cubicBezTo>
                  <a:cubicBezTo>
                    <a:pt x="3711" y="17884"/>
                    <a:pt x="3711" y="18443"/>
                    <a:pt x="3854" y="18499"/>
                  </a:cubicBezTo>
                  <a:cubicBezTo>
                    <a:pt x="3996" y="18555"/>
                    <a:pt x="4282" y="18107"/>
                    <a:pt x="4520" y="17604"/>
                  </a:cubicBezTo>
                  <a:cubicBezTo>
                    <a:pt x="4758" y="17100"/>
                    <a:pt x="4948" y="16541"/>
                    <a:pt x="5281" y="15981"/>
                  </a:cubicBezTo>
                  <a:cubicBezTo>
                    <a:pt x="5614" y="15421"/>
                    <a:pt x="6090" y="14862"/>
                    <a:pt x="6375" y="14862"/>
                  </a:cubicBezTo>
                  <a:cubicBezTo>
                    <a:pt x="6661" y="14862"/>
                    <a:pt x="6756" y="15421"/>
                    <a:pt x="6804" y="16317"/>
                  </a:cubicBezTo>
                  <a:cubicBezTo>
                    <a:pt x="6851" y="17212"/>
                    <a:pt x="6851" y="18443"/>
                    <a:pt x="6994" y="19283"/>
                  </a:cubicBezTo>
                  <a:cubicBezTo>
                    <a:pt x="7137" y="20122"/>
                    <a:pt x="7422" y="20570"/>
                    <a:pt x="7803" y="20626"/>
                  </a:cubicBezTo>
                  <a:cubicBezTo>
                    <a:pt x="8183" y="20682"/>
                    <a:pt x="8659" y="20346"/>
                    <a:pt x="9135" y="19954"/>
                  </a:cubicBezTo>
                  <a:cubicBezTo>
                    <a:pt x="9611" y="19562"/>
                    <a:pt x="10086" y="19115"/>
                    <a:pt x="10324" y="18611"/>
                  </a:cubicBezTo>
                  <a:cubicBezTo>
                    <a:pt x="10562" y="18107"/>
                    <a:pt x="10562" y="17548"/>
                    <a:pt x="10657" y="16988"/>
                  </a:cubicBezTo>
                  <a:cubicBezTo>
                    <a:pt x="10752" y="16429"/>
                    <a:pt x="10943" y="15869"/>
                    <a:pt x="11133" y="15310"/>
                  </a:cubicBezTo>
                  <a:cubicBezTo>
                    <a:pt x="11323" y="14750"/>
                    <a:pt x="11514" y="14190"/>
                    <a:pt x="11371" y="14078"/>
                  </a:cubicBezTo>
                  <a:cubicBezTo>
                    <a:pt x="11228" y="13967"/>
                    <a:pt x="10752" y="14302"/>
                    <a:pt x="10277" y="15030"/>
                  </a:cubicBezTo>
                  <a:cubicBezTo>
                    <a:pt x="9801" y="15757"/>
                    <a:pt x="9325" y="16876"/>
                    <a:pt x="9087" y="17828"/>
                  </a:cubicBezTo>
                  <a:cubicBezTo>
                    <a:pt x="8849" y="18779"/>
                    <a:pt x="8849" y="19562"/>
                    <a:pt x="9040" y="20122"/>
                  </a:cubicBezTo>
                  <a:cubicBezTo>
                    <a:pt x="9230" y="20682"/>
                    <a:pt x="9611" y="21017"/>
                    <a:pt x="10324" y="21017"/>
                  </a:cubicBezTo>
                  <a:cubicBezTo>
                    <a:pt x="11038" y="21017"/>
                    <a:pt x="12085" y="20682"/>
                    <a:pt x="13512" y="18835"/>
                  </a:cubicBezTo>
                  <a:cubicBezTo>
                    <a:pt x="14939" y="16988"/>
                    <a:pt x="16747" y="13631"/>
                    <a:pt x="18127" y="10553"/>
                  </a:cubicBezTo>
                  <a:cubicBezTo>
                    <a:pt x="19507" y="7475"/>
                    <a:pt x="20458" y="4677"/>
                    <a:pt x="20981" y="2943"/>
                  </a:cubicBezTo>
                  <a:cubicBezTo>
                    <a:pt x="21505" y="1208"/>
                    <a:pt x="21600" y="537"/>
                    <a:pt x="21410" y="201"/>
                  </a:cubicBezTo>
                  <a:cubicBezTo>
                    <a:pt x="21219" y="-135"/>
                    <a:pt x="20744" y="-135"/>
                    <a:pt x="20030" y="872"/>
                  </a:cubicBezTo>
                  <a:cubicBezTo>
                    <a:pt x="19316" y="1880"/>
                    <a:pt x="18365" y="3894"/>
                    <a:pt x="17604" y="6748"/>
                  </a:cubicBezTo>
                  <a:cubicBezTo>
                    <a:pt x="16842" y="9602"/>
                    <a:pt x="16271" y="13295"/>
                    <a:pt x="16129" y="15813"/>
                  </a:cubicBezTo>
                  <a:cubicBezTo>
                    <a:pt x="15986" y="18331"/>
                    <a:pt x="16271" y="19674"/>
                    <a:pt x="16842" y="20458"/>
                  </a:cubicBezTo>
                  <a:cubicBezTo>
                    <a:pt x="17413" y="21241"/>
                    <a:pt x="18270" y="21465"/>
                    <a:pt x="18841" y="21073"/>
                  </a:cubicBezTo>
                  <a:cubicBezTo>
                    <a:pt x="19411" y="20682"/>
                    <a:pt x="19697" y="19674"/>
                    <a:pt x="19840" y="18891"/>
                  </a:cubicBezTo>
                  <a:cubicBezTo>
                    <a:pt x="19982" y="18107"/>
                    <a:pt x="19982" y="17548"/>
                    <a:pt x="19982" y="16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8308745" y="4926994"/>
              <a:ext cx="270105" cy="19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60" fill="norm" stroke="1" extrusionOk="0">
                  <a:moveTo>
                    <a:pt x="6297" y="7000"/>
                  </a:moveTo>
                  <a:cubicBezTo>
                    <a:pt x="4455" y="5621"/>
                    <a:pt x="2614" y="4243"/>
                    <a:pt x="1441" y="3094"/>
                  </a:cubicBezTo>
                  <a:cubicBezTo>
                    <a:pt x="269" y="1945"/>
                    <a:pt x="-233" y="1026"/>
                    <a:pt x="102" y="451"/>
                  </a:cubicBezTo>
                  <a:cubicBezTo>
                    <a:pt x="437" y="-123"/>
                    <a:pt x="1609" y="-353"/>
                    <a:pt x="4120" y="1026"/>
                  </a:cubicBezTo>
                  <a:cubicBezTo>
                    <a:pt x="6632" y="2404"/>
                    <a:pt x="10483" y="5392"/>
                    <a:pt x="12911" y="7804"/>
                  </a:cubicBezTo>
                  <a:cubicBezTo>
                    <a:pt x="15339" y="10217"/>
                    <a:pt x="16344" y="12056"/>
                    <a:pt x="16679" y="14009"/>
                  </a:cubicBezTo>
                  <a:cubicBezTo>
                    <a:pt x="17014" y="15962"/>
                    <a:pt x="16679" y="18030"/>
                    <a:pt x="16093" y="19294"/>
                  </a:cubicBezTo>
                  <a:cubicBezTo>
                    <a:pt x="15507" y="20558"/>
                    <a:pt x="14669" y="21017"/>
                    <a:pt x="13832" y="21132"/>
                  </a:cubicBezTo>
                  <a:cubicBezTo>
                    <a:pt x="12995" y="21247"/>
                    <a:pt x="12158" y="21017"/>
                    <a:pt x="11823" y="20213"/>
                  </a:cubicBezTo>
                  <a:cubicBezTo>
                    <a:pt x="11488" y="19409"/>
                    <a:pt x="11655" y="18030"/>
                    <a:pt x="13330" y="15617"/>
                  </a:cubicBezTo>
                  <a:cubicBezTo>
                    <a:pt x="15004" y="13204"/>
                    <a:pt x="18186" y="9758"/>
                    <a:pt x="21367" y="6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8600799" y="4864473"/>
              <a:ext cx="79652" cy="21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58" fill="norm" stroke="1" extrusionOk="0">
                  <a:moveTo>
                    <a:pt x="4337" y="12071"/>
                  </a:moveTo>
                  <a:cubicBezTo>
                    <a:pt x="3201" y="14400"/>
                    <a:pt x="2064" y="16729"/>
                    <a:pt x="1211" y="18529"/>
                  </a:cubicBezTo>
                  <a:cubicBezTo>
                    <a:pt x="358" y="20329"/>
                    <a:pt x="-210" y="21600"/>
                    <a:pt x="74" y="21176"/>
                  </a:cubicBezTo>
                  <a:cubicBezTo>
                    <a:pt x="358" y="20753"/>
                    <a:pt x="1495" y="18635"/>
                    <a:pt x="5190" y="14824"/>
                  </a:cubicBezTo>
                  <a:cubicBezTo>
                    <a:pt x="8885" y="11012"/>
                    <a:pt x="15137" y="5506"/>
                    <a:pt x="213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662247" y="4982257"/>
              <a:ext cx="132503" cy="12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375" fill="norm" stroke="1" extrusionOk="0">
                  <a:moveTo>
                    <a:pt x="14820" y="8833"/>
                  </a:moveTo>
                  <a:cubicBezTo>
                    <a:pt x="15485" y="6046"/>
                    <a:pt x="16150" y="3259"/>
                    <a:pt x="15485" y="1691"/>
                  </a:cubicBezTo>
                  <a:cubicBezTo>
                    <a:pt x="14820" y="123"/>
                    <a:pt x="12827" y="-225"/>
                    <a:pt x="10334" y="123"/>
                  </a:cubicBezTo>
                  <a:cubicBezTo>
                    <a:pt x="7842" y="472"/>
                    <a:pt x="4851" y="1517"/>
                    <a:pt x="2691" y="3607"/>
                  </a:cubicBezTo>
                  <a:cubicBezTo>
                    <a:pt x="531" y="5698"/>
                    <a:pt x="-798" y="8833"/>
                    <a:pt x="531" y="11969"/>
                  </a:cubicBezTo>
                  <a:cubicBezTo>
                    <a:pt x="1860" y="15104"/>
                    <a:pt x="5848" y="18240"/>
                    <a:pt x="9670" y="19807"/>
                  </a:cubicBezTo>
                  <a:cubicBezTo>
                    <a:pt x="13491" y="21375"/>
                    <a:pt x="17147" y="21375"/>
                    <a:pt x="20802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9302749" y="4706977"/>
              <a:ext cx="43810" cy="42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30" fill="norm" stroke="1" extrusionOk="0">
                  <a:moveTo>
                    <a:pt x="15429" y="2182"/>
                  </a:moveTo>
                  <a:cubicBezTo>
                    <a:pt x="17486" y="1220"/>
                    <a:pt x="19543" y="258"/>
                    <a:pt x="20571" y="44"/>
                  </a:cubicBezTo>
                  <a:cubicBezTo>
                    <a:pt x="21600" y="-170"/>
                    <a:pt x="21600" y="365"/>
                    <a:pt x="20057" y="2503"/>
                  </a:cubicBezTo>
                  <a:cubicBezTo>
                    <a:pt x="18514" y="4642"/>
                    <a:pt x="15429" y="8384"/>
                    <a:pt x="11829" y="11806"/>
                  </a:cubicBezTo>
                  <a:cubicBezTo>
                    <a:pt x="8229" y="15228"/>
                    <a:pt x="4114" y="18329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374930" y="4928921"/>
              <a:ext cx="105621" cy="1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71" fill="norm" stroke="1" extrusionOk="0">
                  <a:moveTo>
                    <a:pt x="2075" y="8511"/>
                  </a:moveTo>
                  <a:cubicBezTo>
                    <a:pt x="805" y="12543"/>
                    <a:pt x="-466" y="16575"/>
                    <a:pt x="169" y="15567"/>
                  </a:cubicBezTo>
                  <a:cubicBezTo>
                    <a:pt x="805" y="14559"/>
                    <a:pt x="3346" y="8511"/>
                    <a:pt x="5463" y="4911"/>
                  </a:cubicBezTo>
                  <a:cubicBezTo>
                    <a:pt x="7581" y="1311"/>
                    <a:pt x="9275" y="159"/>
                    <a:pt x="11181" y="15"/>
                  </a:cubicBezTo>
                  <a:cubicBezTo>
                    <a:pt x="13087" y="-129"/>
                    <a:pt x="15205" y="735"/>
                    <a:pt x="16687" y="3759"/>
                  </a:cubicBezTo>
                  <a:cubicBezTo>
                    <a:pt x="18169" y="6783"/>
                    <a:pt x="19016" y="11967"/>
                    <a:pt x="19440" y="15279"/>
                  </a:cubicBezTo>
                  <a:cubicBezTo>
                    <a:pt x="19863" y="18591"/>
                    <a:pt x="19863" y="20031"/>
                    <a:pt x="20075" y="20751"/>
                  </a:cubicBezTo>
                  <a:cubicBezTo>
                    <a:pt x="20287" y="21471"/>
                    <a:pt x="20710" y="21471"/>
                    <a:pt x="21134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9540615" y="4705248"/>
              <a:ext cx="646902" cy="40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23" fill="norm" stroke="1" extrusionOk="0">
                  <a:moveTo>
                    <a:pt x="6255" y="5397"/>
                  </a:moveTo>
                  <a:cubicBezTo>
                    <a:pt x="6467" y="3942"/>
                    <a:pt x="6679" y="2487"/>
                    <a:pt x="6644" y="1536"/>
                  </a:cubicBezTo>
                  <a:cubicBezTo>
                    <a:pt x="6608" y="585"/>
                    <a:pt x="6326" y="137"/>
                    <a:pt x="6008" y="25"/>
                  </a:cubicBezTo>
                  <a:cubicBezTo>
                    <a:pt x="5691" y="-87"/>
                    <a:pt x="5338" y="137"/>
                    <a:pt x="4773" y="1480"/>
                  </a:cubicBezTo>
                  <a:cubicBezTo>
                    <a:pt x="4208" y="2823"/>
                    <a:pt x="3432" y="5285"/>
                    <a:pt x="2938" y="8251"/>
                  </a:cubicBezTo>
                  <a:cubicBezTo>
                    <a:pt x="2444" y="11217"/>
                    <a:pt x="2232" y="14686"/>
                    <a:pt x="2126" y="16701"/>
                  </a:cubicBezTo>
                  <a:cubicBezTo>
                    <a:pt x="2020" y="18715"/>
                    <a:pt x="2020" y="19275"/>
                    <a:pt x="1844" y="19722"/>
                  </a:cubicBezTo>
                  <a:cubicBezTo>
                    <a:pt x="1667" y="20170"/>
                    <a:pt x="1314" y="20506"/>
                    <a:pt x="1032" y="20394"/>
                  </a:cubicBezTo>
                  <a:cubicBezTo>
                    <a:pt x="749" y="20282"/>
                    <a:pt x="538" y="19722"/>
                    <a:pt x="361" y="18827"/>
                  </a:cubicBezTo>
                  <a:cubicBezTo>
                    <a:pt x="185" y="17932"/>
                    <a:pt x="44" y="16701"/>
                    <a:pt x="8" y="15805"/>
                  </a:cubicBezTo>
                  <a:cubicBezTo>
                    <a:pt x="-27" y="14910"/>
                    <a:pt x="44" y="14350"/>
                    <a:pt x="255" y="14015"/>
                  </a:cubicBezTo>
                  <a:cubicBezTo>
                    <a:pt x="467" y="13679"/>
                    <a:pt x="820" y="13567"/>
                    <a:pt x="1773" y="13679"/>
                  </a:cubicBezTo>
                  <a:cubicBezTo>
                    <a:pt x="2726" y="13791"/>
                    <a:pt x="4279" y="14126"/>
                    <a:pt x="5373" y="14238"/>
                  </a:cubicBezTo>
                  <a:cubicBezTo>
                    <a:pt x="6467" y="14350"/>
                    <a:pt x="7102" y="14238"/>
                    <a:pt x="7420" y="13903"/>
                  </a:cubicBezTo>
                  <a:cubicBezTo>
                    <a:pt x="7738" y="13567"/>
                    <a:pt x="7738" y="13007"/>
                    <a:pt x="7561" y="12616"/>
                  </a:cubicBezTo>
                  <a:cubicBezTo>
                    <a:pt x="7385" y="12224"/>
                    <a:pt x="7032" y="12000"/>
                    <a:pt x="6714" y="12056"/>
                  </a:cubicBezTo>
                  <a:cubicBezTo>
                    <a:pt x="6397" y="12112"/>
                    <a:pt x="6114" y="12448"/>
                    <a:pt x="5867" y="13231"/>
                  </a:cubicBezTo>
                  <a:cubicBezTo>
                    <a:pt x="5620" y="14015"/>
                    <a:pt x="5408" y="15246"/>
                    <a:pt x="5302" y="16197"/>
                  </a:cubicBezTo>
                  <a:cubicBezTo>
                    <a:pt x="5197" y="17148"/>
                    <a:pt x="5197" y="17820"/>
                    <a:pt x="5373" y="18379"/>
                  </a:cubicBezTo>
                  <a:cubicBezTo>
                    <a:pt x="5549" y="18939"/>
                    <a:pt x="5902" y="19387"/>
                    <a:pt x="6432" y="19554"/>
                  </a:cubicBezTo>
                  <a:cubicBezTo>
                    <a:pt x="6961" y="19722"/>
                    <a:pt x="7667" y="19610"/>
                    <a:pt x="8338" y="18939"/>
                  </a:cubicBezTo>
                  <a:cubicBezTo>
                    <a:pt x="9008" y="18267"/>
                    <a:pt x="9644" y="17036"/>
                    <a:pt x="9997" y="16029"/>
                  </a:cubicBezTo>
                  <a:cubicBezTo>
                    <a:pt x="10349" y="15022"/>
                    <a:pt x="10420" y="14238"/>
                    <a:pt x="10561" y="13511"/>
                  </a:cubicBezTo>
                  <a:cubicBezTo>
                    <a:pt x="10702" y="12783"/>
                    <a:pt x="10914" y="12112"/>
                    <a:pt x="11020" y="12112"/>
                  </a:cubicBezTo>
                  <a:cubicBezTo>
                    <a:pt x="11126" y="12112"/>
                    <a:pt x="11126" y="12783"/>
                    <a:pt x="11197" y="14071"/>
                  </a:cubicBezTo>
                  <a:cubicBezTo>
                    <a:pt x="11267" y="15358"/>
                    <a:pt x="11408" y="17260"/>
                    <a:pt x="11479" y="18491"/>
                  </a:cubicBezTo>
                  <a:cubicBezTo>
                    <a:pt x="11549" y="19722"/>
                    <a:pt x="11549" y="20282"/>
                    <a:pt x="11408" y="20730"/>
                  </a:cubicBezTo>
                  <a:cubicBezTo>
                    <a:pt x="11267" y="21177"/>
                    <a:pt x="10985" y="21513"/>
                    <a:pt x="10773" y="21401"/>
                  </a:cubicBezTo>
                  <a:cubicBezTo>
                    <a:pt x="10561" y="21289"/>
                    <a:pt x="10420" y="20730"/>
                    <a:pt x="10561" y="19834"/>
                  </a:cubicBezTo>
                  <a:cubicBezTo>
                    <a:pt x="10702" y="18939"/>
                    <a:pt x="11126" y="17708"/>
                    <a:pt x="11902" y="16812"/>
                  </a:cubicBezTo>
                  <a:cubicBezTo>
                    <a:pt x="12679" y="15917"/>
                    <a:pt x="13808" y="15358"/>
                    <a:pt x="14549" y="15078"/>
                  </a:cubicBezTo>
                  <a:cubicBezTo>
                    <a:pt x="15291" y="14798"/>
                    <a:pt x="15644" y="14798"/>
                    <a:pt x="15997" y="14798"/>
                  </a:cubicBezTo>
                  <a:cubicBezTo>
                    <a:pt x="16349" y="14798"/>
                    <a:pt x="16702" y="14798"/>
                    <a:pt x="16738" y="14574"/>
                  </a:cubicBezTo>
                  <a:cubicBezTo>
                    <a:pt x="16773" y="14350"/>
                    <a:pt x="16491" y="13903"/>
                    <a:pt x="16173" y="13735"/>
                  </a:cubicBezTo>
                  <a:cubicBezTo>
                    <a:pt x="15855" y="13567"/>
                    <a:pt x="15502" y="13679"/>
                    <a:pt x="15185" y="14071"/>
                  </a:cubicBezTo>
                  <a:cubicBezTo>
                    <a:pt x="14867" y="14462"/>
                    <a:pt x="14585" y="15134"/>
                    <a:pt x="14444" y="15749"/>
                  </a:cubicBezTo>
                  <a:cubicBezTo>
                    <a:pt x="14302" y="16365"/>
                    <a:pt x="14302" y="16924"/>
                    <a:pt x="14444" y="17372"/>
                  </a:cubicBezTo>
                  <a:cubicBezTo>
                    <a:pt x="14585" y="17820"/>
                    <a:pt x="14867" y="18155"/>
                    <a:pt x="15432" y="18155"/>
                  </a:cubicBezTo>
                  <a:cubicBezTo>
                    <a:pt x="15997" y="18155"/>
                    <a:pt x="16844" y="17820"/>
                    <a:pt x="17479" y="17372"/>
                  </a:cubicBezTo>
                  <a:cubicBezTo>
                    <a:pt x="18114" y="16924"/>
                    <a:pt x="18538" y="16365"/>
                    <a:pt x="18855" y="15861"/>
                  </a:cubicBezTo>
                  <a:cubicBezTo>
                    <a:pt x="19173" y="15358"/>
                    <a:pt x="19385" y="14910"/>
                    <a:pt x="19349" y="14910"/>
                  </a:cubicBezTo>
                  <a:cubicBezTo>
                    <a:pt x="19314" y="14910"/>
                    <a:pt x="19032" y="15358"/>
                    <a:pt x="18749" y="15973"/>
                  </a:cubicBezTo>
                  <a:cubicBezTo>
                    <a:pt x="18467" y="16589"/>
                    <a:pt x="18185" y="17372"/>
                    <a:pt x="17973" y="18044"/>
                  </a:cubicBezTo>
                  <a:cubicBezTo>
                    <a:pt x="17761" y="18715"/>
                    <a:pt x="17620" y="19275"/>
                    <a:pt x="17620" y="19275"/>
                  </a:cubicBezTo>
                  <a:cubicBezTo>
                    <a:pt x="17620" y="19275"/>
                    <a:pt x="17761" y="18715"/>
                    <a:pt x="18220" y="17540"/>
                  </a:cubicBezTo>
                  <a:cubicBezTo>
                    <a:pt x="18679" y="16365"/>
                    <a:pt x="19455" y="14574"/>
                    <a:pt x="20020" y="13567"/>
                  </a:cubicBezTo>
                  <a:cubicBezTo>
                    <a:pt x="20585" y="12560"/>
                    <a:pt x="20938" y="12336"/>
                    <a:pt x="21185" y="12504"/>
                  </a:cubicBezTo>
                  <a:cubicBezTo>
                    <a:pt x="21432" y="12672"/>
                    <a:pt x="21573" y="13231"/>
                    <a:pt x="21573" y="14462"/>
                  </a:cubicBezTo>
                  <a:cubicBezTo>
                    <a:pt x="21573" y="15693"/>
                    <a:pt x="21432" y="17596"/>
                    <a:pt x="21291" y="19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220444" y="4937161"/>
              <a:ext cx="345956" cy="17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55" fill="norm" stroke="1" extrusionOk="0">
                  <a:moveTo>
                    <a:pt x="5294" y="6598"/>
                  </a:moveTo>
                  <a:cubicBezTo>
                    <a:pt x="5163" y="4284"/>
                    <a:pt x="5032" y="1969"/>
                    <a:pt x="4640" y="812"/>
                  </a:cubicBezTo>
                  <a:cubicBezTo>
                    <a:pt x="4247" y="-345"/>
                    <a:pt x="3592" y="-345"/>
                    <a:pt x="2741" y="1326"/>
                  </a:cubicBezTo>
                  <a:cubicBezTo>
                    <a:pt x="1891" y="2998"/>
                    <a:pt x="843" y="6341"/>
                    <a:pt x="320" y="9555"/>
                  </a:cubicBezTo>
                  <a:cubicBezTo>
                    <a:pt x="-204" y="12769"/>
                    <a:pt x="-204" y="15855"/>
                    <a:pt x="1236" y="17526"/>
                  </a:cubicBezTo>
                  <a:cubicBezTo>
                    <a:pt x="2676" y="19198"/>
                    <a:pt x="5556" y="19455"/>
                    <a:pt x="8371" y="17655"/>
                  </a:cubicBezTo>
                  <a:cubicBezTo>
                    <a:pt x="11185" y="15855"/>
                    <a:pt x="13934" y="11998"/>
                    <a:pt x="15505" y="9555"/>
                  </a:cubicBezTo>
                  <a:cubicBezTo>
                    <a:pt x="17076" y="7112"/>
                    <a:pt x="17469" y="6084"/>
                    <a:pt x="17403" y="5055"/>
                  </a:cubicBezTo>
                  <a:cubicBezTo>
                    <a:pt x="17338" y="4026"/>
                    <a:pt x="16814" y="2998"/>
                    <a:pt x="15374" y="3126"/>
                  </a:cubicBezTo>
                  <a:cubicBezTo>
                    <a:pt x="13934" y="3255"/>
                    <a:pt x="11578" y="4541"/>
                    <a:pt x="10007" y="6212"/>
                  </a:cubicBezTo>
                  <a:cubicBezTo>
                    <a:pt x="8436" y="7884"/>
                    <a:pt x="7651" y="9941"/>
                    <a:pt x="7323" y="11612"/>
                  </a:cubicBezTo>
                  <a:cubicBezTo>
                    <a:pt x="6996" y="13284"/>
                    <a:pt x="7127" y="14569"/>
                    <a:pt x="9549" y="16112"/>
                  </a:cubicBezTo>
                  <a:cubicBezTo>
                    <a:pt x="11971" y="17655"/>
                    <a:pt x="16683" y="19455"/>
                    <a:pt x="21396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6057900" y="5340723"/>
              <a:ext cx="2965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9862"/>
                    <a:pt x="1079" y="18124"/>
                    <a:pt x="1634" y="16759"/>
                  </a:cubicBezTo>
                  <a:cubicBezTo>
                    <a:pt x="2189" y="15393"/>
                    <a:pt x="2760" y="14400"/>
                    <a:pt x="3299" y="13531"/>
                  </a:cubicBezTo>
                  <a:cubicBezTo>
                    <a:pt x="3839" y="12662"/>
                    <a:pt x="4348" y="11917"/>
                    <a:pt x="4926" y="11048"/>
                  </a:cubicBezTo>
                  <a:cubicBezTo>
                    <a:pt x="5504" y="10179"/>
                    <a:pt x="6152" y="9186"/>
                    <a:pt x="6707" y="8317"/>
                  </a:cubicBezTo>
                  <a:cubicBezTo>
                    <a:pt x="7262" y="7448"/>
                    <a:pt x="7724" y="6703"/>
                    <a:pt x="8225" y="5959"/>
                  </a:cubicBezTo>
                  <a:cubicBezTo>
                    <a:pt x="8726" y="5214"/>
                    <a:pt x="9266" y="4469"/>
                    <a:pt x="9813" y="3724"/>
                  </a:cubicBezTo>
                  <a:cubicBezTo>
                    <a:pt x="10361" y="2979"/>
                    <a:pt x="10916" y="2234"/>
                    <a:pt x="11463" y="1738"/>
                  </a:cubicBezTo>
                  <a:cubicBezTo>
                    <a:pt x="12010" y="1241"/>
                    <a:pt x="12550" y="993"/>
                    <a:pt x="13120" y="745"/>
                  </a:cubicBezTo>
                  <a:cubicBezTo>
                    <a:pt x="13691" y="497"/>
                    <a:pt x="14292" y="248"/>
                    <a:pt x="14963" y="124"/>
                  </a:cubicBezTo>
                  <a:cubicBezTo>
                    <a:pt x="15633" y="0"/>
                    <a:pt x="16373" y="0"/>
                    <a:pt x="17052" y="0"/>
                  </a:cubicBezTo>
                  <a:cubicBezTo>
                    <a:pt x="17730" y="0"/>
                    <a:pt x="18347" y="0"/>
                    <a:pt x="18940" y="248"/>
                  </a:cubicBezTo>
                  <a:cubicBezTo>
                    <a:pt x="19534" y="497"/>
                    <a:pt x="20104" y="993"/>
                    <a:pt x="20544" y="1986"/>
                  </a:cubicBezTo>
                  <a:cubicBezTo>
                    <a:pt x="20983" y="2979"/>
                    <a:pt x="21292" y="4469"/>
                    <a:pt x="21600" y="5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6165850" y="5461373"/>
              <a:ext cx="32512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20700"/>
                    <a:pt x="900" y="19800"/>
                    <a:pt x="1364" y="19200"/>
                  </a:cubicBezTo>
                  <a:cubicBezTo>
                    <a:pt x="1828" y="18600"/>
                    <a:pt x="2306" y="18300"/>
                    <a:pt x="2742" y="17700"/>
                  </a:cubicBezTo>
                  <a:cubicBezTo>
                    <a:pt x="3178" y="17100"/>
                    <a:pt x="3572" y="16200"/>
                    <a:pt x="3994" y="15300"/>
                  </a:cubicBezTo>
                  <a:cubicBezTo>
                    <a:pt x="4416" y="14400"/>
                    <a:pt x="4866" y="13500"/>
                    <a:pt x="5372" y="12600"/>
                  </a:cubicBezTo>
                  <a:cubicBezTo>
                    <a:pt x="5878" y="11700"/>
                    <a:pt x="6441" y="10800"/>
                    <a:pt x="7003" y="10050"/>
                  </a:cubicBezTo>
                  <a:cubicBezTo>
                    <a:pt x="7566" y="9300"/>
                    <a:pt x="8128" y="8700"/>
                    <a:pt x="8726" y="8100"/>
                  </a:cubicBezTo>
                  <a:cubicBezTo>
                    <a:pt x="9323" y="7500"/>
                    <a:pt x="9956" y="6900"/>
                    <a:pt x="10420" y="6600"/>
                  </a:cubicBezTo>
                  <a:cubicBezTo>
                    <a:pt x="10884" y="6300"/>
                    <a:pt x="11180" y="6300"/>
                    <a:pt x="11524" y="6150"/>
                  </a:cubicBezTo>
                  <a:cubicBezTo>
                    <a:pt x="11869" y="6000"/>
                    <a:pt x="12262" y="5700"/>
                    <a:pt x="12600" y="5550"/>
                  </a:cubicBezTo>
                  <a:cubicBezTo>
                    <a:pt x="12937" y="5400"/>
                    <a:pt x="13219" y="5400"/>
                    <a:pt x="13535" y="5250"/>
                  </a:cubicBezTo>
                  <a:cubicBezTo>
                    <a:pt x="13852" y="5100"/>
                    <a:pt x="14203" y="4800"/>
                    <a:pt x="14829" y="4650"/>
                  </a:cubicBezTo>
                  <a:cubicBezTo>
                    <a:pt x="15455" y="4500"/>
                    <a:pt x="16355" y="4500"/>
                    <a:pt x="17051" y="4350"/>
                  </a:cubicBezTo>
                  <a:cubicBezTo>
                    <a:pt x="17747" y="4200"/>
                    <a:pt x="18239" y="3900"/>
                    <a:pt x="18851" y="3600"/>
                  </a:cubicBezTo>
                  <a:cubicBezTo>
                    <a:pt x="19463" y="3300"/>
                    <a:pt x="20194" y="3000"/>
                    <a:pt x="20672" y="2400"/>
                  </a:cubicBezTo>
                  <a:cubicBezTo>
                    <a:pt x="21150" y="1800"/>
                    <a:pt x="2137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4972050" y="5035923"/>
              <a:ext cx="387350" cy="323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92" y="269"/>
                    <a:pt x="20184" y="538"/>
                    <a:pt x="19830" y="955"/>
                  </a:cubicBezTo>
                  <a:cubicBezTo>
                    <a:pt x="19475" y="1372"/>
                    <a:pt x="19475" y="1938"/>
                    <a:pt x="19416" y="2475"/>
                  </a:cubicBezTo>
                  <a:cubicBezTo>
                    <a:pt x="19357" y="3013"/>
                    <a:pt x="19239" y="3522"/>
                    <a:pt x="19121" y="4010"/>
                  </a:cubicBezTo>
                  <a:cubicBezTo>
                    <a:pt x="19003" y="4498"/>
                    <a:pt x="18885" y="4965"/>
                    <a:pt x="18531" y="5467"/>
                  </a:cubicBezTo>
                  <a:cubicBezTo>
                    <a:pt x="18177" y="5969"/>
                    <a:pt x="17587" y="6507"/>
                    <a:pt x="16938" y="7066"/>
                  </a:cubicBezTo>
                  <a:cubicBezTo>
                    <a:pt x="16289" y="7624"/>
                    <a:pt x="15580" y="8204"/>
                    <a:pt x="14931" y="8721"/>
                  </a:cubicBezTo>
                  <a:cubicBezTo>
                    <a:pt x="14282" y="9237"/>
                    <a:pt x="13692" y="9690"/>
                    <a:pt x="13043" y="10156"/>
                  </a:cubicBezTo>
                  <a:cubicBezTo>
                    <a:pt x="12393" y="10623"/>
                    <a:pt x="11685" y="11104"/>
                    <a:pt x="11036" y="11578"/>
                  </a:cubicBezTo>
                  <a:cubicBezTo>
                    <a:pt x="10387" y="12052"/>
                    <a:pt x="9797" y="12519"/>
                    <a:pt x="9148" y="13056"/>
                  </a:cubicBezTo>
                  <a:cubicBezTo>
                    <a:pt x="8498" y="13594"/>
                    <a:pt x="7790" y="14202"/>
                    <a:pt x="7200" y="14782"/>
                  </a:cubicBezTo>
                  <a:cubicBezTo>
                    <a:pt x="6610" y="15362"/>
                    <a:pt x="6138" y="15914"/>
                    <a:pt x="5607" y="16486"/>
                  </a:cubicBezTo>
                  <a:cubicBezTo>
                    <a:pt x="5075" y="17059"/>
                    <a:pt x="4485" y="17653"/>
                    <a:pt x="3895" y="18205"/>
                  </a:cubicBezTo>
                  <a:cubicBezTo>
                    <a:pt x="3305" y="18757"/>
                    <a:pt x="2715" y="19266"/>
                    <a:pt x="2125" y="19789"/>
                  </a:cubicBezTo>
                  <a:cubicBezTo>
                    <a:pt x="1534" y="20313"/>
                    <a:pt x="944" y="20850"/>
                    <a:pt x="590" y="21154"/>
                  </a:cubicBezTo>
                  <a:cubicBezTo>
                    <a:pt x="236" y="21459"/>
                    <a:pt x="118" y="215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147" y="5778353"/>
              <a:ext cx="177608" cy="27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14" fill="norm" stroke="1" extrusionOk="0">
                  <a:moveTo>
                    <a:pt x="261" y="3968"/>
                  </a:moveTo>
                  <a:cubicBezTo>
                    <a:pt x="3024" y="4459"/>
                    <a:pt x="5787" y="4950"/>
                    <a:pt x="9052" y="4541"/>
                  </a:cubicBezTo>
                  <a:cubicBezTo>
                    <a:pt x="12317" y="4132"/>
                    <a:pt x="16085" y="2822"/>
                    <a:pt x="18345" y="1841"/>
                  </a:cubicBezTo>
                  <a:cubicBezTo>
                    <a:pt x="20606" y="859"/>
                    <a:pt x="21359" y="204"/>
                    <a:pt x="20982" y="41"/>
                  </a:cubicBezTo>
                  <a:cubicBezTo>
                    <a:pt x="20606" y="-123"/>
                    <a:pt x="19099" y="204"/>
                    <a:pt x="16085" y="1186"/>
                  </a:cubicBezTo>
                  <a:cubicBezTo>
                    <a:pt x="13071" y="2168"/>
                    <a:pt x="8550" y="3804"/>
                    <a:pt x="5661" y="5032"/>
                  </a:cubicBezTo>
                  <a:cubicBezTo>
                    <a:pt x="2773" y="6259"/>
                    <a:pt x="1517" y="7077"/>
                    <a:pt x="764" y="7895"/>
                  </a:cubicBezTo>
                  <a:cubicBezTo>
                    <a:pt x="10" y="8713"/>
                    <a:pt x="-241" y="9532"/>
                    <a:pt x="261" y="10022"/>
                  </a:cubicBezTo>
                  <a:cubicBezTo>
                    <a:pt x="764" y="10513"/>
                    <a:pt x="2019" y="10677"/>
                    <a:pt x="3275" y="10841"/>
                  </a:cubicBezTo>
                  <a:cubicBezTo>
                    <a:pt x="4531" y="11004"/>
                    <a:pt x="5787" y="11168"/>
                    <a:pt x="6792" y="11577"/>
                  </a:cubicBezTo>
                  <a:cubicBezTo>
                    <a:pt x="7796" y="11986"/>
                    <a:pt x="8550" y="12641"/>
                    <a:pt x="8424" y="13295"/>
                  </a:cubicBezTo>
                  <a:cubicBezTo>
                    <a:pt x="8299" y="13950"/>
                    <a:pt x="7294" y="14604"/>
                    <a:pt x="6038" y="15422"/>
                  </a:cubicBezTo>
                  <a:cubicBezTo>
                    <a:pt x="4782" y="16241"/>
                    <a:pt x="3275" y="17222"/>
                    <a:pt x="2396" y="18204"/>
                  </a:cubicBezTo>
                  <a:cubicBezTo>
                    <a:pt x="1517" y="19186"/>
                    <a:pt x="1266" y="20168"/>
                    <a:pt x="1768" y="20741"/>
                  </a:cubicBezTo>
                  <a:cubicBezTo>
                    <a:pt x="2271" y="21313"/>
                    <a:pt x="3526" y="21477"/>
                    <a:pt x="6164" y="21395"/>
                  </a:cubicBezTo>
                  <a:cubicBezTo>
                    <a:pt x="8801" y="21313"/>
                    <a:pt x="12819" y="20986"/>
                    <a:pt x="16838" y="20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96850" y="5917350"/>
              <a:ext cx="184150" cy="13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1207"/>
                  </a:moveTo>
                  <a:cubicBezTo>
                    <a:pt x="1241" y="532"/>
                    <a:pt x="2483" y="-143"/>
                    <a:pt x="3600" y="26"/>
                  </a:cubicBezTo>
                  <a:cubicBezTo>
                    <a:pt x="4717" y="194"/>
                    <a:pt x="5710" y="1207"/>
                    <a:pt x="6455" y="3569"/>
                  </a:cubicBezTo>
                  <a:cubicBezTo>
                    <a:pt x="7200" y="5932"/>
                    <a:pt x="7697" y="9644"/>
                    <a:pt x="7697" y="12513"/>
                  </a:cubicBezTo>
                  <a:cubicBezTo>
                    <a:pt x="7697" y="15382"/>
                    <a:pt x="7200" y="17407"/>
                    <a:pt x="6331" y="18926"/>
                  </a:cubicBezTo>
                  <a:cubicBezTo>
                    <a:pt x="5462" y="20445"/>
                    <a:pt x="4221" y="21457"/>
                    <a:pt x="3600" y="21119"/>
                  </a:cubicBezTo>
                  <a:cubicBezTo>
                    <a:pt x="2979" y="20782"/>
                    <a:pt x="2979" y="19094"/>
                    <a:pt x="4097" y="16057"/>
                  </a:cubicBezTo>
                  <a:cubicBezTo>
                    <a:pt x="5214" y="13020"/>
                    <a:pt x="7448" y="8632"/>
                    <a:pt x="9186" y="5594"/>
                  </a:cubicBezTo>
                  <a:cubicBezTo>
                    <a:pt x="10924" y="2557"/>
                    <a:pt x="12166" y="869"/>
                    <a:pt x="12538" y="869"/>
                  </a:cubicBezTo>
                  <a:cubicBezTo>
                    <a:pt x="12910" y="869"/>
                    <a:pt x="12414" y="2557"/>
                    <a:pt x="12041" y="4245"/>
                  </a:cubicBezTo>
                  <a:cubicBezTo>
                    <a:pt x="11669" y="5932"/>
                    <a:pt x="11421" y="7619"/>
                    <a:pt x="13034" y="9476"/>
                  </a:cubicBezTo>
                  <a:cubicBezTo>
                    <a:pt x="14648" y="11332"/>
                    <a:pt x="18124" y="13357"/>
                    <a:pt x="21600" y="15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69850" y="6102723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58750" y="6115423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469900" y="5893173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88949" y="601382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85850" y="5867773"/>
              <a:ext cx="1" cy="355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64169" y="5812943"/>
              <a:ext cx="206937" cy="36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17" fill="norm" stroke="1" extrusionOk="0">
                  <a:moveTo>
                    <a:pt x="916" y="5078"/>
                  </a:moveTo>
                  <a:cubicBezTo>
                    <a:pt x="268" y="3340"/>
                    <a:pt x="-380" y="1602"/>
                    <a:pt x="268" y="733"/>
                  </a:cubicBezTo>
                  <a:cubicBezTo>
                    <a:pt x="916" y="-136"/>
                    <a:pt x="2860" y="-136"/>
                    <a:pt x="5884" y="236"/>
                  </a:cubicBezTo>
                  <a:cubicBezTo>
                    <a:pt x="8908" y="609"/>
                    <a:pt x="13012" y="1354"/>
                    <a:pt x="16036" y="2719"/>
                  </a:cubicBezTo>
                  <a:cubicBezTo>
                    <a:pt x="19060" y="4085"/>
                    <a:pt x="21004" y="6071"/>
                    <a:pt x="21112" y="8678"/>
                  </a:cubicBezTo>
                  <a:cubicBezTo>
                    <a:pt x="21220" y="11285"/>
                    <a:pt x="19492" y="14512"/>
                    <a:pt x="17440" y="16747"/>
                  </a:cubicBezTo>
                  <a:cubicBezTo>
                    <a:pt x="15388" y="18981"/>
                    <a:pt x="13012" y="20223"/>
                    <a:pt x="11176" y="20843"/>
                  </a:cubicBezTo>
                  <a:cubicBezTo>
                    <a:pt x="9340" y="21464"/>
                    <a:pt x="8044" y="21464"/>
                    <a:pt x="7612" y="20905"/>
                  </a:cubicBezTo>
                  <a:cubicBezTo>
                    <a:pt x="7180" y="20347"/>
                    <a:pt x="7612" y="19230"/>
                    <a:pt x="8044" y="18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117600" y="6166223"/>
              <a:ext cx="63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618"/>
                    <a:pt x="15840" y="5236"/>
                    <a:pt x="12240" y="8836"/>
                  </a:cubicBezTo>
                  <a:cubicBezTo>
                    <a:pt x="8640" y="12436"/>
                    <a:pt x="4320" y="170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523999" y="6013823"/>
              <a:ext cx="260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88" y="21600"/>
                  </a:moveTo>
                  <a:cubicBezTo>
                    <a:pt x="2810" y="21600"/>
                    <a:pt x="1932" y="21600"/>
                    <a:pt x="1229" y="20914"/>
                  </a:cubicBezTo>
                  <a:cubicBezTo>
                    <a:pt x="527" y="20229"/>
                    <a:pt x="0" y="18857"/>
                    <a:pt x="0" y="16286"/>
                  </a:cubicBezTo>
                  <a:cubicBezTo>
                    <a:pt x="0" y="13714"/>
                    <a:pt x="527" y="9943"/>
                    <a:pt x="1668" y="8057"/>
                  </a:cubicBezTo>
                  <a:cubicBezTo>
                    <a:pt x="2810" y="6171"/>
                    <a:pt x="4566" y="6171"/>
                    <a:pt x="6322" y="8229"/>
                  </a:cubicBezTo>
                  <a:cubicBezTo>
                    <a:pt x="8078" y="10286"/>
                    <a:pt x="9834" y="14400"/>
                    <a:pt x="11151" y="16800"/>
                  </a:cubicBezTo>
                  <a:cubicBezTo>
                    <a:pt x="12468" y="19200"/>
                    <a:pt x="13346" y="19886"/>
                    <a:pt x="14751" y="18686"/>
                  </a:cubicBezTo>
                  <a:cubicBezTo>
                    <a:pt x="16156" y="17486"/>
                    <a:pt x="18088" y="14400"/>
                    <a:pt x="19317" y="10971"/>
                  </a:cubicBezTo>
                  <a:cubicBezTo>
                    <a:pt x="20546" y="7543"/>
                    <a:pt x="21073" y="37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2070100" y="5891057"/>
              <a:ext cx="222250" cy="35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5562"/>
                  </a:moveTo>
                  <a:cubicBezTo>
                    <a:pt x="823" y="9571"/>
                    <a:pt x="1646" y="13581"/>
                    <a:pt x="2057" y="15909"/>
                  </a:cubicBezTo>
                  <a:cubicBezTo>
                    <a:pt x="2469" y="18237"/>
                    <a:pt x="2469" y="18884"/>
                    <a:pt x="2263" y="19660"/>
                  </a:cubicBezTo>
                  <a:cubicBezTo>
                    <a:pt x="2057" y="20436"/>
                    <a:pt x="1646" y="21341"/>
                    <a:pt x="1337" y="21471"/>
                  </a:cubicBezTo>
                  <a:cubicBezTo>
                    <a:pt x="1029" y="21600"/>
                    <a:pt x="823" y="20953"/>
                    <a:pt x="720" y="18496"/>
                  </a:cubicBezTo>
                  <a:cubicBezTo>
                    <a:pt x="617" y="16038"/>
                    <a:pt x="617" y="11770"/>
                    <a:pt x="1029" y="8601"/>
                  </a:cubicBezTo>
                  <a:cubicBezTo>
                    <a:pt x="1440" y="5432"/>
                    <a:pt x="2263" y="3363"/>
                    <a:pt x="2983" y="2005"/>
                  </a:cubicBezTo>
                  <a:cubicBezTo>
                    <a:pt x="3703" y="647"/>
                    <a:pt x="4320" y="0"/>
                    <a:pt x="4937" y="0"/>
                  </a:cubicBezTo>
                  <a:cubicBezTo>
                    <a:pt x="5554" y="0"/>
                    <a:pt x="6171" y="647"/>
                    <a:pt x="7817" y="3169"/>
                  </a:cubicBezTo>
                  <a:cubicBezTo>
                    <a:pt x="9463" y="5691"/>
                    <a:pt x="12137" y="10089"/>
                    <a:pt x="13989" y="13128"/>
                  </a:cubicBezTo>
                  <a:cubicBezTo>
                    <a:pt x="15840" y="16168"/>
                    <a:pt x="16869" y="17849"/>
                    <a:pt x="17691" y="18949"/>
                  </a:cubicBezTo>
                  <a:cubicBezTo>
                    <a:pt x="18514" y="20048"/>
                    <a:pt x="19131" y="20565"/>
                    <a:pt x="19646" y="20501"/>
                  </a:cubicBezTo>
                  <a:cubicBezTo>
                    <a:pt x="20160" y="20436"/>
                    <a:pt x="20571" y="19789"/>
                    <a:pt x="20880" y="17267"/>
                  </a:cubicBezTo>
                  <a:cubicBezTo>
                    <a:pt x="21189" y="14745"/>
                    <a:pt x="21394" y="10347"/>
                    <a:pt x="21497" y="7437"/>
                  </a:cubicBezTo>
                  <a:cubicBezTo>
                    <a:pt x="21600" y="4527"/>
                    <a:pt x="21600" y="3104"/>
                    <a:pt x="21600" y="1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362191" y="6024479"/>
              <a:ext cx="88909" cy="13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08" fill="norm" stroke="1" extrusionOk="0">
                  <a:moveTo>
                    <a:pt x="21100" y="9293"/>
                  </a:moveTo>
                  <a:cubicBezTo>
                    <a:pt x="17081" y="6302"/>
                    <a:pt x="13063" y="3311"/>
                    <a:pt x="9798" y="1650"/>
                  </a:cubicBezTo>
                  <a:cubicBezTo>
                    <a:pt x="6533" y="-12"/>
                    <a:pt x="4021" y="-344"/>
                    <a:pt x="2263" y="321"/>
                  </a:cubicBezTo>
                  <a:cubicBezTo>
                    <a:pt x="505" y="985"/>
                    <a:pt x="-500" y="2647"/>
                    <a:pt x="253" y="5970"/>
                  </a:cubicBezTo>
                  <a:cubicBezTo>
                    <a:pt x="1007" y="9293"/>
                    <a:pt x="3519" y="14278"/>
                    <a:pt x="5779" y="17268"/>
                  </a:cubicBezTo>
                  <a:cubicBezTo>
                    <a:pt x="8040" y="20259"/>
                    <a:pt x="10049" y="21256"/>
                    <a:pt x="12309" y="21090"/>
                  </a:cubicBezTo>
                  <a:cubicBezTo>
                    <a:pt x="14570" y="20924"/>
                    <a:pt x="17081" y="19594"/>
                    <a:pt x="18588" y="17434"/>
                  </a:cubicBezTo>
                  <a:cubicBezTo>
                    <a:pt x="20095" y="15274"/>
                    <a:pt x="20598" y="12284"/>
                    <a:pt x="19593" y="9625"/>
                  </a:cubicBezTo>
                  <a:cubicBezTo>
                    <a:pt x="18588" y="6967"/>
                    <a:pt x="16077" y="4641"/>
                    <a:pt x="16077" y="3644"/>
                  </a:cubicBezTo>
                  <a:cubicBezTo>
                    <a:pt x="16077" y="2647"/>
                    <a:pt x="18588" y="2979"/>
                    <a:pt x="21100" y="3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495549" y="6001123"/>
              <a:ext cx="158751" cy="13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5982"/>
                  </a:moveTo>
                  <a:cubicBezTo>
                    <a:pt x="1440" y="5317"/>
                    <a:pt x="2880" y="4652"/>
                    <a:pt x="4896" y="5317"/>
                  </a:cubicBezTo>
                  <a:cubicBezTo>
                    <a:pt x="6912" y="5982"/>
                    <a:pt x="9504" y="7975"/>
                    <a:pt x="11376" y="9969"/>
                  </a:cubicBezTo>
                  <a:cubicBezTo>
                    <a:pt x="13248" y="11963"/>
                    <a:pt x="14400" y="13957"/>
                    <a:pt x="14976" y="15951"/>
                  </a:cubicBezTo>
                  <a:cubicBezTo>
                    <a:pt x="15552" y="17945"/>
                    <a:pt x="15552" y="19938"/>
                    <a:pt x="14832" y="20769"/>
                  </a:cubicBezTo>
                  <a:cubicBezTo>
                    <a:pt x="14112" y="21600"/>
                    <a:pt x="12672" y="21268"/>
                    <a:pt x="11088" y="18609"/>
                  </a:cubicBezTo>
                  <a:cubicBezTo>
                    <a:pt x="9504" y="15951"/>
                    <a:pt x="7776" y="10966"/>
                    <a:pt x="7056" y="7643"/>
                  </a:cubicBezTo>
                  <a:cubicBezTo>
                    <a:pt x="6336" y="4320"/>
                    <a:pt x="6624" y="2658"/>
                    <a:pt x="7488" y="1662"/>
                  </a:cubicBezTo>
                  <a:cubicBezTo>
                    <a:pt x="8352" y="665"/>
                    <a:pt x="9792" y="332"/>
                    <a:pt x="12240" y="166"/>
                  </a:cubicBezTo>
                  <a:cubicBezTo>
                    <a:pt x="14688" y="0"/>
                    <a:pt x="1814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686050" y="6003196"/>
              <a:ext cx="165100" cy="15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598"/>
                  </a:moveTo>
                  <a:cubicBezTo>
                    <a:pt x="831" y="6515"/>
                    <a:pt x="1662" y="12433"/>
                    <a:pt x="2077" y="16132"/>
                  </a:cubicBezTo>
                  <a:cubicBezTo>
                    <a:pt x="2492" y="19831"/>
                    <a:pt x="2492" y="21310"/>
                    <a:pt x="2492" y="21310"/>
                  </a:cubicBezTo>
                  <a:cubicBezTo>
                    <a:pt x="2492" y="21310"/>
                    <a:pt x="2492" y="19831"/>
                    <a:pt x="2492" y="16724"/>
                  </a:cubicBezTo>
                  <a:cubicBezTo>
                    <a:pt x="2492" y="13617"/>
                    <a:pt x="2492" y="8883"/>
                    <a:pt x="2908" y="5776"/>
                  </a:cubicBezTo>
                  <a:cubicBezTo>
                    <a:pt x="3323" y="2669"/>
                    <a:pt x="4154" y="1189"/>
                    <a:pt x="4708" y="1189"/>
                  </a:cubicBezTo>
                  <a:cubicBezTo>
                    <a:pt x="5262" y="1189"/>
                    <a:pt x="5538" y="2669"/>
                    <a:pt x="5815" y="4592"/>
                  </a:cubicBezTo>
                  <a:cubicBezTo>
                    <a:pt x="6092" y="6515"/>
                    <a:pt x="6369" y="8883"/>
                    <a:pt x="6646" y="10806"/>
                  </a:cubicBezTo>
                  <a:cubicBezTo>
                    <a:pt x="6923" y="12729"/>
                    <a:pt x="7200" y="14209"/>
                    <a:pt x="7754" y="14357"/>
                  </a:cubicBezTo>
                  <a:cubicBezTo>
                    <a:pt x="8308" y="14505"/>
                    <a:pt x="9138" y="13321"/>
                    <a:pt x="10523" y="10658"/>
                  </a:cubicBezTo>
                  <a:cubicBezTo>
                    <a:pt x="11908" y="7995"/>
                    <a:pt x="13846" y="3852"/>
                    <a:pt x="15508" y="1781"/>
                  </a:cubicBezTo>
                  <a:cubicBezTo>
                    <a:pt x="17169" y="-290"/>
                    <a:pt x="18554" y="-290"/>
                    <a:pt x="19246" y="450"/>
                  </a:cubicBezTo>
                  <a:cubicBezTo>
                    <a:pt x="19938" y="1189"/>
                    <a:pt x="19938" y="2669"/>
                    <a:pt x="20215" y="5628"/>
                  </a:cubicBezTo>
                  <a:cubicBezTo>
                    <a:pt x="20492" y="8587"/>
                    <a:pt x="21046" y="13025"/>
                    <a:pt x="21600" y="17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2912915" y="5859307"/>
              <a:ext cx="128735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8647" y="16615"/>
                  </a:moveTo>
                  <a:cubicBezTo>
                    <a:pt x="8647" y="15785"/>
                    <a:pt x="8647" y="14954"/>
                    <a:pt x="7602" y="14455"/>
                  </a:cubicBezTo>
                  <a:cubicBezTo>
                    <a:pt x="6557" y="13957"/>
                    <a:pt x="4466" y="13791"/>
                    <a:pt x="2724" y="13957"/>
                  </a:cubicBezTo>
                  <a:cubicBezTo>
                    <a:pt x="983" y="14123"/>
                    <a:pt x="-411" y="14622"/>
                    <a:pt x="112" y="15120"/>
                  </a:cubicBezTo>
                  <a:cubicBezTo>
                    <a:pt x="634" y="15618"/>
                    <a:pt x="3073" y="16117"/>
                    <a:pt x="4292" y="16782"/>
                  </a:cubicBezTo>
                  <a:cubicBezTo>
                    <a:pt x="5512" y="17446"/>
                    <a:pt x="5512" y="18277"/>
                    <a:pt x="6208" y="18942"/>
                  </a:cubicBezTo>
                  <a:cubicBezTo>
                    <a:pt x="6905" y="19606"/>
                    <a:pt x="8299" y="20105"/>
                    <a:pt x="9866" y="20188"/>
                  </a:cubicBezTo>
                  <a:cubicBezTo>
                    <a:pt x="11434" y="20271"/>
                    <a:pt x="13176" y="19938"/>
                    <a:pt x="15092" y="17280"/>
                  </a:cubicBezTo>
                  <a:cubicBezTo>
                    <a:pt x="17008" y="14622"/>
                    <a:pt x="19099" y="9637"/>
                    <a:pt x="20144" y="6646"/>
                  </a:cubicBezTo>
                  <a:cubicBezTo>
                    <a:pt x="21189" y="3655"/>
                    <a:pt x="21189" y="2658"/>
                    <a:pt x="21189" y="1745"/>
                  </a:cubicBezTo>
                  <a:cubicBezTo>
                    <a:pt x="21189" y="831"/>
                    <a:pt x="21189" y="0"/>
                    <a:pt x="20666" y="0"/>
                  </a:cubicBezTo>
                  <a:cubicBezTo>
                    <a:pt x="20144" y="0"/>
                    <a:pt x="19099" y="831"/>
                    <a:pt x="18576" y="3738"/>
                  </a:cubicBezTo>
                  <a:cubicBezTo>
                    <a:pt x="18054" y="6646"/>
                    <a:pt x="18054" y="11631"/>
                    <a:pt x="18576" y="14954"/>
                  </a:cubicBezTo>
                  <a:cubicBezTo>
                    <a:pt x="19099" y="18277"/>
                    <a:pt x="20144" y="19938"/>
                    <a:pt x="211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207252" y="5858162"/>
              <a:ext cx="132848" cy="33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37" fill="norm" stroke="1" extrusionOk="0">
                  <a:moveTo>
                    <a:pt x="16868" y="1441"/>
                  </a:moveTo>
                  <a:cubicBezTo>
                    <a:pt x="16868" y="757"/>
                    <a:pt x="16868" y="74"/>
                    <a:pt x="15871" y="5"/>
                  </a:cubicBezTo>
                  <a:cubicBezTo>
                    <a:pt x="14874" y="-63"/>
                    <a:pt x="12881" y="484"/>
                    <a:pt x="9890" y="2534"/>
                  </a:cubicBezTo>
                  <a:cubicBezTo>
                    <a:pt x="6899" y="4585"/>
                    <a:pt x="2911" y="8140"/>
                    <a:pt x="1084" y="11147"/>
                  </a:cubicBezTo>
                  <a:cubicBezTo>
                    <a:pt x="-744" y="14155"/>
                    <a:pt x="-412" y="16615"/>
                    <a:pt x="3244" y="18256"/>
                  </a:cubicBezTo>
                  <a:cubicBezTo>
                    <a:pt x="6899" y="19896"/>
                    <a:pt x="13878" y="20717"/>
                    <a:pt x="20856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3860799" y="6178923"/>
              <a:ext cx="4021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2250"/>
                    <a:pt x="21600" y="4500"/>
                    <a:pt x="18360" y="8100"/>
                  </a:cubicBezTo>
                  <a:cubicBezTo>
                    <a:pt x="15120" y="11700"/>
                    <a:pt x="7560" y="166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4159249" y="5937623"/>
              <a:ext cx="13511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600" fill="norm" stroke="1" extrusionOk="0">
                  <a:moveTo>
                    <a:pt x="0" y="0"/>
                  </a:moveTo>
                  <a:cubicBezTo>
                    <a:pt x="6770" y="1286"/>
                    <a:pt x="13540" y="2571"/>
                    <a:pt x="17248" y="4821"/>
                  </a:cubicBezTo>
                  <a:cubicBezTo>
                    <a:pt x="20955" y="7071"/>
                    <a:pt x="21600" y="10286"/>
                    <a:pt x="19021" y="13243"/>
                  </a:cubicBezTo>
                  <a:cubicBezTo>
                    <a:pt x="16442" y="16200"/>
                    <a:pt x="10639" y="18900"/>
                    <a:pt x="48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3397250" y="5982941"/>
              <a:ext cx="298450" cy="25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20850"/>
                  </a:moveTo>
                  <a:cubicBezTo>
                    <a:pt x="1685" y="18809"/>
                    <a:pt x="3370" y="16768"/>
                    <a:pt x="4749" y="13877"/>
                  </a:cubicBezTo>
                  <a:cubicBezTo>
                    <a:pt x="6128" y="10985"/>
                    <a:pt x="7200" y="7244"/>
                    <a:pt x="7813" y="4948"/>
                  </a:cubicBezTo>
                  <a:cubicBezTo>
                    <a:pt x="8426" y="2652"/>
                    <a:pt x="8579" y="1801"/>
                    <a:pt x="8655" y="951"/>
                  </a:cubicBezTo>
                  <a:cubicBezTo>
                    <a:pt x="8732" y="100"/>
                    <a:pt x="8732" y="-750"/>
                    <a:pt x="8579" y="1121"/>
                  </a:cubicBezTo>
                  <a:cubicBezTo>
                    <a:pt x="8426" y="2992"/>
                    <a:pt x="8119" y="7584"/>
                    <a:pt x="7966" y="10305"/>
                  </a:cubicBezTo>
                  <a:cubicBezTo>
                    <a:pt x="7813" y="13026"/>
                    <a:pt x="7813" y="13877"/>
                    <a:pt x="7813" y="14727"/>
                  </a:cubicBezTo>
                  <a:cubicBezTo>
                    <a:pt x="7813" y="15578"/>
                    <a:pt x="7813" y="16428"/>
                    <a:pt x="8196" y="17023"/>
                  </a:cubicBezTo>
                  <a:cubicBezTo>
                    <a:pt x="8579" y="17619"/>
                    <a:pt x="9345" y="17959"/>
                    <a:pt x="9881" y="17704"/>
                  </a:cubicBezTo>
                  <a:cubicBezTo>
                    <a:pt x="10417" y="17448"/>
                    <a:pt x="10723" y="16598"/>
                    <a:pt x="11643" y="14217"/>
                  </a:cubicBezTo>
                  <a:cubicBezTo>
                    <a:pt x="12562" y="11836"/>
                    <a:pt x="14094" y="7924"/>
                    <a:pt x="15166" y="5203"/>
                  </a:cubicBezTo>
                  <a:cubicBezTo>
                    <a:pt x="16238" y="2481"/>
                    <a:pt x="16851" y="951"/>
                    <a:pt x="17004" y="696"/>
                  </a:cubicBezTo>
                  <a:cubicBezTo>
                    <a:pt x="17157" y="441"/>
                    <a:pt x="16851" y="1461"/>
                    <a:pt x="16851" y="3757"/>
                  </a:cubicBezTo>
                  <a:cubicBezTo>
                    <a:pt x="16851" y="6053"/>
                    <a:pt x="17157" y="9625"/>
                    <a:pt x="18000" y="12006"/>
                  </a:cubicBezTo>
                  <a:cubicBezTo>
                    <a:pt x="18843" y="14387"/>
                    <a:pt x="20221" y="15578"/>
                    <a:pt x="21600" y="1676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963408" y="6108553"/>
              <a:ext cx="164092" cy="9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866" fill="norm" stroke="1" extrusionOk="0">
                  <a:moveTo>
                    <a:pt x="2360" y="1524"/>
                  </a:moveTo>
                  <a:cubicBezTo>
                    <a:pt x="3191" y="3403"/>
                    <a:pt x="4022" y="5281"/>
                    <a:pt x="4299" y="8098"/>
                  </a:cubicBezTo>
                  <a:cubicBezTo>
                    <a:pt x="4576" y="10916"/>
                    <a:pt x="4299" y="14672"/>
                    <a:pt x="3468" y="17255"/>
                  </a:cubicBezTo>
                  <a:cubicBezTo>
                    <a:pt x="2637" y="19837"/>
                    <a:pt x="1253" y="21246"/>
                    <a:pt x="560" y="20776"/>
                  </a:cubicBezTo>
                  <a:cubicBezTo>
                    <a:pt x="-132" y="20307"/>
                    <a:pt x="-132" y="17959"/>
                    <a:pt x="283" y="14437"/>
                  </a:cubicBezTo>
                  <a:cubicBezTo>
                    <a:pt x="699" y="10916"/>
                    <a:pt x="1530" y="6220"/>
                    <a:pt x="3883" y="3403"/>
                  </a:cubicBezTo>
                  <a:cubicBezTo>
                    <a:pt x="6237" y="585"/>
                    <a:pt x="10114" y="-354"/>
                    <a:pt x="13299" y="116"/>
                  </a:cubicBezTo>
                  <a:cubicBezTo>
                    <a:pt x="16483" y="585"/>
                    <a:pt x="18976" y="2463"/>
                    <a:pt x="21468" y="434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4076700" y="5975673"/>
              <a:ext cx="171450" cy="6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0" y="1921"/>
                  </a:moveTo>
                  <a:cubicBezTo>
                    <a:pt x="1333" y="651"/>
                    <a:pt x="2667" y="-620"/>
                    <a:pt x="3733" y="333"/>
                  </a:cubicBezTo>
                  <a:cubicBezTo>
                    <a:pt x="4800" y="1286"/>
                    <a:pt x="5600" y="4462"/>
                    <a:pt x="5467" y="8274"/>
                  </a:cubicBezTo>
                  <a:cubicBezTo>
                    <a:pt x="5333" y="12086"/>
                    <a:pt x="4267" y="16533"/>
                    <a:pt x="4533" y="18756"/>
                  </a:cubicBezTo>
                  <a:cubicBezTo>
                    <a:pt x="4800" y="20980"/>
                    <a:pt x="6400" y="20980"/>
                    <a:pt x="9467" y="20662"/>
                  </a:cubicBezTo>
                  <a:cubicBezTo>
                    <a:pt x="12533" y="20345"/>
                    <a:pt x="17067" y="19709"/>
                    <a:pt x="21600" y="1907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016000" y="6782173"/>
              <a:ext cx="16164" cy="38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451" fill="norm" stroke="1" extrusionOk="0">
                  <a:moveTo>
                    <a:pt x="16200" y="0"/>
                  </a:moveTo>
                  <a:cubicBezTo>
                    <a:pt x="16200" y="3938"/>
                    <a:pt x="16200" y="7876"/>
                    <a:pt x="17550" y="11277"/>
                  </a:cubicBezTo>
                  <a:cubicBezTo>
                    <a:pt x="18900" y="14678"/>
                    <a:pt x="21600" y="17543"/>
                    <a:pt x="20250" y="19273"/>
                  </a:cubicBezTo>
                  <a:cubicBezTo>
                    <a:pt x="18900" y="21003"/>
                    <a:pt x="13500" y="21600"/>
                    <a:pt x="9450" y="21421"/>
                  </a:cubicBezTo>
                  <a:cubicBezTo>
                    <a:pt x="5400" y="21242"/>
                    <a:pt x="2700" y="20287"/>
                    <a:pt x="0" y="19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003300" y="6733838"/>
              <a:ext cx="193933" cy="46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85" fill="norm" stroke="1" extrusionOk="0">
                  <a:moveTo>
                    <a:pt x="0" y="1956"/>
                  </a:moveTo>
                  <a:cubicBezTo>
                    <a:pt x="227" y="1266"/>
                    <a:pt x="455" y="575"/>
                    <a:pt x="1364" y="230"/>
                  </a:cubicBezTo>
                  <a:cubicBezTo>
                    <a:pt x="2274" y="-115"/>
                    <a:pt x="3865" y="-115"/>
                    <a:pt x="6821" y="526"/>
                  </a:cubicBezTo>
                  <a:cubicBezTo>
                    <a:pt x="9777" y="1167"/>
                    <a:pt x="14097" y="2449"/>
                    <a:pt x="17053" y="4471"/>
                  </a:cubicBezTo>
                  <a:cubicBezTo>
                    <a:pt x="20008" y="6493"/>
                    <a:pt x="21600" y="9255"/>
                    <a:pt x="20463" y="11770"/>
                  </a:cubicBezTo>
                  <a:cubicBezTo>
                    <a:pt x="19326" y="14285"/>
                    <a:pt x="15461" y="16553"/>
                    <a:pt x="12164" y="18132"/>
                  </a:cubicBezTo>
                  <a:cubicBezTo>
                    <a:pt x="8867" y="19710"/>
                    <a:pt x="6139" y="20597"/>
                    <a:pt x="3411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366245" y="6953623"/>
              <a:ext cx="297455" cy="14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49" fill="norm" stroke="1" extrusionOk="0">
                  <a:moveTo>
                    <a:pt x="384" y="20079"/>
                  </a:moveTo>
                  <a:cubicBezTo>
                    <a:pt x="80" y="16428"/>
                    <a:pt x="-224" y="12777"/>
                    <a:pt x="232" y="9583"/>
                  </a:cubicBezTo>
                  <a:cubicBezTo>
                    <a:pt x="689" y="6389"/>
                    <a:pt x="1906" y="3651"/>
                    <a:pt x="3351" y="2890"/>
                  </a:cubicBezTo>
                  <a:cubicBezTo>
                    <a:pt x="4796" y="2130"/>
                    <a:pt x="6469" y="3346"/>
                    <a:pt x="7990" y="6085"/>
                  </a:cubicBezTo>
                  <a:cubicBezTo>
                    <a:pt x="9511" y="8823"/>
                    <a:pt x="10880" y="13082"/>
                    <a:pt x="11717" y="15972"/>
                  </a:cubicBezTo>
                  <a:cubicBezTo>
                    <a:pt x="12553" y="18862"/>
                    <a:pt x="12858" y="20383"/>
                    <a:pt x="13390" y="20992"/>
                  </a:cubicBezTo>
                  <a:cubicBezTo>
                    <a:pt x="13922" y="21600"/>
                    <a:pt x="14683" y="21296"/>
                    <a:pt x="15824" y="18254"/>
                  </a:cubicBezTo>
                  <a:cubicBezTo>
                    <a:pt x="16965" y="15211"/>
                    <a:pt x="18486" y="9431"/>
                    <a:pt x="19475" y="5932"/>
                  </a:cubicBezTo>
                  <a:cubicBezTo>
                    <a:pt x="20463" y="2434"/>
                    <a:pt x="20920" y="1217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883833" y="6827884"/>
              <a:ext cx="173568" cy="34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3424" y="5487"/>
                  </a:moveTo>
                  <a:cubicBezTo>
                    <a:pt x="4215" y="8535"/>
                    <a:pt x="5005" y="11583"/>
                    <a:pt x="5137" y="13968"/>
                  </a:cubicBezTo>
                  <a:cubicBezTo>
                    <a:pt x="5268" y="16353"/>
                    <a:pt x="4741" y="18076"/>
                    <a:pt x="3951" y="19335"/>
                  </a:cubicBezTo>
                  <a:cubicBezTo>
                    <a:pt x="3161" y="20594"/>
                    <a:pt x="2107" y="21389"/>
                    <a:pt x="1317" y="21389"/>
                  </a:cubicBezTo>
                  <a:cubicBezTo>
                    <a:pt x="527" y="21389"/>
                    <a:pt x="0" y="20594"/>
                    <a:pt x="0" y="17944"/>
                  </a:cubicBezTo>
                  <a:cubicBezTo>
                    <a:pt x="0" y="15293"/>
                    <a:pt x="527" y="10788"/>
                    <a:pt x="1054" y="7740"/>
                  </a:cubicBezTo>
                  <a:cubicBezTo>
                    <a:pt x="1580" y="4692"/>
                    <a:pt x="2107" y="3102"/>
                    <a:pt x="2766" y="2042"/>
                  </a:cubicBezTo>
                  <a:cubicBezTo>
                    <a:pt x="3424" y="982"/>
                    <a:pt x="4215" y="452"/>
                    <a:pt x="5005" y="452"/>
                  </a:cubicBezTo>
                  <a:cubicBezTo>
                    <a:pt x="5795" y="452"/>
                    <a:pt x="6585" y="982"/>
                    <a:pt x="8298" y="3036"/>
                  </a:cubicBezTo>
                  <a:cubicBezTo>
                    <a:pt x="10010" y="5090"/>
                    <a:pt x="12644" y="8668"/>
                    <a:pt x="14224" y="10987"/>
                  </a:cubicBezTo>
                  <a:cubicBezTo>
                    <a:pt x="15805" y="13306"/>
                    <a:pt x="16332" y="14366"/>
                    <a:pt x="16859" y="15426"/>
                  </a:cubicBezTo>
                  <a:cubicBezTo>
                    <a:pt x="17385" y="16486"/>
                    <a:pt x="17912" y="17546"/>
                    <a:pt x="18307" y="17679"/>
                  </a:cubicBezTo>
                  <a:cubicBezTo>
                    <a:pt x="18702" y="17811"/>
                    <a:pt x="18966" y="17016"/>
                    <a:pt x="19229" y="14101"/>
                  </a:cubicBezTo>
                  <a:cubicBezTo>
                    <a:pt x="19493" y="11185"/>
                    <a:pt x="19756" y="6150"/>
                    <a:pt x="19888" y="3301"/>
                  </a:cubicBezTo>
                  <a:cubicBezTo>
                    <a:pt x="20020" y="452"/>
                    <a:pt x="20020" y="-211"/>
                    <a:pt x="20283" y="54"/>
                  </a:cubicBezTo>
                  <a:cubicBezTo>
                    <a:pt x="20546" y="319"/>
                    <a:pt x="21073" y="1512"/>
                    <a:pt x="21600" y="2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096952" y="6985373"/>
              <a:ext cx="81099" cy="13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24" fill="norm" stroke="1" extrusionOk="0">
                  <a:moveTo>
                    <a:pt x="21220" y="1029"/>
                  </a:moveTo>
                  <a:cubicBezTo>
                    <a:pt x="18451" y="686"/>
                    <a:pt x="15682" y="343"/>
                    <a:pt x="12082" y="857"/>
                  </a:cubicBezTo>
                  <a:cubicBezTo>
                    <a:pt x="8482" y="1371"/>
                    <a:pt x="4051" y="2743"/>
                    <a:pt x="1835" y="5314"/>
                  </a:cubicBezTo>
                  <a:cubicBezTo>
                    <a:pt x="-380" y="7886"/>
                    <a:pt x="-380" y="11657"/>
                    <a:pt x="728" y="14229"/>
                  </a:cubicBezTo>
                  <a:cubicBezTo>
                    <a:pt x="1835" y="16800"/>
                    <a:pt x="4051" y="18171"/>
                    <a:pt x="6543" y="19371"/>
                  </a:cubicBezTo>
                  <a:cubicBezTo>
                    <a:pt x="9035" y="20571"/>
                    <a:pt x="11805" y="21600"/>
                    <a:pt x="13743" y="21257"/>
                  </a:cubicBezTo>
                  <a:cubicBezTo>
                    <a:pt x="15682" y="20914"/>
                    <a:pt x="16789" y="19200"/>
                    <a:pt x="15682" y="15429"/>
                  </a:cubicBezTo>
                  <a:cubicBezTo>
                    <a:pt x="14574" y="11657"/>
                    <a:pt x="11251" y="5829"/>
                    <a:pt x="79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216149" y="6959973"/>
              <a:ext cx="57151" cy="14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3703"/>
                  </a:moveTo>
                  <a:cubicBezTo>
                    <a:pt x="4800" y="6480"/>
                    <a:pt x="9600" y="9257"/>
                    <a:pt x="12000" y="11726"/>
                  </a:cubicBezTo>
                  <a:cubicBezTo>
                    <a:pt x="14400" y="14194"/>
                    <a:pt x="14400" y="16354"/>
                    <a:pt x="12800" y="18206"/>
                  </a:cubicBezTo>
                  <a:cubicBezTo>
                    <a:pt x="11200" y="20057"/>
                    <a:pt x="8000" y="21600"/>
                    <a:pt x="6400" y="20983"/>
                  </a:cubicBezTo>
                  <a:cubicBezTo>
                    <a:pt x="4800" y="20366"/>
                    <a:pt x="4800" y="17589"/>
                    <a:pt x="5600" y="14194"/>
                  </a:cubicBezTo>
                  <a:cubicBezTo>
                    <a:pt x="6400" y="10800"/>
                    <a:pt x="8000" y="6789"/>
                    <a:pt x="10800" y="4320"/>
                  </a:cubicBezTo>
                  <a:cubicBezTo>
                    <a:pt x="13600" y="1851"/>
                    <a:pt x="17600" y="9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330449" y="6928281"/>
              <a:ext cx="146051" cy="14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7293"/>
                  </a:moveTo>
                  <a:cubicBezTo>
                    <a:pt x="626" y="10639"/>
                    <a:pt x="1252" y="13986"/>
                    <a:pt x="1252" y="16572"/>
                  </a:cubicBezTo>
                  <a:cubicBezTo>
                    <a:pt x="1252" y="19157"/>
                    <a:pt x="626" y="20983"/>
                    <a:pt x="313" y="21135"/>
                  </a:cubicBezTo>
                  <a:cubicBezTo>
                    <a:pt x="0" y="21287"/>
                    <a:pt x="0" y="19766"/>
                    <a:pt x="313" y="18093"/>
                  </a:cubicBezTo>
                  <a:cubicBezTo>
                    <a:pt x="626" y="16419"/>
                    <a:pt x="1252" y="14594"/>
                    <a:pt x="1722" y="12769"/>
                  </a:cubicBezTo>
                  <a:cubicBezTo>
                    <a:pt x="2191" y="10943"/>
                    <a:pt x="2504" y="9118"/>
                    <a:pt x="3130" y="8814"/>
                  </a:cubicBezTo>
                  <a:cubicBezTo>
                    <a:pt x="3757" y="8510"/>
                    <a:pt x="4696" y="9726"/>
                    <a:pt x="5322" y="11095"/>
                  </a:cubicBezTo>
                  <a:cubicBezTo>
                    <a:pt x="5948" y="12464"/>
                    <a:pt x="6261" y="13986"/>
                    <a:pt x="6887" y="13986"/>
                  </a:cubicBezTo>
                  <a:cubicBezTo>
                    <a:pt x="7513" y="13986"/>
                    <a:pt x="8452" y="12464"/>
                    <a:pt x="9704" y="10031"/>
                  </a:cubicBezTo>
                  <a:cubicBezTo>
                    <a:pt x="10957" y="7597"/>
                    <a:pt x="12522" y="4250"/>
                    <a:pt x="14087" y="2273"/>
                  </a:cubicBezTo>
                  <a:cubicBezTo>
                    <a:pt x="15652" y="295"/>
                    <a:pt x="17217" y="-313"/>
                    <a:pt x="18157" y="143"/>
                  </a:cubicBezTo>
                  <a:cubicBezTo>
                    <a:pt x="19096" y="600"/>
                    <a:pt x="19409" y="2121"/>
                    <a:pt x="19878" y="5315"/>
                  </a:cubicBezTo>
                  <a:cubicBezTo>
                    <a:pt x="20348" y="8510"/>
                    <a:pt x="20974" y="13377"/>
                    <a:pt x="21600" y="18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509161" y="6762101"/>
              <a:ext cx="185610" cy="29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42" fill="norm" stroke="1" extrusionOk="0">
                  <a:moveTo>
                    <a:pt x="7904" y="14423"/>
                  </a:moveTo>
                  <a:cubicBezTo>
                    <a:pt x="6933" y="13960"/>
                    <a:pt x="5962" y="13497"/>
                    <a:pt x="4992" y="13652"/>
                  </a:cubicBezTo>
                  <a:cubicBezTo>
                    <a:pt x="4021" y="13806"/>
                    <a:pt x="3050" y="14577"/>
                    <a:pt x="2201" y="15426"/>
                  </a:cubicBezTo>
                  <a:cubicBezTo>
                    <a:pt x="1351" y="16275"/>
                    <a:pt x="623" y="17200"/>
                    <a:pt x="259" y="18126"/>
                  </a:cubicBezTo>
                  <a:cubicBezTo>
                    <a:pt x="-105" y="19052"/>
                    <a:pt x="-105" y="19977"/>
                    <a:pt x="380" y="20132"/>
                  </a:cubicBezTo>
                  <a:cubicBezTo>
                    <a:pt x="866" y="20286"/>
                    <a:pt x="1837" y="19669"/>
                    <a:pt x="2686" y="18975"/>
                  </a:cubicBezTo>
                  <a:cubicBezTo>
                    <a:pt x="3535" y="18280"/>
                    <a:pt x="4264" y="17509"/>
                    <a:pt x="4749" y="16737"/>
                  </a:cubicBezTo>
                  <a:cubicBezTo>
                    <a:pt x="5234" y="15966"/>
                    <a:pt x="5477" y="15195"/>
                    <a:pt x="5477" y="15426"/>
                  </a:cubicBezTo>
                  <a:cubicBezTo>
                    <a:pt x="5477" y="15657"/>
                    <a:pt x="5234" y="16892"/>
                    <a:pt x="5234" y="17895"/>
                  </a:cubicBezTo>
                  <a:cubicBezTo>
                    <a:pt x="5234" y="18897"/>
                    <a:pt x="5477" y="19669"/>
                    <a:pt x="6205" y="20286"/>
                  </a:cubicBezTo>
                  <a:cubicBezTo>
                    <a:pt x="6933" y="20903"/>
                    <a:pt x="8147" y="21366"/>
                    <a:pt x="9117" y="21212"/>
                  </a:cubicBezTo>
                  <a:cubicBezTo>
                    <a:pt x="10088" y="21057"/>
                    <a:pt x="10816" y="20286"/>
                    <a:pt x="12515" y="17586"/>
                  </a:cubicBezTo>
                  <a:cubicBezTo>
                    <a:pt x="14214" y="14886"/>
                    <a:pt x="16884" y="10257"/>
                    <a:pt x="18461" y="7480"/>
                  </a:cubicBezTo>
                  <a:cubicBezTo>
                    <a:pt x="20039" y="4703"/>
                    <a:pt x="20524" y="3777"/>
                    <a:pt x="20888" y="2697"/>
                  </a:cubicBezTo>
                  <a:cubicBezTo>
                    <a:pt x="21252" y="1617"/>
                    <a:pt x="21495" y="383"/>
                    <a:pt x="21010" y="75"/>
                  </a:cubicBezTo>
                  <a:cubicBezTo>
                    <a:pt x="20524" y="-234"/>
                    <a:pt x="19311" y="383"/>
                    <a:pt x="17855" y="2543"/>
                  </a:cubicBezTo>
                  <a:cubicBezTo>
                    <a:pt x="16398" y="4703"/>
                    <a:pt x="14699" y="8406"/>
                    <a:pt x="14335" y="11646"/>
                  </a:cubicBezTo>
                  <a:cubicBezTo>
                    <a:pt x="13971" y="14886"/>
                    <a:pt x="14942" y="17663"/>
                    <a:pt x="15913" y="2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778980" y="6744073"/>
              <a:ext cx="11662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6622" y="1680"/>
                    <a:pt x="11994" y="3360"/>
                    <a:pt x="7944" y="6240"/>
                  </a:cubicBezTo>
                  <a:cubicBezTo>
                    <a:pt x="3894" y="9120"/>
                    <a:pt x="422" y="13200"/>
                    <a:pt x="37" y="15960"/>
                  </a:cubicBezTo>
                  <a:cubicBezTo>
                    <a:pt x="-349" y="18720"/>
                    <a:pt x="2351" y="20160"/>
                    <a:pt x="50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003550" y="6845673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970669" y="6814991"/>
              <a:ext cx="153532" cy="24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71" fill="norm" stroke="1" extrusionOk="0">
                  <a:moveTo>
                    <a:pt x="4596" y="3175"/>
                  </a:moveTo>
                  <a:cubicBezTo>
                    <a:pt x="3117" y="2812"/>
                    <a:pt x="1637" y="2449"/>
                    <a:pt x="1785" y="2086"/>
                  </a:cubicBezTo>
                  <a:cubicBezTo>
                    <a:pt x="1933" y="1723"/>
                    <a:pt x="3709" y="1360"/>
                    <a:pt x="5336" y="997"/>
                  </a:cubicBezTo>
                  <a:cubicBezTo>
                    <a:pt x="6963" y="634"/>
                    <a:pt x="8443" y="271"/>
                    <a:pt x="9922" y="90"/>
                  </a:cubicBezTo>
                  <a:cubicBezTo>
                    <a:pt x="11402" y="-92"/>
                    <a:pt x="12881" y="-92"/>
                    <a:pt x="13769" y="997"/>
                  </a:cubicBezTo>
                  <a:cubicBezTo>
                    <a:pt x="14657" y="2086"/>
                    <a:pt x="14952" y="4264"/>
                    <a:pt x="13177" y="7532"/>
                  </a:cubicBezTo>
                  <a:cubicBezTo>
                    <a:pt x="11402" y="10799"/>
                    <a:pt x="7555" y="15155"/>
                    <a:pt x="4744" y="17696"/>
                  </a:cubicBezTo>
                  <a:cubicBezTo>
                    <a:pt x="1933" y="20237"/>
                    <a:pt x="158" y="20963"/>
                    <a:pt x="10" y="21236"/>
                  </a:cubicBezTo>
                  <a:cubicBezTo>
                    <a:pt x="-138" y="21508"/>
                    <a:pt x="1341" y="21326"/>
                    <a:pt x="5188" y="21054"/>
                  </a:cubicBezTo>
                  <a:cubicBezTo>
                    <a:pt x="9035" y="20782"/>
                    <a:pt x="15248" y="20419"/>
                    <a:pt x="21462" y="20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181350" y="6795667"/>
              <a:ext cx="135177" cy="30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44" fill="norm" stroke="1" extrusionOk="0">
                  <a:moveTo>
                    <a:pt x="0" y="3994"/>
                  </a:moveTo>
                  <a:cubicBezTo>
                    <a:pt x="0" y="3244"/>
                    <a:pt x="0" y="2494"/>
                    <a:pt x="831" y="1969"/>
                  </a:cubicBezTo>
                  <a:cubicBezTo>
                    <a:pt x="1662" y="1444"/>
                    <a:pt x="3323" y="1144"/>
                    <a:pt x="5649" y="844"/>
                  </a:cubicBezTo>
                  <a:cubicBezTo>
                    <a:pt x="7975" y="544"/>
                    <a:pt x="10966" y="244"/>
                    <a:pt x="13625" y="94"/>
                  </a:cubicBezTo>
                  <a:cubicBezTo>
                    <a:pt x="16283" y="-56"/>
                    <a:pt x="18609" y="-56"/>
                    <a:pt x="19938" y="319"/>
                  </a:cubicBezTo>
                  <a:cubicBezTo>
                    <a:pt x="21268" y="694"/>
                    <a:pt x="21600" y="1444"/>
                    <a:pt x="20769" y="3619"/>
                  </a:cubicBezTo>
                  <a:cubicBezTo>
                    <a:pt x="19938" y="5794"/>
                    <a:pt x="17945" y="9394"/>
                    <a:pt x="16283" y="12619"/>
                  </a:cubicBezTo>
                  <a:cubicBezTo>
                    <a:pt x="14622" y="15844"/>
                    <a:pt x="13292" y="18694"/>
                    <a:pt x="11963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200400" y="6940923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295650" y="7080623"/>
              <a:ext cx="133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633142" y="6940923"/>
              <a:ext cx="386408" cy="17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10" fill="norm" stroke="1" extrusionOk="0">
                  <a:moveTo>
                    <a:pt x="5613" y="1525"/>
                  </a:moveTo>
                  <a:cubicBezTo>
                    <a:pt x="5377" y="6099"/>
                    <a:pt x="5140" y="10673"/>
                    <a:pt x="4609" y="13849"/>
                  </a:cubicBezTo>
                  <a:cubicBezTo>
                    <a:pt x="4078" y="17026"/>
                    <a:pt x="3252" y="18805"/>
                    <a:pt x="2544" y="19948"/>
                  </a:cubicBezTo>
                  <a:cubicBezTo>
                    <a:pt x="1836" y="21092"/>
                    <a:pt x="1245" y="21600"/>
                    <a:pt x="773" y="21346"/>
                  </a:cubicBezTo>
                  <a:cubicBezTo>
                    <a:pt x="301" y="21092"/>
                    <a:pt x="-53" y="20075"/>
                    <a:pt x="6" y="18296"/>
                  </a:cubicBezTo>
                  <a:cubicBezTo>
                    <a:pt x="65" y="16518"/>
                    <a:pt x="537" y="13976"/>
                    <a:pt x="2013" y="11562"/>
                  </a:cubicBezTo>
                  <a:cubicBezTo>
                    <a:pt x="3488" y="9148"/>
                    <a:pt x="5967" y="6861"/>
                    <a:pt x="8799" y="5591"/>
                  </a:cubicBezTo>
                  <a:cubicBezTo>
                    <a:pt x="11632" y="4320"/>
                    <a:pt x="14819" y="4066"/>
                    <a:pt x="17003" y="3304"/>
                  </a:cubicBezTo>
                  <a:cubicBezTo>
                    <a:pt x="19186" y="2541"/>
                    <a:pt x="20367" y="1271"/>
                    <a:pt x="21547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980318" y="6777146"/>
              <a:ext cx="223382" cy="14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18" fill="norm" stroke="1" extrusionOk="0">
                  <a:moveTo>
                    <a:pt x="1943" y="4373"/>
                  </a:moveTo>
                  <a:cubicBezTo>
                    <a:pt x="924" y="2852"/>
                    <a:pt x="-95" y="1331"/>
                    <a:pt x="7" y="571"/>
                  </a:cubicBezTo>
                  <a:cubicBezTo>
                    <a:pt x="109" y="-190"/>
                    <a:pt x="1331" y="-190"/>
                    <a:pt x="2962" y="571"/>
                  </a:cubicBezTo>
                  <a:cubicBezTo>
                    <a:pt x="4592" y="1331"/>
                    <a:pt x="6630" y="2852"/>
                    <a:pt x="7547" y="5134"/>
                  </a:cubicBezTo>
                  <a:cubicBezTo>
                    <a:pt x="8463" y="7416"/>
                    <a:pt x="8260" y="10458"/>
                    <a:pt x="7648" y="12587"/>
                  </a:cubicBezTo>
                  <a:cubicBezTo>
                    <a:pt x="7037" y="14717"/>
                    <a:pt x="6018" y="15934"/>
                    <a:pt x="4796" y="17303"/>
                  </a:cubicBezTo>
                  <a:cubicBezTo>
                    <a:pt x="3573" y="18672"/>
                    <a:pt x="2147" y="20193"/>
                    <a:pt x="2045" y="20802"/>
                  </a:cubicBezTo>
                  <a:cubicBezTo>
                    <a:pt x="1943" y="21410"/>
                    <a:pt x="3165" y="21106"/>
                    <a:pt x="6630" y="20193"/>
                  </a:cubicBezTo>
                  <a:cubicBezTo>
                    <a:pt x="10094" y="19280"/>
                    <a:pt x="15799" y="17759"/>
                    <a:pt x="21505" y="1623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254500" y="6712323"/>
              <a:ext cx="16236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0" y="0"/>
                  </a:moveTo>
                  <a:cubicBezTo>
                    <a:pt x="3877" y="923"/>
                    <a:pt x="7754" y="1846"/>
                    <a:pt x="11354" y="3462"/>
                  </a:cubicBezTo>
                  <a:cubicBezTo>
                    <a:pt x="14954" y="5077"/>
                    <a:pt x="18277" y="7385"/>
                    <a:pt x="19938" y="9831"/>
                  </a:cubicBezTo>
                  <a:cubicBezTo>
                    <a:pt x="21600" y="12277"/>
                    <a:pt x="21600" y="14862"/>
                    <a:pt x="20354" y="16800"/>
                  </a:cubicBezTo>
                  <a:cubicBezTo>
                    <a:pt x="19108" y="18738"/>
                    <a:pt x="16615" y="20031"/>
                    <a:pt x="13569" y="20723"/>
                  </a:cubicBezTo>
                  <a:cubicBezTo>
                    <a:pt x="10523" y="21415"/>
                    <a:pt x="6923" y="21508"/>
                    <a:pt x="33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799921" y="5934201"/>
              <a:ext cx="165003" cy="23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32" fill="norm" stroke="1" extrusionOk="0">
                  <a:moveTo>
                    <a:pt x="3701" y="3852"/>
                  </a:moveTo>
                  <a:cubicBezTo>
                    <a:pt x="4501" y="3067"/>
                    <a:pt x="5301" y="2281"/>
                    <a:pt x="7034" y="1790"/>
                  </a:cubicBezTo>
                  <a:cubicBezTo>
                    <a:pt x="8768" y="1300"/>
                    <a:pt x="11434" y="1103"/>
                    <a:pt x="14234" y="809"/>
                  </a:cubicBezTo>
                  <a:cubicBezTo>
                    <a:pt x="17034" y="514"/>
                    <a:pt x="19968" y="121"/>
                    <a:pt x="20634" y="23"/>
                  </a:cubicBezTo>
                  <a:cubicBezTo>
                    <a:pt x="21301" y="-75"/>
                    <a:pt x="19701" y="121"/>
                    <a:pt x="17568" y="1005"/>
                  </a:cubicBezTo>
                  <a:cubicBezTo>
                    <a:pt x="15434" y="1889"/>
                    <a:pt x="12768" y="3460"/>
                    <a:pt x="11301" y="4736"/>
                  </a:cubicBezTo>
                  <a:cubicBezTo>
                    <a:pt x="9834" y="6012"/>
                    <a:pt x="9568" y="6994"/>
                    <a:pt x="9968" y="7780"/>
                  </a:cubicBezTo>
                  <a:cubicBezTo>
                    <a:pt x="10368" y="8565"/>
                    <a:pt x="11434" y="9154"/>
                    <a:pt x="11434" y="9940"/>
                  </a:cubicBezTo>
                  <a:cubicBezTo>
                    <a:pt x="11434" y="10725"/>
                    <a:pt x="10368" y="11707"/>
                    <a:pt x="8501" y="12787"/>
                  </a:cubicBezTo>
                  <a:cubicBezTo>
                    <a:pt x="6634" y="13867"/>
                    <a:pt x="3968" y="15045"/>
                    <a:pt x="2234" y="16027"/>
                  </a:cubicBezTo>
                  <a:cubicBezTo>
                    <a:pt x="501" y="17009"/>
                    <a:pt x="-299" y="17794"/>
                    <a:pt x="101" y="18874"/>
                  </a:cubicBezTo>
                  <a:cubicBezTo>
                    <a:pt x="501" y="19954"/>
                    <a:pt x="2101" y="21329"/>
                    <a:pt x="5034" y="21427"/>
                  </a:cubicBezTo>
                  <a:cubicBezTo>
                    <a:pt x="7968" y="21525"/>
                    <a:pt x="12234" y="20347"/>
                    <a:pt x="16501" y="19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962650" y="6027470"/>
              <a:ext cx="254000" cy="13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12190"/>
                  </a:moveTo>
                  <a:cubicBezTo>
                    <a:pt x="0" y="10476"/>
                    <a:pt x="0" y="8761"/>
                    <a:pt x="720" y="6704"/>
                  </a:cubicBezTo>
                  <a:cubicBezTo>
                    <a:pt x="1440" y="4647"/>
                    <a:pt x="2880" y="2247"/>
                    <a:pt x="4050" y="1390"/>
                  </a:cubicBezTo>
                  <a:cubicBezTo>
                    <a:pt x="5220" y="533"/>
                    <a:pt x="6120" y="1218"/>
                    <a:pt x="6480" y="3790"/>
                  </a:cubicBezTo>
                  <a:cubicBezTo>
                    <a:pt x="6840" y="6361"/>
                    <a:pt x="6660" y="10818"/>
                    <a:pt x="6210" y="13733"/>
                  </a:cubicBezTo>
                  <a:cubicBezTo>
                    <a:pt x="5760" y="16647"/>
                    <a:pt x="5040" y="18018"/>
                    <a:pt x="4230" y="19218"/>
                  </a:cubicBezTo>
                  <a:cubicBezTo>
                    <a:pt x="3420" y="20418"/>
                    <a:pt x="2520" y="21447"/>
                    <a:pt x="2160" y="20933"/>
                  </a:cubicBezTo>
                  <a:cubicBezTo>
                    <a:pt x="1800" y="20418"/>
                    <a:pt x="1980" y="18361"/>
                    <a:pt x="3420" y="14933"/>
                  </a:cubicBezTo>
                  <a:cubicBezTo>
                    <a:pt x="4860" y="11504"/>
                    <a:pt x="7560" y="6704"/>
                    <a:pt x="9270" y="3790"/>
                  </a:cubicBezTo>
                  <a:cubicBezTo>
                    <a:pt x="10980" y="876"/>
                    <a:pt x="11700" y="-153"/>
                    <a:pt x="11700" y="18"/>
                  </a:cubicBezTo>
                  <a:cubicBezTo>
                    <a:pt x="11700" y="190"/>
                    <a:pt x="10980" y="1561"/>
                    <a:pt x="10440" y="3618"/>
                  </a:cubicBezTo>
                  <a:cubicBezTo>
                    <a:pt x="9900" y="5676"/>
                    <a:pt x="9540" y="8418"/>
                    <a:pt x="9810" y="10304"/>
                  </a:cubicBezTo>
                  <a:cubicBezTo>
                    <a:pt x="10080" y="12190"/>
                    <a:pt x="10980" y="13218"/>
                    <a:pt x="13050" y="13904"/>
                  </a:cubicBezTo>
                  <a:cubicBezTo>
                    <a:pt x="15120" y="14590"/>
                    <a:pt x="18360" y="14933"/>
                    <a:pt x="21600" y="15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822950" y="6229723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977466" y="6185273"/>
              <a:ext cx="188384" cy="6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3398" y="19440"/>
                  </a:moveTo>
                  <a:cubicBezTo>
                    <a:pt x="1699" y="20160"/>
                    <a:pt x="0" y="20880"/>
                    <a:pt x="0" y="21240"/>
                  </a:cubicBezTo>
                  <a:cubicBezTo>
                    <a:pt x="0" y="21600"/>
                    <a:pt x="1699" y="21600"/>
                    <a:pt x="5582" y="18000"/>
                  </a:cubicBezTo>
                  <a:cubicBezTo>
                    <a:pt x="9465" y="14400"/>
                    <a:pt x="15533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228786" y="6032873"/>
              <a:ext cx="1961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400"/>
                    <a:pt x="2735" y="4800"/>
                    <a:pt x="575" y="8400"/>
                  </a:cubicBezTo>
                  <a:cubicBezTo>
                    <a:pt x="-1585" y="12000"/>
                    <a:pt x="2735" y="168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254750" y="615987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772005" y="5943712"/>
              <a:ext cx="206646" cy="27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50" fill="norm" stroke="1" extrusionOk="0">
                  <a:moveTo>
                    <a:pt x="5649" y="6354"/>
                  </a:moveTo>
                  <a:cubicBezTo>
                    <a:pt x="4767" y="9927"/>
                    <a:pt x="3885" y="13500"/>
                    <a:pt x="3445" y="15693"/>
                  </a:cubicBezTo>
                  <a:cubicBezTo>
                    <a:pt x="3004" y="17885"/>
                    <a:pt x="3004" y="18697"/>
                    <a:pt x="2673" y="19428"/>
                  </a:cubicBezTo>
                  <a:cubicBezTo>
                    <a:pt x="2342" y="20159"/>
                    <a:pt x="1681" y="20808"/>
                    <a:pt x="1130" y="20646"/>
                  </a:cubicBezTo>
                  <a:cubicBezTo>
                    <a:pt x="579" y="20484"/>
                    <a:pt x="138" y="19509"/>
                    <a:pt x="28" y="16342"/>
                  </a:cubicBezTo>
                  <a:cubicBezTo>
                    <a:pt x="-82" y="13175"/>
                    <a:pt x="138" y="7816"/>
                    <a:pt x="579" y="4568"/>
                  </a:cubicBezTo>
                  <a:cubicBezTo>
                    <a:pt x="1020" y="1320"/>
                    <a:pt x="1681" y="183"/>
                    <a:pt x="2453" y="20"/>
                  </a:cubicBezTo>
                  <a:cubicBezTo>
                    <a:pt x="3224" y="-142"/>
                    <a:pt x="4106" y="670"/>
                    <a:pt x="5649" y="2944"/>
                  </a:cubicBezTo>
                  <a:cubicBezTo>
                    <a:pt x="7191" y="5217"/>
                    <a:pt x="9396" y="8953"/>
                    <a:pt x="10938" y="11714"/>
                  </a:cubicBezTo>
                  <a:cubicBezTo>
                    <a:pt x="12481" y="14475"/>
                    <a:pt x="13363" y="16261"/>
                    <a:pt x="14134" y="17885"/>
                  </a:cubicBezTo>
                  <a:cubicBezTo>
                    <a:pt x="14906" y="19509"/>
                    <a:pt x="15567" y="20971"/>
                    <a:pt x="16118" y="21214"/>
                  </a:cubicBezTo>
                  <a:cubicBezTo>
                    <a:pt x="16669" y="21458"/>
                    <a:pt x="17110" y="20484"/>
                    <a:pt x="17440" y="17317"/>
                  </a:cubicBezTo>
                  <a:cubicBezTo>
                    <a:pt x="17771" y="14150"/>
                    <a:pt x="17991" y="8790"/>
                    <a:pt x="18102" y="5623"/>
                  </a:cubicBezTo>
                  <a:cubicBezTo>
                    <a:pt x="18212" y="2456"/>
                    <a:pt x="18212" y="1482"/>
                    <a:pt x="18763" y="1482"/>
                  </a:cubicBezTo>
                  <a:cubicBezTo>
                    <a:pt x="19314" y="1482"/>
                    <a:pt x="20416" y="2456"/>
                    <a:pt x="21518" y="3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7011579" y="6083110"/>
              <a:ext cx="94071" cy="11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50" fill="norm" stroke="1" extrusionOk="0">
                  <a:moveTo>
                    <a:pt x="19893" y="1283"/>
                  </a:moveTo>
                  <a:cubicBezTo>
                    <a:pt x="15093" y="497"/>
                    <a:pt x="10293" y="-288"/>
                    <a:pt x="6933" y="105"/>
                  </a:cubicBezTo>
                  <a:cubicBezTo>
                    <a:pt x="3573" y="497"/>
                    <a:pt x="1653" y="2068"/>
                    <a:pt x="693" y="5210"/>
                  </a:cubicBezTo>
                  <a:cubicBezTo>
                    <a:pt x="-267" y="8352"/>
                    <a:pt x="-267" y="13065"/>
                    <a:pt x="933" y="16010"/>
                  </a:cubicBezTo>
                  <a:cubicBezTo>
                    <a:pt x="2133" y="18956"/>
                    <a:pt x="4533" y="20134"/>
                    <a:pt x="6933" y="20723"/>
                  </a:cubicBezTo>
                  <a:cubicBezTo>
                    <a:pt x="9333" y="21312"/>
                    <a:pt x="11733" y="21312"/>
                    <a:pt x="13653" y="18956"/>
                  </a:cubicBezTo>
                  <a:cubicBezTo>
                    <a:pt x="15573" y="16599"/>
                    <a:pt x="17013" y="11887"/>
                    <a:pt x="17013" y="8745"/>
                  </a:cubicBezTo>
                  <a:cubicBezTo>
                    <a:pt x="17013" y="5603"/>
                    <a:pt x="15573" y="4032"/>
                    <a:pt x="16053" y="2854"/>
                  </a:cubicBezTo>
                  <a:cubicBezTo>
                    <a:pt x="16533" y="1676"/>
                    <a:pt x="18933" y="890"/>
                    <a:pt x="21333" y="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149829" y="5933390"/>
              <a:ext cx="184421" cy="29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67" fill="norm" stroke="1" extrusionOk="0">
                  <a:moveTo>
                    <a:pt x="5922" y="2176"/>
                  </a:moveTo>
                  <a:cubicBezTo>
                    <a:pt x="6168" y="1088"/>
                    <a:pt x="6413" y="0"/>
                    <a:pt x="6536" y="0"/>
                  </a:cubicBezTo>
                  <a:cubicBezTo>
                    <a:pt x="6659" y="0"/>
                    <a:pt x="6659" y="1088"/>
                    <a:pt x="6291" y="3729"/>
                  </a:cubicBezTo>
                  <a:cubicBezTo>
                    <a:pt x="5922" y="6371"/>
                    <a:pt x="5186" y="10567"/>
                    <a:pt x="4818" y="13442"/>
                  </a:cubicBezTo>
                  <a:cubicBezTo>
                    <a:pt x="4450" y="16317"/>
                    <a:pt x="4450" y="17871"/>
                    <a:pt x="4572" y="19114"/>
                  </a:cubicBezTo>
                  <a:cubicBezTo>
                    <a:pt x="4695" y="20357"/>
                    <a:pt x="4941" y="21289"/>
                    <a:pt x="5431" y="21445"/>
                  </a:cubicBezTo>
                  <a:cubicBezTo>
                    <a:pt x="5922" y="21600"/>
                    <a:pt x="6659" y="20978"/>
                    <a:pt x="7150" y="19114"/>
                  </a:cubicBezTo>
                  <a:cubicBezTo>
                    <a:pt x="7641" y="17249"/>
                    <a:pt x="7886" y="14141"/>
                    <a:pt x="7027" y="11965"/>
                  </a:cubicBezTo>
                  <a:cubicBezTo>
                    <a:pt x="6168" y="9790"/>
                    <a:pt x="4204" y="8547"/>
                    <a:pt x="2609" y="7847"/>
                  </a:cubicBezTo>
                  <a:cubicBezTo>
                    <a:pt x="1013" y="7148"/>
                    <a:pt x="-214" y="6993"/>
                    <a:pt x="31" y="6993"/>
                  </a:cubicBezTo>
                  <a:cubicBezTo>
                    <a:pt x="277" y="6993"/>
                    <a:pt x="1995" y="7148"/>
                    <a:pt x="4081" y="6527"/>
                  </a:cubicBezTo>
                  <a:cubicBezTo>
                    <a:pt x="6168" y="5905"/>
                    <a:pt x="8622" y="4506"/>
                    <a:pt x="10218" y="3263"/>
                  </a:cubicBezTo>
                  <a:cubicBezTo>
                    <a:pt x="11813" y="2020"/>
                    <a:pt x="12550" y="932"/>
                    <a:pt x="12918" y="777"/>
                  </a:cubicBezTo>
                  <a:cubicBezTo>
                    <a:pt x="13286" y="622"/>
                    <a:pt x="13286" y="1399"/>
                    <a:pt x="13041" y="4118"/>
                  </a:cubicBezTo>
                  <a:cubicBezTo>
                    <a:pt x="12795" y="6837"/>
                    <a:pt x="12304" y="11499"/>
                    <a:pt x="11691" y="14141"/>
                  </a:cubicBezTo>
                  <a:cubicBezTo>
                    <a:pt x="11077" y="16783"/>
                    <a:pt x="10341" y="17404"/>
                    <a:pt x="9972" y="17327"/>
                  </a:cubicBezTo>
                  <a:cubicBezTo>
                    <a:pt x="9604" y="17249"/>
                    <a:pt x="9604" y="16472"/>
                    <a:pt x="9972" y="15695"/>
                  </a:cubicBezTo>
                  <a:cubicBezTo>
                    <a:pt x="10341" y="14918"/>
                    <a:pt x="11077" y="14141"/>
                    <a:pt x="12059" y="13675"/>
                  </a:cubicBezTo>
                  <a:cubicBezTo>
                    <a:pt x="13041" y="13209"/>
                    <a:pt x="14268" y="13053"/>
                    <a:pt x="15250" y="13286"/>
                  </a:cubicBezTo>
                  <a:cubicBezTo>
                    <a:pt x="16231" y="13519"/>
                    <a:pt x="16968" y="14141"/>
                    <a:pt x="17950" y="15151"/>
                  </a:cubicBezTo>
                  <a:cubicBezTo>
                    <a:pt x="18931" y="16161"/>
                    <a:pt x="20159" y="17560"/>
                    <a:pt x="21386" y="18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372713" y="6045573"/>
              <a:ext cx="12337" cy="1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91" fill="norm" stroke="1" extrusionOk="0">
                  <a:moveTo>
                    <a:pt x="20982" y="9561"/>
                  </a:moveTo>
                  <a:cubicBezTo>
                    <a:pt x="13782" y="11685"/>
                    <a:pt x="6582" y="13810"/>
                    <a:pt x="2982" y="16111"/>
                  </a:cubicBezTo>
                  <a:cubicBezTo>
                    <a:pt x="-618" y="18413"/>
                    <a:pt x="-618" y="20892"/>
                    <a:pt x="1182" y="21246"/>
                  </a:cubicBezTo>
                  <a:cubicBezTo>
                    <a:pt x="2982" y="21600"/>
                    <a:pt x="6582" y="19830"/>
                    <a:pt x="8382" y="16820"/>
                  </a:cubicBezTo>
                  <a:cubicBezTo>
                    <a:pt x="10182" y="13810"/>
                    <a:pt x="10182" y="9561"/>
                    <a:pt x="10182" y="6551"/>
                  </a:cubicBezTo>
                  <a:cubicBezTo>
                    <a:pt x="10182" y="3541"/>
                    <a:pt x="10182" y="1770"/>
                    <a:pt x="11982" y="885"/>
                  </a:cubicBezTo>
                  <a:cubicBezTo>
                    <a:pt x="13782" y="0"/>
                    <a:pt x="17382" y="0"/>
                    <a:pt x="209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413905" y="6062507"/>
              <a:ext cx="193396" cy="34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05" fill="norm" stroke="1" extrusionOk="0">
                  <a:moveTo>
                    <a:pt x="322" y="1309"/>
                  </a:moveTo>
                  <a:cubicBezTo>
                    <a:pt x="791" y="2749"/>
                    <a:pt x="1261" y="4189"/>
                    <a:pt x="1143" y="5171"/>
                  </a:cubicBezTo>
                  <a:cubicBezTo>
                    <a:pt x="1026" y="6153"/>
                    <a:pt x="322" y="6676"/>
                    <a:pt x="87" y="6545"/>
                  </a:cubicBezTo>
                  <a:cubicBezTo>
                    <a:pt x="-148" y="6415"/>
                    <a:pt x="87" y="5629"/>
                    <a:pt x="909" y="4582"/>
                  </a:cubicBezTo>
                  <a:cubicBezTo>
                    <a:pt x="1730" y="3535"/>
                    <a:pt x="3139" y="2225"/>
                    <a:pt x="4430" y="1505"/>
                  </a:cubicBezTo>
                  <a:cubicBezTo>
                    <a:pt x="5722" y="785"/>
                    <a:pt x="6895" y="655"/>
                    <a:pt x="7600" y="916"/>
                  </a:cubicBezTo>
                  <a:cubicBezTo>
                    <a:pt x="8304" y="1178"/>
                    <a:pt x="8539" y="1833"/>
                    <a:pt x="9361" y="2945"/>
                  </a:cubicBezTo>
                  <a:cubicBezTo>
                    <a:pt x="10182" y="4058"/>
                    <a:pt x="11591" y="5629"/>
                    <a:pt x="13000" y="6415"/>
                  </a:cubicBezTo>
                  <a:cubicBezTo>
                    <a:pt x="14409" y="7200"/>
                    <a:pt x="15817" y="7200"/>
                    <a:pt x="16991" y="6545"/>
                  </a:cubicBezTo>
                  <a:cubicBezTo>
                    <a:pt x="18165" y="5891"/>
                    <a:pt x="19104" y="4582"/>
                    <a:pt x="19691" y="3600"/>
                  </a:cubicBezTo>
                  <a:cubicBezTo>
                    <a:pt x="20278" y="2618"/>
                    <a:pt x="20513" y="1964"/>
                    <a:pt x="20513" y="1309"/>
                  </a:cubicBezTo>
                  <a:cubicBezTo>
                    <a:pt x="20513" y="655"/>
                    <a:pt x="20278" y="0"/>
                    <a:pt x="19809" y="0"/>
                  </a:cubicBezTo>
                  <a:cubicBezTo>
                    <a:pt x="19339" y="0"/>
                    <a:pt x="18635" y="655"/>
                    <a:pt x="18635" y="1636"/>
                  </a:cubicBezTo>
                  <a:cubicBezTo>
                    <a:pt x="18635" y="2618"/>
                    <a:pt x="19339" y="3927"/>
                    <a:pt x="20043" y="6284"/>
                  </a:cubicBezTo>
                  <a:cubicBezTo>
                    <a:pt x="20748" y="8640"/>
                    <a:pt x="21452" y="12044"/>
                    <a:pt x="21452" y="14596"/>
                  </a:cubicBezTo>
                  <a:cubicBezTo>
                    <a:pt x="21452" y="17149"/>
                    <a:pt x="20748" y="18851"/>
                    <a:pt x="19104" y="19964"/>
                  </a:cubicBezTo>
                  <a:cubicBezTo>
                    <a:pt x="17461" y="21076"/>
                    <a:pt x="14878" y="21600"/>
                    <a:pt x="12648" y="20487"/>
                  </a:cubicBezTo>
                  <a:cubicBezTo>
                    <a:pt x="10417" y="19375"/>
                    <a:pt x="8539" y="16625"/>
                    <a:pt x="6661" y="13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951289" y="5924923"/>
              <a:ext cx="15131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7046" y="0"/>
                  </a:moveTo>
                  <a:cubicBezTo>
                    <a:pt x="6446" y="4289"/>
                    <a:pt x="5846" y="8579"/>
                    <a:pt x="5096" y="11949"/>
                  </a:cubicBezTo>
                  <a:cubicBezTo>
                    <a:pt x="4346" y="15319"/>
                    <a:pt x="3446" y="17770"/>
                    <a:pt x="2546" y="19302"/>
                  </a:cubicBezTo>
                  <a:cubicBezTo>
                    <a:pt x="1646" y="20834"/>
                    <a:pt x="746" y="21447"/>
                    <a:pt x="296" y="21370"/>
                  </a:cubicBezTo>
                  <a:cubicBezTo>
                    <a:pt x="-154" y="21294"/>
                    <a:pt x="-154" y="20528"/>
                    <a:pt x="746" y="18996"/>
                  </a:cubicBezTo>
                  <a:cubicBezTo>
                    <a:pt x="1646" y="17464"/>
                    <a:pt x="3446" y="15166"/>
                    <a:pt x="4946" y="13634"/>
                  </a:cubicBezTo>
                  <a:cubicBezTo>
                    <a:pt x="6446" y="12102"/>
                    <a:pt x="7646" y="11336"/>
                    <a:pt x="8996" y="10953"/>
                  </a:cubicBezTo>
                  <a:cubicBezTo>
                    <a:pt x="10346" y="10570"/>
                    <a:pt x="11846" y="10570"/>
                    <a:pt x="12746" y="10953"/>
                  </a:cubicBezTo>
                  <a:cubicBezTo>
                    <a:pt x="13646" y="11336"/>
                    <a:pt x="13946" y="12102"/>
                    <a:pt x="14096" y="12868"/>
                  </a:cubicBezTo>
                  <a:cubicBezTo>
                    <a:pt x="14246" y="13634"/>
                    <a:pt x="14246" y="14400"/>
                    <a:pt x="13646" y="15013"/>
                  </a:cubicBezTo>
                  <a:cubicBezTo>
                    <a:pt x="13046" y="15626"/>
                    <a:pt x="11846" y="16085"/>
                    <a:pt x="10496" y="16162"/>
                  </a:cubicBezTo>
                  <a:cubicBezTo>
                    <a:pt x="9146" y="16238"/>
                    <a:pt x="7646" y="15932"/>
                    <a:pt x="7496" y="16009"/>
                  </a:cubicBezTo>
                  <a:cubicBezTo>
                    <a:pt x="7346" y="16085"/>
                    <a:pt x="8546" y="16545"/>
                    <a:pt x="11096" y="17540"/>
                  </a:cubicBezTo>
                  <a:cubicBezTo>
                    <a:pt x="13646" y="18536"/>
                    <a:pt x="17546" y="20068"/>
                    <a:pt x="214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147583" y="6082589"/>
              <a:ext cx="94718" cy="1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55" fill="norm" stroke="1" extrusionOk="0">
                  <a:moveTo>
                    <a:pt x="1319" y="2384"/>
                  </a:moveTo>
                  <a:cubicBezTo>
                    <a:pt x="1319" y="6411"/>
                    <a:pt x="1319" y="10438"/>
                    <a:pt x="1079" y="13550"/>
                  </a:cubicBezTo>
                  <a:cubicBezTo>
                    <a:pt x="839" y="16662"/>
                    <a:pt x="359" y="18858"/>
                    <a:pt x="119" y="18858"/>
                  </a:cubicBezTo>
                  <a:cubicBezTo>
                    <a:pt x="-121" y="18858"/>
                    <a:pt x="-121" y="16662"/>
                    <a:pt x="1319" y="13550"/>
                  </a:cubicBezTo>
                  <a:cubicBezTo>
                    <a:pt x="2759" y="10438"/>
                    <a:pt x="5639" y="6411"/>
                    <a:pt x="8759" y="3665"/>
                  </a:cubicBezTo>
                  <a:cubicBezTo>
                    <a:pt x="11879" y="919"/>
                    <a:pt x="15239" y="-545"/>
                    <a:pt x="17159" y="187"/>
                  </a:cubicBezTo>
                  <a:cubicBezTo>
                    <a:pt x="19079" y="919"/>
                    <a:pt x="19559" y="3848"/>
                    <a:pt x="20039" y="7692"/>
                  </a:cubicBezTo>
                  <a:cubicBezTo>
                    <a:pt x="20519" y="11536"/>
                    <a:pt x="20999" y="16296"/>
                    <a:pt x="21479" y="21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276955" y="6103665"/>
              <a:ext cx="49115" cy="8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050" fill="norm" stroke="1" extrusionOk="0">
                  <a:moveTo>
                    <a:pt x="20365" y="2857"/>
                  </a:moveTo>
                  <a:cubicBezTo>
                    <a:pt x="16765" y="1314"/>
                    <a:pt x="13165" y="-229"/>
                    <a:pt x="10015" y="28"/>
                  </a:cubicBezTo>
                  <a:cubicBezTo>
                    <a:pt x="6865" y="285"/>
                    <a:pt x="4165" y="2342"/>
                    <a:pt x="2365" y="4914"/>
                  </a:cubicBezTo>
                  <a:cubicBezTo>
                    <a:pt x="565" y="7485"/>
                    <a:pt x="-335" y="10571"/>
                    <a:pt x="115" y="13400"/>
                  </a:cubicBezTo>
                  <a:cubicBezTo>
                    <a:pt x="565" y="16228"/>
                    <a:pt x="2365" y="18800"/>
                    <a:pt x="5515" y="20085"/>
                  </a:cubicBezTo>
                  <a:cubicBezTo>
                    <a:pt x="8665" y="21371"/>
                    <a:pt x="13165" y="21371"/>
                    <a:pt x="16315" y="20085"/>
                  </a:cubicBezTo>
                  <a:cubicBezTo>
                    <a:pt x="19465" y="18800"/>
                    <a:pt x="21265" y="16228"/>
                    <a:pt x="20815" y="13400"/>
                  </a:cubicBezTo>
                  <a:cubicBezTo>
                    <a:pt x="20365" y="10571"/>
                    <a:pt x="17665" y="7485"/>
                    <a:pt x="14965" y="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369805" y="6090023"/>
              <a:ext cx="115791" cy="8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54" fill="norm" stroke="1" extrusionOk="0">
                  <a:moveTo>
                    <a:pt x="5694" y="0"/>
                  </a:moveTo>
                  <a:cubicBezTo>
                    <a:pt x="3765" y="0"/>
                    <a:pt x="1837" y="0"/>
                    <a:pt x="872" y="1385"/>
                  </a:cubicBezTo>
                  <a:cubicBezTo>
                    <a:pt x="-92" y="2769"/>
                    <a:pt x="-92" y="5538"/>
                    <a:pt x="101" y="8308"/>
                  </a:cubicBezTo>
                  <a:cubicBezTo>
                    <a:pt x="294" y="11077"/>
                    <a:pt x="679" y="13846"/>
                    <a:pt x="2029" y="15508"/>
                  </a:cubicBezTo>
                  <a:cubicBezTo>
                    <a:pt x="3379" y="17169"/>
                    <a:pt x="5694" y="17723"/>
                    <a:pt x="7622" y="18831"/>
                  </a:cubicBezTo>
                  <a:cubicBezTo>
                    <a:pt x="9551" y="19938"/>
                    <a:pt x="11094" y="21600"/>
                    <a:pt x="13408" y="21323"/>
                  </a:cubicBezTo>
                  <a:cubicBezTo>
                    <a:pt x="15722" y="21046"/>
                    <a:pt x="18808" y="18831"/>
                    <a:pt x="20158" y="14954"/>
                  </a:cubicBezTo>
                  <a:cubicBezTo>
                    <a:pt x="21508" y="11077"/>
                    <a:pt x="21122" y="5538"/>
                    <a:pt x="207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547100" y="6066345"/>
              <a:ext cx="102184" cy="14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45" fill="norm" stroke="1" extrusionOk="0">
                  <a:moveTo>
                    <a:pt x="0" y="7258"/>
                  </a:moveTo>
                  <a:cubicBezTo>
                    <a:pt x="432" y="8823"/>
                    <a:pt x="864" y="10388"/>
                    <a:pt x="1296" y="12267"/>
                  </a:cubicBezTo>
                  <a:cubicBezTo>
                    <a:pt x="1728" y="14145"/>
                    <a:pt x="2160" y="16336"/>
                    <a:pt x="2376" y="16493"/>
                  </a:cubicBezTo>
                  <a:cubicBezTo>
                    <a:pt x="2592" y="16649"/>
                    <a:pt x="2592" y="14771"/>
                    <a:pt x="3240" y="11954"/>
                  </a:cubicBezTo>
                  <a:cubicBezTo>
                    <a:pt x="3888" y="9136"/>
                    <a:pt x="5184" y="5380"/>
                    <a:pt x="6696" y="3032"/>
                  </a:cubicBezTo>
                  <a:cubicBezTo>
                    <a:pt x="8208" y="684"/>
                    <a:pt x="9936" y="-255"/>
                    <a:pt x="12744" y="58"/>
                  </a:cubicBezTo>
                  <a:cubicBezTo>
                    <a:pt x="15552" y="371"/>
                    <a:pt x="19440" y="1936"/>
                    <a:pt x="20520" y="5693"/>
                  </a:cubicBezTo>
                  <a:cubicBezTo>
                    <a:pt x="21600" y="9449"/>
                    <a:pt x="19872" y="15397"/>
                    <a:pt x="18144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8986339" y="6087030"/>
              <a:ext cx="164011" cy="11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794" fill="norm" stroke="1" extrusionOk="0">
                  <a:moveTo>
                    <a:pt x="15642" y="7624"/>
                  </a:moveTo>
                  <a:cubicBezTo>
                    <a:pt x="15642" y="5661"/>
                    <a:pt x="15642" y="3697"/>
                    <a:pt x="15088" y="2126"/>
                  </a:cubicBezTo>
                  <a:cubicBezTo>
                    <a:pt x="14534" y="555"/>
                    <a:pt x="13426" y="-623"/>
                    <a:pt x="11211" y="359"/>
                  </a:cubicBezTo>
                  <a:cubicBezTo>
                    <a:pt x="8995" y="1341"/>
                    <a:pt x="5672" y="4482"/>
                    <a:pt x="3595" y="7035"/>
                  </a:cubicBezTo>
                  <a:cubicBezTo>
                    <a:pt x="1519" y="9588"/>
                    <a:pt x="688" y="11552"/>
                    <a:pt x="272" y="13515"/>
                  </a:cubicBezTo>
                  <a:cubicBezTo>
                    <a:pt x="-143" y="15479"/>
                    <a:pt x="-143" y="17442"/>
                    <a:pt x="688" y="18621"/>
                  </a:cubicBezTo>
                  <a:cubicBezTo>
                    <a:pt x="1519" y="19799"/>
                    <a:pt x="3180" y="20192"/>
                    <a:pt x="4980" y="18817"/>
                  </a:cubicBezTo>
                  <a:cubicBezTo>
                    <a:pt x="6780" y="17442"/>
                    <a:pt x="8719" y="14301"/>
                    <a:pt x="10103" y="11944"/>
                  </a:cubicBezTo>
                  <a:cubicBezTo>
                    <a:pt x="11488" y="9588"/>
                    <a:pt x="12319" y="8017"/>
                    <a:pt x="13011" y="8802"/>
                  </a:cubicBezTo>
                  <a:cubicBezTo>
                    <a:pt x="13703" y="9588"/>
                    <a:pt x="14257" y="12730"/>
                    <a:pt x="15088" y="15479"/>
                  </a:cubicBezTo>
                  <a:cubicBezTo>
                    <a:pt x="15919" y="18228"/>
                    <a:pt x="17026" y="20584"/>
                    <a:pt x="17857" y="20781"/>
                  </a:cubicBezTo>
                  <a:cubicBezTo>
                    <a:pt x="18688" y="20977"/>
                    <a:pt x="19242" y="19013"/>
                    <a:pt x="19795" y="17050"/>
                  </a:cubicBezTo>
                  <a:cubicBezTo>
                    <a:pt x="20349" y="15086"/>
                    <a:pt x="20903" y="13122"/>
                    <a:pt x="21457" y="1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175186" y="5950323"/>
              <a:ext cx="58934" cy="27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524" fill="norm" stroke="1" extrusionOk="0">
                  <a:moveTo>
                    <a:pt x="11370" y="0"/>
                  </a:moveTo>
                  <a:cubicBezTo>
                    <a:pt x="9881" y="3133"/>
                    <a:pt x="8391" y="6266"/>
                    <a:pt x="6901" y="9563"/>
                  </a:cubicBezTo>
                  <a:cubicBezTo>
                    <a:pt x="5412" y="12861"/>
                    <a:pt x="3922" y="16324"/>
                    <a:pt x="3177" y="18467"/>
                  </a:cubicBezTo>
                  <a:cubicBezTo>
                    <a:pt x="2432" y="20611"/>
                    <a:pt x="2432" y="21435"/>
                    <a:pt x="4667" y="21518"/>
                  </a:cubicBezTo>
                  <a:cubicBezTo>
                    <a:pt x="6901" y="21600"/>
                    <a:pt x="11370" y="20940"/>
                    <a:pt x="14722" y="19539"/>
                  </a:cubicBezTo>
                  <a:cubicBezTo>
                    <a:pt x="18074" y="18137"/>
                    <a:pt x="20308" y="15994"/>
                    <a:pt x="20681" y="14510"/>
                  </a:cubicBezTo>
                  <a:cubicBezTo>
                    <a:pt x="21053" y="13026"/>
                    <a:pt x="19563" y="12202"/>
                    <a:pt x="16956" y="11707"/>
                  </a:cubicBezTo>
                  <a:cubicBezTo>
                    <a:pt x="14350" y="11212"/>
                    <a:pt x="10625" y="11047"/>
                    <a:pt x="7274" y="11212"/>
                  </a:cubicBezTo>
                  <a:cubicBezTo>
                    <a:pt x="3922" y="11377"/>
                    <a:pt x="943" y="11872"/>
                    <a:pt x="198" y="12531"/>
                  </a:cubicBezTo>
                  <a:cubicBezTo>
                    <a:pt x="-547" y="13191"/>
                    <a:pt x="943" y="14015"/>
                    <a:pt x="2432" y="14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247452" y="6104176"/>
              <a:ext cx="66297" cy="8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0718" fill="norm" stroke="1" extrusionOk="0">
                  <a:moveTo>
                    <a:pt x="17100" y="5554"/>
                  </a:moveTo>
                  <a:cubicBezTo>
                    <a:pt x="19063" y="3590"/>
                    <a:pt x="21027" y="1627"/>
                    <a:pt x="20372" y="645"/>
                  </a:cubicBezTo>
                  <a:cubicBezTo>
                    <a:pt x="19718" y="-337"/>
                    <a:pt x="16445" y="-337"/>
                    <a:pt x="12518" y="1627"/>
                  </a:cubicBezTo>
                  <a:cubicBezTo>
                    <a:pt x="8591" y="3590"/>
                    <a:pt x="4009" y="7518"/>
                    <a:pt x="1718" y="10954"/>
                  </a:cubicBezTo>
                  <a:cubicBezTo>
                    <a:pt x="-573" y="14390"/>
                    <a:pt x="-573" y="17336"/>
                    <a:pt x="1718" y="19054"/>
                  </a:cubicBezTo>
                  <a:cubicBezTo>
                    <a:pt x="4009" y="20772"/>
                    <a:pt x="8591" y="21263"/>
                    <a:pt x="12191" y="20036"/>
                  </a:cubicBezTo>
                  <a:cubicBezTo>
                    <a:pt x="15791" y="18808"/>
                    <a:pt x="18409" y="15863"/>
                    <a:pt x="19063" y="12918"/>
                  </a:cubicBezTo>
                  <a:cubicBezTo>
                    <a:pt x="19718" y="9972"/>
                    <a:pt x="18409" y="7027"/>
                    <a:pt x="17100" y="4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9350556" y="5915313"/>
              <a:ext cx="212545" cy="28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67" fill="norm" stroke="1" extrusionOk="0">
                  <a:moveTo>
                    <a:pt x="303" y="14646"/>
                  </a:moveTo>
                  <a:cubicBezTo>
                    <a:pt x="89" y="16246"/>
                    <a:pt x="-125" y="17846"/>
                    <a:pt x="89" y="19046"/>
                  </a:cubicBezTo>
                  <a:cubicBezTo>
                    <a:pt x="303" y="20246"/>
                    <a:pt x="944" y="21046"/>
                    <a:pt x="1800" y="21286"/>
                  </a:cubicBezTo>
                  <a:cubicBezTo>
                    <a:pt x="2655" y="21526"/>
                    <a:pt x="3725" y="21206"/>
                    <a:pt x="4687" y="20646"/>
                  </a:cubicBezTo>
                  <a:cubicBezTo>
                    <a:pt x="5649" y="20086"/>
                    <a:pt x="6505" y="19286"/>
                    <a:pt x="7146" y="18406"/>
                  </a:cubicBezTo>
                  <a:cubicBezTo>
                    <a:pt x="7788" y="17526"/>
                    <a:pt x="8216" y="16566"/>
                    <a:pt x="8750" y="16406"/>
                  </a:cubicBezTo>
                  <a:cubicBezTo>
                    <a:pt x="9285" y="16246"/>
                    <a:pt x="9926" y="16886"/>
                    <a:pt x="10889" y="16886"/>
                  </a:cubicBezTo>
                  <a:cubicBezTo>
                    <a:pt x="11851" y="16886"/>
                    <a:pt x="13134" y="16246"/>
                    <a:pt x="14631" y="14406"/>
                  </a:cubicBezTo>
                  <a:cubicBezTo>
                    <a:pt x="16128" y="12566"/>
                    <a:pt x="17839" y="9526"/>
                    <a:pt x="18909" y="7206"/>
                  </a:cubicBezTo>
                  <a:cubicBezTo>
                    <a:pt x="19978" y="4886"/>
                    <a:pt x="20406" y="3286"/>
                    <a:pt x="20513" y="2086"/>
                  </a:cubicBezTo>
                  <a:cubicBezTo>
                    <a:pt x="20620" y="886"/>
                    <a:pt x="20406" y="86"/>
                    <a:pt x="19978" y="6"/>
                  </a:cubicBezTo>
                  <a:cubicBezTo>
                    <a:pt x="19550" y="-74"/>
                    <a:pt x="18909" y="566"/>
                    <a:pt x="18053" y="3126"/>
                  </a:cubicBezTo>
                  <a:cubicBezTo>
                    <a:pt x="17198" y="5686"/>
                    <a:pt x="16128" y="10166"/>
                    <a:pt x="15594" y="12886"/>
                  </a:cubicBezTo>
                  <a:cubicBezTo>
                    <a:pt x="15059" y="15606"/>
                    <a:pt x="15059" y="16566"/>
                    <a:pt x="15273" y="17446"/>
                  </a:cubicBezTo>
                  <a:cubicBezTo>
                    <a:pt x="15487" y="18326"/>
                    <a:pt x="15915" y="19126"/>
                    <a:pt x="16663" y="19606"/>
                  </a:cubicBezTo>
                  <a:cubicBezTo>
                    <a:pt x="17412" y="20086"/>
                    <a:pt x="18481" y="20246"/>
                    <a:pt x="19336" y="19926"/>
                  </a:cubicBezTo>
                  <a:cubicBezTo>
                    <a:pt x="20192" y="19606"/>
                    <a:pt x="20833" y="18806"/>
                    <a:pt x="21475" y="18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480550" y="6051923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21600"/>
                    <a:pt x="0" y="21600"/>
                    <a:pt x="0" y="20571"/>
                  </a:cubicBezTo>
                  <a:cubicBezTo>
                    <a:pt x="0" y="19543"/>
                    <a:pt x="1543" y="17486"/>
                    <a:pt x="5400" y="13886"/>
                  </a:cubicBezTo>
                  <a:cubicBezTo>
                    <a:pt x="9257" y="10286"/>
                    <a:pt x="15429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872519" y="5858196"/>
              <a:ext cx="236681" cy="35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32" fill="norm" stroke="1" extrusionOk="0">
                  <a:moveTo>
                    <a:pt x="1877" y="16107"/>
                  </a:moveTo>
                  <a:cubicBezTo>
                    <a:pt x="3788" y="16236"/>
                    <a:pt x="5700" y="16365"/>
                    <a:pt x="7133" y="16430"/>
                  </a:cubicBezTo>
                  <a:cubicBezTo>
                    <a:pt x="8567" y="16495"/>
                    <a:pt x="9523" y="16495"/>
                    <a:pt x="9618" y="16171"/>
                  </a:cubicBezTo>
                  <a:cubicBezTo>
                    <a:pt x="9714" y="15848"/>
                    <a:pt x="8949" y="15201"/>
                    <a:pt x="8089" y="14813"/>
                  </a:cubicBezTo>
                  <a:cubicBezTo>
                    <a:pt x="7229" y="14425"/>
                    <a:pt x="6273" y="14296"/>
                    <a:pt x="4935" y="15201"/>
                  </a:cubicBezTo>
                  <a:cubicBezTo>
                    <a:pt x="3597" y="16107"/>
                    <a:pt x="1877" y="18047"/>
                    <a:pt x="921" y="19340"/>
                  </a:cubicBezTo>
                  <a:cubicBezTo>
                    <a:pt x="-35" y="20634"/>
                    <a:pt x="-226" y="21280"/>
                    <a:pt x="252" y="21410"/>
                  </a:cubicBezTo>
                  <a:cubicBezTo>
                    <a:pt x="730" y="21539"/>
                    <a:pt x="1877" y="21151"/>
                    <a:pt x="4075" y="19146"/>
                  </a:cubicBezTo>
                  <a:cubicBezTo>
                    <a:pt x="6273" y="17141"/>
                    <a:pt x="9523" y="13520"/>
                    <a:pt x="11530" y="10416"/>
                  </a:cubicBezTo>
                  <a:cubicBezTo>
                    <a:pt x="13537" y="7311"/>
                    <a:pt x="14301" y="4725"/>
                    <a:pt x="14779" y="2914"/>
                  </a:cubicBezTo>
                  <a:cubicBezTo>
                    <a:pt x="15257" y="1103"/>
                    <a:pt x="15448" y="68"/>
                    <a:pt x="15353" y="4"/>
                  </a:cubicBezTo>
                  <a:cubicBezTo>
                    <a:pt x="15257" y="-61"/>
                    <a:pt x="14875" y="844"/>
                    <a:pt x="14015" y="3625"/>
                  </a:cubicBezTo>
                  <a:cubicBezTo>
                    <a:pt x="13155" y="6406"/>
                    <a:pt x="11816" y="11062"/>
                    <a:pt x="11147" y="13973"/>
                  </a:cubicBezTo>
                  <a:cubicBezTo>
                    <a:pt x="10478" y="16883"/>
                    <a:pt x="10478" y="18047"/>
                    <a:pt x="10670" y="18241"/>
                  </a:cubicBezTo>
                  <a:cubicBezTo>
                    <a:pt x="10861" y="18435"/>
                    <a:pt x="11243" y="17659"/>
                    <a:pt x="11625" y="16883"/>
                  </a:cubicBezTo>
                  <a:cubicBezTo>
                    <a:pt x="12008" y="16107"/>
                    <a:pt x="12390" y="15331"/>
                    <a:pt x="12868" y="14684"/>
                  </a:cubicBezTo>
                  <a:cubicBezTo>
                    <a:pt x="13346" y="14037"/>
                    <a:pt x="13919" y="13520"/>
                    <a:pt x="14301" y="13585"/>
                  </a:cubicBezTo>
                  <a:cubicBezTo>
                    <a:pt x="14684" y="13649"/>
                    <a:pt x="14875" y="14296"/>
                    <a:pt x="15066" y="14878"/>
                  </a:cubicBezTo>
                  <a:cubicBezTo>
                    <a:pt x="15257" y="15460"/>
                    <a:pt x="15448" y="15977"/>
                    <a:pt x="15544" y="15007"/>
                  </a:cubicBezTo>
                  <a:cubicBezTo>
                    <a:pt x="15639" y="14037"/>
                    <a:pt x="15639" y="11580"/>
                    <a:pt x="15735" y="10028"/>
                  </a:cubicBezTo>
                  <a:cubicBezTo>
                    <a:pt x="15831" y="8476"/>
                    <a:pt x="16022" y="7829"/>
                    <a:pt x="16500" y="7699"/>
                  </a:cubicBezTo>
                  <a:cubicBezTo>
                    <a:pt x="16978" y="7570"/>
                    <a:pt x="17742" y="7958"/>
                    <a:pt x="18602" y="8540"/>
                  </a:cubicBezTo>
                  <a:cubicBezTo>
                    <a:pt x="19462" y="9122"/>
                    <a:pt x="20418" y="9898"/>
                    <a:pt x="21374" y="10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0115550" y="6015099"/>
              <a:ext cx="72528" cy="16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23" fill="norm" stroke="1" extrusionOk="0">
                  <a:moveTo>
                    <a:pt x="20366" y="6563"/>
                  </a:moveTo>
                  <a:cubicBezTo>
                    <a:pt x="20983" y="5161"/>
                    <a:pt x="21600" y="3758"/>
                    <a:pt x="20674" y="2636"/>
                  </a:cubicBezTo>
                  <a:cubicBezTo>
                    <a:pt x="19749" y="1514"/>
                    <a:pt x="17280" y="673"/>
                    <a:pt x="14503" y="252"/>
                  </a:cubicBezTo>
                  <a:cubicBezTo>
                    <a:pt x="11726" y="-169"/>
                    <a:pt x="8640" y="-169"/>
                    <a:pt x="5863" y="1093"/>
                  </a:cubicBezTo>
                  <a:cubicBezTo>
                    <a:pt x="3086" y="2356"/>
                    <a:pt x="617" y="4880"/>
                    <a:pt x="2777" y="7545"/>
                  </a:cubicBezTo>
                  <a:cubicBezTo>
                    <a:pt x="4937" y="10210"/>
                    <a:pt x="11726" y="13015"/>
                    <a:pt x="15737" y="15119"/>
                  </a:cubicBezTo>
                  <a:cubicBezTo>
                    <a:pt x="19749" y="17223"/>
                    <a:pt x="20983" y="18626"/>
                    <a:pt x="20057" y="19608"/>
                  </a:cubicBezTo>
                  <a:cubicBezTo>
                    <a:pt x="19131" y="20589"/>
                    <a:pt x="16046" y="21150"/>
                    <a:pt x="12960" y="21291"/>
                  </a:cubicBezTo>
                  <a:cubicBezTo>
                    <a:pt x="9874" y="21431"/>
                    <a:pt x="6789" y="21150"/>
                    <a:pt x="4629" y="19888"/>
                  </a:cubicBezTo>
                  <a:cubicBezTo>
                    <a:pt x="2469" y="18626"/>
                    <a:pt x="1234" y="16382"/>
                    <a:pt x="0" y="14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0249989" y="5829673"/>
              <a:ext cx="81462" cy="37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96" fill="norm" stroke="1" extrusionOk="0">
                  <a:moveTo>
                    <a:pt x="21315" y="0"/>
                  </a:moveTo>
                  <a:cubicBezTo>
                    <a:pt x="17438" y="3559"/>
                    <a:pt x="13561" y="7118"/>
                    <a:pt x="9961" y="10432"/>
                  </a:cubicBezTo>
                  <a:cubicBezTo>
                    <a:pt x="6361" y="13745"/>
                    <a:pt x="3038" y="16814"/>
                    <a:pt x="1377" y="18716"/>
                  </a:cubicBezTo>
                  <a:cubicBezTo>
                    <a:pt x="-285" y="20618"/>
                    <a:pt x="-285" y="21355"/>
                    <a:pt x="546" y="21477"/>
                  </a:cubicBezTo>
                  <a:cubicBezTo>
                    <a:pt x="1377" y="21600"/>
                    <a:pt x="3038" y="21109"/>
                    <a:pt x="4146" y="20250"/>
                  </a:cubicBezTo>
                  <a:cubicBezTo>
                    <a:pt x="5253" y="19391"/>
                    <a:pt x="5807" y="18164"/>
                    <a:pt x="6361" y="16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223226" y="5982073"/>
              <a:ext cx="260624" cy="17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99" fill="norm" stroke="1" extrusionOk="0">
                  <a:moveTo>
                    <a:pt x="3158" y="5336"/>
                  </a:moveTo>
                  <a:cubicBezTo>
                    <a:pt x="2635" y="4320"/>
                    <a:pt x="2113" y="3304"/>
                    <a:pt x="1416" y="2668"/>
                  </a:cubicBezTo>
                  <a:cubicBezTo>
                    <a:pt x="719" y="2033"/>
                    <a:pt x="-152" y="1779"/>
                    <a:pt x="22" y="2160"/>
                  </a:cubicBezTo>
                  <a:cubicBezTo>
                    <a:pt x="196" y="2541"/>
                    <a:pt x="1416" y="3558"/>
                    <a:pt x="2983" y="5336"/>
                  </a:cubicBezTo>
                  <a:cubicBezTo>
                    <a:pt x="4551" y="7115"/>
                    <a:pt x="6467" y="9656"/>
                    <a:pt x="7600" y="11562"/>
                  </a:cubicBezTo>
                  <a:cubicBezTo>
                    <a:pt x="8732" y="13468"/>
                    <a:pt x="9080" y="14739"/>
                    <a:pt x="8993" y="15882"/>
                  </a:cubicBezTo>
                  <a:cubicBezTo>
                    <a:pt x="8906" y="17026"/>
                    <a:pt x="8383" y="18042"/>
                    <a:pt x="8035" y="17915"/>
                  </a:cubicBezTo>
                  <a:cubicBezTo>
                    <a:pt x="7687" y="17788"/>
                    <a:pt x="7513" y="16518"/>
                    <a:pt x="8035" y="14739"/>
                  </a:cubicBezTo>
                  <a:cubicBezTo>
                    <a:pt x="8558" y="12960"/>
                    <a:pt x="9777" y="10673"/>
                    <a:pt x="11258" y="9021"/>
                  </a:cubicBezTo>
                  <a:cubicBezTo>
                    <a:pt x="12738" y="7369"/>
                    <a:pt x="14480" y="6353"/>
                    <a:pt x="15613" y="6353"/>
                  </a:cubicBezTo>
                  <a:cubicBezTo>
                    <a:pt x="16745" y="6353"/>
                    <a:pt x="17267" y="7369"/>
                    <a:pt x="17442" y="9148"/>
                  </a:cubicBezTo>
                  <a:cubicBezTo>
                    <a:pt x="17616" y="10927"/>
                    <a:pt x="17442" y="13468"/>
                    <a:pt x="17267" y="15882"/>
                  </a:cubicBezTo>
                  <a:cubicBezTo>
                    <a:pt x="17093" y="18296"/>
                    <a:pt x="16919" y="20584"/>
                    <a:pt x="16832" y="21092"/>
                  </a:cubicBezTo>
                  <a:cubicBezTo>
                    <a:pt x="16745" y="21600"/>
                    <a:pt x="16745" y="20329"/>
                    <a:pt x="17529" y="16518"/>
                  </a:cubicBezTo>
                  <a:cubicBezTo>
                    <a:pt x="18313" y="12706"/>
                    <a:pt x="19880" y="6353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515600" y="5816973"/>
              <a:ext cx="127000" cy="39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0"/>
                  </a:moveTo>
                  <a:cubicBezTo>
                    <a:pt x="19800" y="1149"/>
                    <a:pt x="18000" y="2298"/>
                    <a:pt x="15480" y="4826"/>
                  </a:cubicBezTo>
                  <a:cubicBezTo>
                    <a:pt x="12960" y="7353"/>
                    <a:pt x="9720" y="11260"/>
                    <a:pt x="7200" y="14074"/>
                  </a:cubicBezTo>
                  <a:cubicBezTo>
                    <a:pt x="4680" y="16889"/>
                    <a:pt x="2880" y="18613"/>
                    <a:pt x="1980" y="19762"/>
                  </a:cubicBezTo>
                  <a:cubicBezTo>
                    <a:pt x="1080" y="20911"/>
                    <a:pt x="1080" y="21485"/>
                    <a:pt x="1980" y="21543"/>
                  </a:cubicBezTo>
                  <a:cubicBezTo>
                    <a:pt x="2880" y="21600"/>
                    <a:pt x="4680" y="21140"/>
                    <a:pt x="6300" y="19762"/>
                  </a:cubicBezTo>
                  <a:cubicBezTo>
                    <a:pt x="7920" y="18383"/>
                    <a:pt x="9360" y="16085"/>
                    <a:pt x="10080" y="14649"/>
                  </a:cubicBezTo>
                  <a:cubicBezTo>
                    <a:pt x="10800" y="13213"/>
                    <a:pt x="10800" y="12638"/>
                    <a:pt x="10080" y="12179"/>
                  </a:cubicBezTo>
                  <a:cubicBezTo>
                    <a:pt x="9360" y="11719"/>
                    <a:pt x="7920" y="11374"/>
                    <a:pt x="6120" y="11547"/>
                  </a:cubicBezTo>
                  <a:cubicBezTo>
                    <a:pt x="4320" y="11719"/>
                    <a:pt x="2160" y="12409"/>
                    <a:pt x="0" y="13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626465" y="5853944"/>
              <a:ext cx="220550" cy="29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74" fill="norm" stroke="1" extrusionOk="0">
                  <a:moveTo>
                    <a:pt x="951" y="14894"/>
                  </a:moveTo>
                  <a:cubicBezTo>
                    <a:pt x="539" y="16437"/>
                    <a:pt x="128" y="17979"/>
                    <a:pt x="25" y="19137"/>
                  </a:cubicBezTo>
                  <a:cubicBezTo>
                    <a:pt x="-78" y="20294"/>
                    <a:pt x="128" y="21065"/>
                    <a:pt x="745" y="21297"/>
                  </a:cubicBezTo>
                  <a:cubicBezTo>
                    <a:pt x="1362" y="21528"/>
                    <a:pt x="2391" y="21219"/>
                    <a:pt x="3213" y="20679"/>
                  </a:cubicBezTo>
                  <a:cubicBezTo>
                    <a:pt x="4036" y="20139"/>
                    <a:pt x="4653" y="19368"/>
                    <a:pt x="5065" y="18597"/>
                  </a:cubicBezTo>
                  <a:cubicBezTo>
                    <a:pt x="5476" y="17825"/>
                    <a:pt x="5682" y="17054"/>
                    <a:pt x="5991" y="17131"/>
                  </a:cubicBezTo>
                  <a:cubicBezTo>
                    <a:pt x="6299" y="17208"/>
                    <a:pt x="6711" y="18134"/>
                    <a:pt x="7431" y="18597"/>
                  </a:cubicBezTo>
                  <a:cubicBezTo>
                    <a:pt x="8151" y="19059"/>
                    <a:pt x="9179" y="19059"/>
                    <a:pt x="10413" y="18288"/>
                  </a:cubicBezTo>
                  <a:cubicBezTo>
                    <a:pt x="11648" y="17517"/>
                    <a:pt x="13088" y="15974"/>
                    <a:pt x="14836" y="13042"/>
                  </a:cubicBezTo>
                  <a:cubicBezTo>
                    <a:pt x="16585" y="10111"/>
                    <a:pt x="18642" y="5791"/>
                    <a:pt x="19876" y="3245"/>
                  </a:cubicBezTo>
                  <a:cubicBezTo>
                    <a:pt x="21111" y="699"/>
                    <a:pt x="21522" y="-72"/>
                    <a:pt x="21419" y="5"/>
                  </a:cubicBezTo>
                  <a:cubicBezTo>
                    <a:pt x="21316" y="82"/>
                    <a:pt x="20699" y="1008"/>
                    <a:pt x="19465" y="3939"/>
                  </a:cubicBezTo>
                  <a:cubicBezTo>
                    <a:pt x="18231" y="6871"/>
                    <a:pt x="16379" y="11808"/>
                    <a:pt x="15453" y="14662"/>
                  </a:cubicBezTo>
                  <a:cubicBezTo>
                    <a:pt x="14528" y="17517"/>
                    <a:pt x="14528" y="18288"/>
                    <a:pt x="14939" y="18905"/>
                  </a:cubicBezTo>
                  <a:cubicBezTo>
                    <a:pt x="15351" y="19522"/>
                    <a:pt x="16173" y="19985"/>
                    <a:pt x="17099" y="19831"/>
                  </a:cubicBezTo>
                  <a:cubicBezTo>
                    <a:pt x="18025" y="19677"/>
                    <a:pt x="19053" y="18905"/>
                    <a:pt x="20082" y="18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0739735" y="5905873"/>
              <a:ext cx="21401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7435" y="10491"/>
                  </a:moveTo>
                  <a:cubicBezTo>
                    <a:pt x="6164" y="10080"/>
                    <a:pt x="4893" y="9669"/>
                    <a:pt x="3411" y="9154"/>
                  </a:cubicBezTo>
                  <a:cubicBezTo>
                    <a:pt x="1929" y="8640"/>
                    <a:pt x="235" y="8023"/>
                    <a:pt x="23" y="7817"/>
                  </a:cubicBezTo>
                  <a:cubicBezTo>
                    <a:pt x="-189" y="7611"/>
                    <a:pt x="1082" y="7817"/>
                    <a:pt x="2776" y="8126"/>
                  </a:cubicBezTo>
                  <a:cubicBezTo>
                    <a:pt x="4470" y="8434"/>
                    <a:pt x="6587" y="8846"/>
                    <a:pt x="8705" y="9669"/>
                  </a:cubicBezTo>
                  <a:cubicBezTo>
                    <a:pt x="10823" y="10491"/>
                    <a:pt x="12940" y="11726"/>
                    <a:pt x="13682" y="13371"/>
                  </a:cubicBezTo>
                  <a:cubicBezTo>
                    <a:pt x="14423" y="15017"/>
                    <a:pt x="13787" y="17074"/>
                    <a:pt x="13258" y="18720"/>
                  </a:cubicBezTo>
                  <a:cubicBezTo>
                    <a:pt x="12729" y="20366"/>
                    <a:pt x="12305" y="21600"/>
                    <a:pt x="12517" y="21600"/>
                  </a:cubicBezTo>
                  <a:cubicBezTo>
                    <a:pt x="12729" y="21600"/>
                    <a:pt x="13576" y="20366"/>
                    <a:pt x="15164" y="16560"/>
                  </a:cubicBezTo>
                  <a:cubicBezTo>
                    <a:pt x="16752" y="12754"/>
                    <a:pt x="19082" y="6377"/>
                    <a:pt x="214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0925832" y="6026523"/>
              <a:ext cx="72369" cy="10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921" fill="norm" stroke="1" extrusionOk="0">
                  <a:moveTo>
                    <a:pt x="21100" y="6113"/>
                  </a:moveTo>
                  <a:cubicBezTo>
                    <a:pt x="19249" y="4483"/>
                    <a:pt x="17397" y="2853"/>
                    <a:pt x="14929" y="2242"/>
                  </a:cubicBezTo>
                  <a:cubicBezTo>
                    <a:pt x="12460" y="1630"/>
                    <a:pt x="9374" y="2038"/>
                    <a:pt x="6597" y="3260"/>
                  </a:cubicBezTo>
                  <a:cubicBezTo>
                    <a:pt x="3820" y="4483"/>
                    <a:pt x="1351" y="6521"/>
                    <a:pt x="426" y="9577"/>
                  </a:cubicBezTo>
                  <a:cubicBezTo>
                    <a:pt x="-500" y="12634"/>
                    <a:pt x="117" y="16709"/>
                    <a:pt x="1969" y="18951"/>
                  </a:cubicBezTo>
                  <a:cubicBezTo>
                    <a:pt x="3820" y="21192"/>
                    <a:pt x="6906" y="21600"/>
                    <a:pt x="10300" y="19766"/>
                  </a:cubicBezTo>
                  <a:cubicBezTo>
                    <a:pt x="13694" y="17932"/>
                    <a:pt x="17397" y="13857"/>
                    <a:pt x="19249" y="10189"/>
                  </a:cubicBezTo>
                  <a:cubicBezTo>
                    <a:pt x="21100" y="6521"/>
                    <a:pt x="21100" y="3260"/>
                    <a:pt x="211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1030897" y="6020173"/>
              <a:ext cx="1443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738" y="0"/>
                  </a:moveTo>
                  <a:cubicBezTo>
                    <a:pt x="2677" y="3168"/>
                    <a:pt x="3617" y="6336"/>
                    <a:pt x="3773" y="8640"/>
                  </a:cubicBezTo>
                  <a:cubicBezTo>
                    <a:pt x="3930" y="10944"/>
                    <a:pt x="3303" y="12384"/>
                    <a:pt x="2364" y="13680"/>
                  </a:cubicBezTo>
                  <a:cubicBezTo>
                    <a:pt x="1425" y="14976"/>
                    <a:pt x="173" y="16128"/>
                    <a:pt x="17" y="16128"/>
                  </a:cubicBezTo>
                  <a:cubicBezTo>
                    <a:pt x="-140" y="16128"/>
                    <a:pt x="799" y="14976"/>
                    <a:pt x="3773" y="12528"/>
                  </a:cubicBezTo>
                  <a:cubicBezTo>
                    <a:pt x="6747" y="10080"/>
                    <a:pt x="11756" y="6336"/>
                    <a:pt x="15043" y="4176"/>
                  </a:cubicBezTo>
                  <a:cubicBezTo>
                    <a:pt x="18330" y="2016"/>
                    <a:pt x="19895" y="1440"/>
                    <a:pt x="20677" y="2016"/>
                  </a:cubicBezTo>
                  <a:cubicBezTo>
                    <a:pt x="21460" y="2592"/>
                    <a:pt x="21460" y="4320"/>
                    <a:pt x="21147" y="7776"/>
                  </a:cubicBezTo>
                  <a:cubicBezTo>
                    <a:pt x="20834" y="11232"/>
                    <a:pt x="20208" y="16416"/>
                    <a:pt x="195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111999" y="4235823"/>
              <a:ext cx="3028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8" y="2160"/>
                    <a:pt x="1117" y="4320"/>
                    <a:pt x="1706" y="5760"/>
                  </a:cubicBezTo>
                  <a:cubicBezTo>
                    <a:pt x="2294" y="7200"/>
                    <a:pt x="2913" y="7920"/>
                    <a:pt x="3487" y="8280"/>
                  </a:cubicBezTo>
                  <a:cubicBezTo>
                    <a:pt x="4060" y="8640"/>
                    <a:pt x="4589" y="8640"/>
                    <a:pt x="5192" y="8640"/>
                  </a:cubicBezTo>
                  <a:cubicBezTo>
                    <a:pt x="5796" y="8640"/>
                    <a:pt x="6475" y="8640"/>
                    <a:pt x="7079" y="8640"/>
                  </a:cubicBezTo>
                  <a:cubicBezTo>
                    <a:pt x="7683" y="8640"/>
                    <a:pt x="8211" y="8640"/>
                    <a:pt x="8777" y="8280"/>
                  </a:cubicBezTo>
                  <a:cubicBezTo>
                    <a:pt x="9343" y="7920"/>
                    <a:pt x="9947" y="7200"/>
                    <a:pt x="10543" y="6840"/>
                  </a:cubicBezTo>
                  <a:cubicBezTo>
                    <a:pt x="11140" y="6480"/>
                    <a:pt x="11728" y="6480"/>
                    <a:pt x="12325" y="7200"/>
                  </a:cubicBezTo>
                  <a:cubicBezTo>
                    <a:pt x="12921" y="7920"/>
                    <a:pt x="13525" y="9360"/>
                    <a:pt x="14113" y="10080"/>
                  </a:cubicBezTo>
                  <a:cubicBezTo>
                    <a:pt x="14702" y="10800"/>
                    <a:pt x="15275" y="10800"/>
                    <a:pt x="15811" y="11520"/>
                  </a:cubicBezTo>
                  <a:cubicBezTo>
                    <a:pt x="16347" y="12240"/>
                    <a:pt x="16845" y="13680"/>
                    <a:pt x="17487" y="14760"/>
                  </a:cubicBezTo>
                  <a:cubicBezTo>
                    <a:pt x="18128" y="15840"/>
                    <a:pt x="18913" y="16560"/>
                    <a:pt x="19623" y="17640"/>
                  </a:cubicBezTo>
                  <a:cubicBezTo>
                    <a:pt x="20332" y="18720"/>
                    <a:pt x="20966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162800" y="3504443"/>
              <a:ext cx="2901950" cy="81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18713"/>
                  </a:moveTo>
                  <a:cubicBezTo>
                    <a:pt x="457" y="18713"/>
                    <a:pt x="914" y="18713"/>
                    <a:pt x="1371" y="18404"/>
                  </a:cubicBezTo>
                  <a:cubicBezTo>
                    <a:pt x="1828" y="18096"/>
                    <a:pt x="2284" y="17478"/>
                    <a:pt x="2694" y="16721"/>
                  </a:cubicBezTo>
                  <a:cubicBezTo>
                    <a:pt x="3104" y="15964"/>
                    <a:pt x="3466" y="15066"/>
                    <a:pt x="3836" y="13832"/>
                  </a:cubicBezTo>
                  <a:cubicBezTo>
                    <a:pt x="4207" y="12597"/>
                    <a:pt x="4585" y="11026"/>
                    <a:pt x="4931" y="9315"/>
                  </a:cubicBezTo>
                  <a:cubicBezTo>
                    <a:pt x="5278" y="7604"/>
                    <a:pt x="5593" y="5753"/>
                    <a:pt x="5814" y="4266"/>
                  </a:cubicBezTo>
                  <a:cubicBezTo>
                    <a:pt x="6034" y="2779"/>
                    <a:pt x="6160" y="1657"/>
                    <a:pt x="6247" y="956"/>
                  </a:cubicBezTo>
                  <a:cubicBezTo>
                    <a:pt x="6333" y="255"/>
                    <a:pt x="6381" y="-26"/>
                    <a:pt x="6396" y="2"/>
                  </a:cubicBezTo>
                  <a:cubicBezTo>
                    <a:pt x="6412" y="30"/>
                    <a:pt x="6396" y="367"/>
                    <a:pt x="6349" y="1433"/>
                  </a:cubicBezTo>
                  <a:cubicBezTo>
                    <a:pt x="6302" y="2499"/>
                    <a:pt x="6223" y="4294"/>
                    <a:pt x="6144" y="6061"/>
                  </a:cubicBezTo>
                  <a:cubicBezTo>
                    <a:pt x="6066" y="7829"/>
                    <a:pt x="5987" y="9568"/>
                    <a:pt x="5947" y="11251"/>
                  </a:cubicBezTo>
                  <a:cubicBezTo>
                    <a:pt x="5908" y="12934"/>
                    <a:pt x="5908" y="14561"/>
                    <a:pt x="5908" y="15515"/>
                  </a:cubicBezTo>
                  <a:cubicBezTo>
                    <a:pt x="5908" y="16469"/>
                    <a:pt x="5908" y="16749"/>
                    <a:pt x="5900" y="17086"/>
                  </a:cubicBezTo>
                  <a:cubicBezTo>
                    <a:pt x="5892" y="17422"/>
                    <a:pt x="5877" y="17815"/>
                    <a:pt x="5916" y="18011"/>
                  </a:cubicBezTo>
                  <a:cubicBezTo>
                    <a:pt x="5955" y="18208"/>
                    <a:pt x="6050" y="18208"/>
                    <a:pt x="6420" y="18208"/>
                  </a:cubicBezTo>
                  <a:cubicBezTo>
                    <a:pt x="6790" y="18208"/>
                    <a:pt x="7436" y="18208"/>
                    <a:pt x="8004" y="18236"/>
                  </a:cubicBezTo>
                  <a:cubicBezTo>
                    <a:pt x="8571" y="18264"/>
                    <a:pt x="9059" y="18320"/>
                    <a:pt x="9587" y="18404"/>
                  </a:cubicBezTo>
                  <a:cubicBezTo>
                    <a:pt x="10115" y="18488"/>
                    <a:pt x="10682" y="18600"/>
                    <a:pt x="11265" y="18657"/>
                  </a:cubicBezTo>
                  <a:cubicBezTo>
                    <a:pt x="11848" y="18713"/>
                    <a:pt x="12446" y="18713"/>
                    <a:pt x="12919" y="18685"/>
                  </a:cubicBezTo>
                  <a:cubicBezTo>
                    <a:pt x="13392" y="18657"/>
                    <a:pt x="13738" y="18600"/>
                    <a:pt x="13982" y="18432"/>
                  </a:cubicBezTo>
                  <a:cubicBezTo>
                    <a:pt x="14227" y="18264"/>
                    <a:pt x="14368" y="17983"/>
                    <a:pt x="14518" y="17394"/>
                  </a:cubicBezTo>
                  <a:cubicBezTo>
                    <a:pt x="14668" y="16805"/>
                    <a:pt x="14825" y="15908"/>
                    <a:pt x="14983" y="14617"/>
                  </a:cubicBezTo>
                  <a:cubicBezTo>
                    <a:pt x="15140" y="13327"/>
                    <a:pt x="15298" y="11644"/>
                    <a:pt x="15463" y="9932"/>
                  </a:cubicBezTo>
                  <a:cubicBezTo>
                    <a:pt x="15629" y="8221"/>
                    <a:pt x="15802" y="6482"/>
                    <a:pt x="15912" y="5416"/>
                  </a:cubicBezTo>
                  <a:cubicBezTo>
                    <a:pt x="16023" y="4350"/>
                    <a:pt x="16070" y="3957"/>
                    <a:pt x="16125" y="3509"/>
                  </a:cubicBezTo>
                  <a:cubicBezTo>
                    <a:pt x="16180" y="3060"/>
                    <a:pt x="16243" y="2555"/>
                    <a:pt x="16275" y="2499"/>
                  </a:cubicBezTo>
                  <a:cubicBezTo>
                    <a:pt x="16306" y="2443"/>
                    <a:pt x="16306" y="2835"/>
                    <a:pt x="16275" y="3733"/>
                  </a:cubicBezTo>
                  <a:cubicBezTo>
                    <a:pt x="16243" y="4631"/>
                    <a:pt x="16180" y="6033"/>
                    <a:pt x="16109" y="7688"/>
                  </a:cubicBezTo>
                  <a:cubicBezTo>
                    <a:pt x="16039" y="9343"/>
                    <a:pt x="15960" y="11251"/>
                    <a:pt x="15873" y="12822"/>
                  </a:cubicBezTo>
                  <a:cubicBezTo>
                    <a:pt x="15786" y="14393"/>
                    <a:pt x="15692" y="15627"/>
                    <a:pt x="15629" y="16525"/>
                  </a:cubicBezTo>
                  <a:cubicBezTo>
                    <a:pt x="15566" y="17422"/>
                    <a:pt x="15534" y="17983"/>
                    <a:pt x="15574" y="18348"/>
                  </a:cubicBezTo>
                  <a:cubicBezTo>
                    <a:pt x="15613" y="18713"/>
                    <a:pt x="15723" y="18881"/>
                    <a:pt x="16007" y="18993"/>
                  </a:cubicBezTo>
                  <a:cubicBezTo>
                    <a:pt x="16291" y="19105"/>
                    <a:pt x="16747" y="19162"/>
                    <a:pt x="17244" y="19274"/>
                  </a:cubicBezTo>
                  <a:cubicBezTo>
                    <a:pt x="17740" y="19386"/>
                    <a:pt x="18276" y="19554"/>
                    <a:pt x="18811" y="19723"/>
                  </a:cubicBezTo>
                  <a:cubicBezTo>
                    <a:pt x="19347" y="19891"/>
                    <a:pt x="19883" y="20059"/>
                    <a:pt x="20308" y="20256"/>
                  </a:cubicBezTo>
                  <a:cubicBezTo>
                    <a:pt x="20733" y="20452"/>
                    <a:pt x="21049" y="20676"/>
                    <a:pt x="21246" y="20901"/>
                  </a:cubicBezTo>
                  <a:cubicBezTo>
                    <a:pt x="21442" y="21125"/>
                    <a:pt x="21521" y="21350"/>
                    <a:pt x="2160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7785100" y="6807573"/>
              <a:ext cx="1244600" cy="49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9100"/>
                  </a:moveTo>
                  <a:cubicBezTo>
                    <a:pt x="367" y="10662"/>
                    <a:pt x="735" y="12225"/>
                    <a:pt x="992" y="13787"/>
                  </a:cubicBezTo>
                  <a:cubicBezTo>
                    <a:pt x="1249" y="15350"/>
                    <a:pt x="1396" y="16912"/>
                    <a:pt x="1524" y="18153"/>
                  </a:cubicBezTo>
                  <a:cubicBezTo>
                    <a:pt x="1653" y="19394"/>
                    <a:pt x="1763" y="20313"/>
                    <a:pt x="1910" y="20865"/>
                  </a:cubicBezTo>
                  <a:cubicBezTo>
                    <a:pt x="2057" y="21416"/>
                    <a:pt x="2241" y="21600"/>
                    <a:pt x="2590" y="21049"/>
                  </a:cubicBezTo>
                  <a:cubicBezTo>
                    <a:pt x="2939" y="20497"/>
                    <a:pt x="3453" y="19210"/>
                    <a:pt x="4335" y="17556"/>
                  </a:cubicBezTo>
                  <a:cubicBezTo>
                    <a:pt x="5216" y="15901"/>
                    <a:pt x="6465" y="13879"/>
                    <a:pt x="7641" y="12271"/>
                  </a:cubicBezTo>
                  <a:cubicBezTo>
                    <a:pt x="8816" y="10662"/>
                    <a:pt x="9918" y="9467"/>
                    <a:pt x="11241" y="8226"/>
                  </a:cubicBezTo>
                  <a:cubicBezTo>
                    <a:pt x="12563" y="6986"/>
                    <a:pt x="14106" y="5699"/>
                    <a:pt x="15539" y="4550"/>
                  </a:cubicBezTo>
                  <a:cubicBezTo>
                    <a:pt x="16971" y="3401"/>
                    <a:pt x="18294" y="2390"/>
                    <a:pt x="19286" y="1654"/>
                  </a:cubicBezTo>
                  <a:cubicBezTo>
                    <a:pt x="20278" y="919"/>
                    <a:pt x="20939" y="4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5" name="Drawing"/>
          <p:cNvGrpSpPr/>
          <p:nvPr/>
        </p:nvGrpSpPr>
        <p:grpSpPr>
          <a:xfrm>
            <a:off x="127000" y="996950"/>
            <a:ext cx="12795250" cy="8485717"/>
            <a:chOff x="0" y="0"/>
            <a:chExt cx="12795250" cy="8485716"/>
          </a:xfrm>
        </p:grpSpPr>
        <p:sp>
          <p:nvSpPr>
            <p:cNvPr id="720" name="Line"/>
            <p:cNvSpPr/>
            <p:nvPr/>
          </p:nvSpPr>
          <p:spPr>
            <a:xfrm>
              <a:off x="1390649" y="806450"/>
              <a:ext cx="381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042"/>
                    <a:pt x="2400" y="8084"/>
                    <a:pt x="4200" y="11432"/>
                  </a:cubicBezTo>
                  <a:cubicBezTo>
                    <a:pt x="6000" y="14779"/>
                    <a:pt x="8400" y="17432"/>
                    <a:pt x="11400" y="19011"/>
                  </a:cubicBezTo>
                  <a:cubicBezTo>
                    <a:pt x="14400" y="20589"/>
                    <a:pt x="18000" y="210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378313" y="754194"/>
              <a:ext cx="241429" cy="38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53" fill="norm" stroke="1" extrusionOk="0">
                  <a:moveTo>
                    <a:pt x="522" y="4984"/>
                  </a:moveTo>
                  <a:cubicBezTo>
                    <a:pt x="153" y="4401"/>
                    <a:pt x="-216" y="3817"/>
                    <a:pt x="153" y="2999"/>
                  </a:cubicBezTo>
                  <a:cubicBezTo>
                    <a:pt x="522" y="2182"/>
                    <a:pt x="1630" y="1131"/>
                    <a:pt x="3753" y="548"/>
                  </a:cubicBezTo>
                  <a:cubicBezTo>
                    <a:pt x="5876" y="-36"/>
                    <a:pt x="9015" y="-153"/>
                    <a:pt x="11876" y="197"/>
                  </a:cubicBezTo>
                  <a:cubicBezTo>
                    <a:pt x="14738" y="548"/>
                    <a:pt x="17322" y="1365"/>
                    <a:pt x="18984" y="3058"/>
                  </a:cubicBezTo>
                  <a:cubicBezTo>
                    <a:pt x="20646" y="4751"/>
                    <a:pt x="21384" y="7319"/>
                    <a:pt x="20922" y="9830"/>
                  </a:cubicBezTo>
                  <a:cubicBezTo>
                    <a:pt x="20461" y="12340"/>
                    <a:pt x="18799" y="14792"/>
                    <a:pt x="16030" y="16718"/>
                  </a:cubicBezTo>
                  <a:cubicBezTo>
                    <a:pt x="13261" y="18645"/>
                    <a:pt x="9384" y="20046"/>
                    <a:pt x="6799" y="20746"/>
                  </a:cubicBezTo>
                  <a:cubicBezTo>
                    <a:pt x="4215" y="21447"/>
                    <a:pt x="2922" y="21447"/>
                    <a:pt x="2830" y="21213"/>
                  </a:cubicBezTo>
                  <a:cubicBezTo>
                    <a:pt x="2738" y="20980"/>
                    <a:pt x="3846" y="20513"/>
                    <a:pt x="4676" y="20221"/>
                  </a:cubicBezTo>
                  <a:cubicBezTo>
                    <a:pt x="5507" y="19929"/>
                    <a:pt x="6061" y="19812"/>
                    <a:pt x="6615" y="19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885950" y="85725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892300" y="9715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2312924" y="592746"/>
              <a:ext cx="169927" cy="50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35" fill="norm" stroke="1" extrusionOk="0">
                  <a:moveTo>
                    <a:pt x="15808" y="1781"/>
                  </a:moveTo>
                  <a:cubicBezTo>
                    <a:pt x="13408" y="1157"/>
                    <a:pt x="11008" y="532"/>
                    <a:pt x="8875" y="219"/>
                  </a:cubicBezTo>
                  <a:cubicBezTo>
                    <a:pt x="6741" y="-93"/>
                    <a:pt x="4875" y="-93"/>
                    <a:pt x="3408" y="353"/>
                  </a:cubicBezTo>
                  <a:cubicBezTo>
                    <a:pt x="1941" y="800"/>
                    <a:pt x="875" y="1692"/>
                    <a:pt x="341" y="2362"/>
                  </a:cubicBezTo>
                  <a:cubicBezTo>
                    <a:pt x="-192" y="3031"/>
                    <a:pt x="-192" y="3477"/>
                    <a:pt x="1008" y="4281"/>
                  </a:cubicBezTo>
                  <a:cubicBezTo>
                    <a:pt x="2208" y="5084"/>
                    <a:pt x="4608" y="6244"/>
                    <a:pt x="6475" y="7360"/>
                  </a:cubicBezTo>
                  <a:cubicBezTo>
                    <a:pt x="8341" y="8476"/>
                    <a:pt x="9675" y="9547"/>
                    <a:pt x="10208" y="10305"/>
                  </a:cubicBezTo>
                  <a:cubicBezTo>
                    <a:pt x="10741" y="11064"/>
                    <a:pt x="10475" y="11510"/>
                    <a:pt x="9408" y="11867"/>
                  </a:cubicBezTo>
                  <a:cubicBezTo>
                    <a:pt x="8341" y="12224"/>
                    <a:pt x="6475" y="12492"/>
                    <a:pt x="5008" y="12492"/>
                  </a:cubicBezTo>
                  <a:cubicBezTo>
                    <a:pt x="3541" y="12492"/>
                    <a:pt x="2475" y="12224"/>
                    <a:pt x="2341" y="11912"/>
                  </a:cubicBezTo>
                  <a:cubicBezTo>
                    <a:pt x="2208" y="11600"/>
                    <a:pt x="3008" y="11243"/>
                    <a:pt x="4075" y="11064"/>
                  </a:cubicBezTo>
                  <a:cubicBezTo>
                    <a:pt x="5141" y="10886"/>
                    <a:pt x="6475" y="10886"/>
                    <a:pt x="7541" y="11109"/>
                  </a:cubicBezTo>
                  <a:cubicBezTo>
                    <a:pt x="8608" y="11332"/>
                    <a:pt x="9408" y="11778"/>
                    <a:pt x="9541" y="12581"/>
                  </a:cubicBezTo>
                  <a:cubicBezTo>
                    <a:pt x="9675" y="13385"/>
                    <a:pt x="9141" y="14545"/>
                    <a:pt x="8075" y="15839"/>
                  </a:cubicBezTo>
                  <a:cubicBezTo>
                    <a:pt x="7008" y="17133"/>
                    <a:pt x="5408" y="18562"/>
                    <a:pt x="4608" y="19499"/>
                  </a:cubicBezTo>
                  <a:cubicBezTo>
                    <a:pt x="3808" y="20436"/>
                    <a:pt x="3808" y="20882"/>
                    <a:pt x="4608" y="21150"/>
                  </a:cubicBezTo>
                  <a:cubicBezTo>
                    <a:pt x="5408" y="21418"/>
                    <a:pt x="7008" y="21507"/>
                    <a:pt x="9941" y="21373"/>
                  </a:cubicBezTo>
                  <a:cubicBezTo>
                    <a:pt x="12875" y="21239"/>
                    <a:pt x="17141" y="20882"/>
                    <a:pt x="21408" y="20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571749" y="704850"/>
              <a:ext cx="228601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4200" y="2481"/>
                    <a:pt x="8400" y="4962"/>
                    <a:pt x="11800" y="8319"/>
                  </a:cubicBezTo>
                  <a:cubicBezTo>
                    <a:pt x="15200" y="11676"/>
                    <a:pt x="17800" y="15908"/>
                    <a:pt x="19300" y="18389"/>
                  </a:cubicBezTo>
                  <a:cubicBezTo>
                    <a:pt x="20800" y="20870"/>
                    <a:pt x="21200" y="21600"/>
                    <a:pt x="21400" y="21527"/>
                  </a:cubicBezTo>
                  <a:cubicBezTo>
                    <a:pt x="21600" y="21454"/>
                    <a:pt x="21600" y="20578"/>
                    <a:pt x="21600" y="19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2654264" y="692149"/>
              <a:ext cx="165136" cy="33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1" fill="norm" stroke="1" extrusionOk="0">
                  <a:moveTo>
                    <a:pt x="21331" y="0"/>
                  </a:moveTo>
                  <a:cubicBezTo>
                    <a:pt x="19144" y="1358"/>
                    <a:pt x="16956" y="2717"/>
                    <a:pt x="13949" y="5570"/>
                  </a:cubicBezTo>
                  <a:cubicBezTo>
                    <a:pt x="10941" y="8423"/>
                    <a:pt x="7113" y="12770"/>
                    <a:pt x="4789" y="15419"/>
                  </a:cubicBezTo>
                  <a:cubicBezTo>
                    <a:pt x="2465" y="18068"/>
                    <a:pt x="1645" y="19019"/>
                    <a:pt x="961" y="19834"/>
                  </a:cubicBezTo>
                  <a:cubicBezTo>
                    <a:pt x="278" y="20649"/>
                    <a:pt x="-269" y="21328"/>
                    <a:pt x="141" y="21464"/>
                  </a:cubicBezTo>
                  <a:cubicBezTo>
                    <a:pt x="551" y="21600"/>
                    <a:pt x="1918" y="21192"/>
                    <a:pt x="3285" y="20717"/>
                  </a:cubicBezTo>
                  <a:cubicBezTo>
                    <a:pt x="4653" y="20242"/>
                    <a:pt x="6020" y="19698"/>
                    <a:pt x="7387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2882900" y="88900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965450" y="984250"/>
              <a:ext cx="44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3174999" y="927100"/>
              <a:ext cx="152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457"/>
                    <a:pt x="10800" y="11314"/>
                    <a:pt x="14400" y="7714"/>
                  </a:cubicBezTo>
                  <a:cubicBezTo>
                    <a:pt x="18000" y="4114"/>
                    <a:pt x="198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575050" y="914400"/>
              <a:ext cx="1016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879850" y="615949"/>
              <a:ext cx="2095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3436"/>
                    <a:pt x="7418" y="6873"/>
                    <a:pt x="11018" y="10473"/>
                  </a:cubicBezTo>
                  <a:cubicBezTo>
                    <a:pt x="14618" y="14073"/>
                    <a:pt x="18109" y="178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930650" y="584200"/>
              <a:ext cx="1397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356"/>
                    <a:pt x="15055" y="4713"/>
                    <a:pt x="11618" y="7527"/>
                  </a:cubicBezTo>
                  <a:cubicBezTo>
                    <a:pt x="8182" y="10342"/>
                    <a:pt x="4582" y="13615"/>
                    <a:pt x="2618" y="16036"/>
                  </a:cubicBezTo>
                  <a:cubicBezTo>
                    <a:pt x="655" y="18458"/>
                    <a:pt x="327" y="20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109300" y="808405"/>
              <a:ext cx="107101" cy="13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71" fill="norm" stroke="1" extrusionOk="0">
                  <a:moveTo>
                    <a:pt x="4912" y="3738"/>
                  </a:moveTo>
                  <a:cubicBezTo>
                    <a:pt x="4065" y="7451"/>
                    <a:pt x="3218" y="11163"/>
                    <a:pt x="2371" y="14369"/>
                  </a:cubicBezTo>
                  <a:cubicBezTo>
                    <a:pt x="1524" y="17576"/>
                    <a:pt x="677" y="20276"/>
                    <a:pt x="254" y="20782"/>
                  </a:cubicBezTo>
                  <a:cubicBezTo>
                    <a:pt x="-170" y="21288"/>
                    <a:pt x="-170" y="19601"/>
                    <a:pt x="1101" y="16394"/>
                  </a:cubicBezTo>
                  <a:cubicBezTo>
                    <a:pt x="2371" y="13188"/>
                    <a:pt x="4912" y="8463"/>
                    <a:pt x="6818" y="5425"/>
                  </a:cubicBezTo>
                  <a:cubicBezTo>
                    <a:pt x="8724" y="2388"/>
                    <a:pt x="9995" y="1038"/>
                    <a:pt x="11689" y="363"/>
                  </a:cubicBezTo>
                  <a:cubicBezTo>
                    <a:pt x="13383" y="-312"/>
                    <a:pt x="15501" y="-312"/>
                    <a:pt x="17195" y="2725"/>
                  </a:cubicBezTo>
                  <a:cubicBezTo>
                    <a:pt x="18889" y="5763"/>
                    <a:pt x="20159" y="11838"/>
                    <a:pt x="21430" y="17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330700" y="518255"/>
              <a:ext cx="63774" cy="46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517" fill="norm" stroke="1" extrusionOk="0">
                  <a:moveTo>
                    <a:pt x="0" y="112"/>
                  </a:moveTo>
                  <a:cubicBezTo>
                    <a:pt x="3484" y="15"/>
                    <a:pt x="6968" y="-83"/>
                    <a:pt x="10103" y="112"/>
                  </a:cubicBezTo>
                  <a:cubicBezTo>
                    <a:pt x="13239" y="308"/>
                    <a:pt x="16026" y="797"/>
                    <a:pt x="16723" y="1774"/>
                  </a:cubicBezTo>
                  <a:cubicBezTo>
                    <a:pt x="17419" y="2751"/>
                    <a:pt x="16026" y="4217"/>
                    <a:pt x="13935" y="5439"/>
                  </a:cubicBezTo>
                  <a:cubicBezTo>
                    <a:pt x="11845" y="6661"/>
                    <a:pt x="9058" y="7638"/>
                    <a:pt x="9058" y="8567"/>
                  </a:cubicBezTo>
                  <a:cubicBezTo>
                    <a:pt x="9058" y="9495"/>
                    <a:pt x="11845" y="10375"/>
                    <a:pt x="14981" y="11841"/>
                  </a:cubicBezTo>
                  <a:cubicBezTo>
                    <a:pt x="18116" y="13307"/>
                    <a:pt x="21600" y="15360"/>
                    <a:pt x="20903" y="17070"/>
                  </a:cubicBezTo>
                  <a:cubicBezTo>
                    <a:pt x="20206" y="18780"/>
                    <a:pt x="15329" y="20149"/>
                    <a:pt x="11148" y="20833"/>
                  </a:cubicBezTo>
                  <a:cubicBezTo>
                    <a:pt x="6968" y="21517"/>
                    <a:pt x="3484" y="21517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765585" y="685800"/>
              <a:ext cx="249214" cy="1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30" fill="norm" stroke="1" extrusionOk="0">
                  <a:moveTo>
                    <a:pt x="4092" y="18189"/>
                  </a:moveTo>
                  <a:cubicBezTo>
                    <a:pt x="3184" y="18568"/>
                    <a:pt x="2277" y="18947"/>
                    <a:pt x="1460" y="18568"/>
                  </a:cubicBezTo>
                  <a:cubicBezTo>
                    <a:pt x="643" y="18189"/>
                    <a:pt x="-83" y="17053"/>
                    <a:pt x="8" y="14211"/>
                  </a:cubicBezTo>
                  <a:cubicBezTo>
                    <a:pt x="99" y="11368"/>
                    <a:pt x="1006" y="6821"/>
                    <a:pt x="1914" y="4358"/>
                  </a:cubicBezTo>
                  <a:cubicBezTo>
                    <a:pt x="2821" y="1895"/>
                    <a:pt x="3729" y="1516"/>
                    <a:pt x="5362" y="4358"/>
                  </a:cubicBezTo>
                  <a:cubicBezTo>
                    <a:pt x="6996" y="7200"/>
                    <a:pt x="9356" y="13263"/>
                    <a:pt x="10899" y="16863"/>
                  </a:cubicBezTo>
                  <a:cubicBezTo>
                    <a:pt x="12441" y="20463"/>
                    <a:pt x="13167" y="21600"/>
                    <a:pt x="14438" y="21411"/>
                  </a:cubicBezTo>
                  <a:cubicBezTo>
                    <a:pt x="15709" y="21221"/>
                    <a:pt x="17524" y="19705"/>
                    <a:pt x="18885" y="16674"/>
                  </a:cubicBezTo>
                  <a:cubicBezTo>
                    <a:pt x="20246" y="13642"/>
                    <a:pt x="21154" y="9095"/>
                    <a:pt x="21335" y="6063"/>
                  </a:cubicBezTo>
                  <a:cubicBezTo>
                    <a:pt x="21517" y="3032"/>
                    <a:pt x="20972" y="1516"/>
                    <a:pt x="204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749800" y="438149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775200" y="3746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864100" y="444499"/>
              <a:ext cx="1" cy="152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873343" y="378883"/>
              <a:ext cx="9808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0800"/>
                    <a:pt x="-1585" y="0"/>
                    <a:pt x="575" y="0"/>
                  </a:cubicBezTo>
                  <a:cubicBezTo>
                    <a:pt x="2735" y="0"/>
                    <a:pt x="11375" y="108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918699" y="213783"/>
              <a:ext cx="95685" cy="37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47" fill="norm" stroke="1" extrusionOk="0">
                  <a:moveTo>
                    <a:pt x="18879" y="15955"/>
                  </a:moveTo>
                  <a:cubicBezTo>
                    <a:pt x="17940" y="15341"/>
                    <a:pt x="17001" y="14727"/>
                    <a:pt x="15827" y="14175"/>
                  </a:cubicBezTo>
                  <a:cubicBezTo>
                    <a:pt x="14653" y="13623"/>
                    <a:pt x="13244" y="13132"/>
                    <a:pt x="11366" y="13132"/>
                  </a:cubicBezTo>
                  <a:cubicBezTo>
                    <a:pt x="9488" y="13132"/>
                    <a:pt x="7140" y="13623"/>
                    <a:pt x="5027" y="14666"/>
                  </a:cubicBezTo>
                  <a:cubicBezTo>
                    <a:pt x="2914" y="15709"/>
                    <a:pt x="1036" y="17305"/>
                    <a:pt x="331" y="18409"/>
                  </a:cubicBezTo>
                  <a:cubicBezTo>
                    <a:pt x="-373" y="19514"/>
                    <a:pt x="97" y="20127"/>
                    <a:pt x="1270" y="20618"/>
                  </a:cubicBezTo>
                  <a:cubicBezTo>
                    <a:pt x="2444" y="21109"/>
                    <a:pt x="4323" y="21477"/>
                    <a:pt x="6436" y="21539"/>
                  </a:cubicBezTo>
                  <a:cubicBezTo>
                    <a:pt x="8549" y="21600"/>
                    <a:pt x="10897" y="21355"/>
                    <a:pt x="13244" y="19882"/>
                  </a:cubicBezTo>
                  <a:cubicBezTo>
                    <a:pt x="15592" y="18409"/>
                    <a:pt x="17940" y="15709"/>
                    <a:pt x="19349" y="12395"/>
                  </a:cubicBezTo>
                  <a:cubicBezTo>
                    <a:pt x="20757" y="9082"/>
                    <a:pt x="21227" y="5155"/>
                    <a:pt x="21227" y="2884"/>
                  </a:cubicBezTo>
                  <a:cubicBezTo>
                    <a:pt x="21227" y="614"/>
                    <a:pt x="20757" y="0"/>
                    <a:pt x="20288" y="0"/>
                  </a:cubicBezTo>
                  <a:cubicBezTo>
                    <a:pt x="19818" y="0"/>
                    <a:pt x="19349" y="614"/>
                    <a:pt x="19114" y="3130"/>
                  </a:cubicBezTo>
                  <a:cubicBezTo>
                    <a:pt x="18879" y="5645"/>
                    <a:pt x="18879" y="10064"/>
                    <a:pt x="19114" y="13255"/>
                  </a:cubicBezTo>
                  <a:cubicBezTo>
                    <a:pt x="19349" y="16445"/>
                    <a:pt x="19818" y="18409"/>
                    <a:pt x="20288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365750" y="584200"/>
              <a:ext cx="2286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3820"/>
                    <a:pt x="7600" y="7641"/>
                    <a:pt x="11000" y="10873"/>
                  </a:cubicBezTo>
                  <a:cubicBezTo>
                    <a:pt x="14400" y="14106"/>
                    <a:pt x="17400" y="16751"/>
                    <a:pt x="19100" y="18441"/>
                  </a:cubicBezTo>
                  <a:cubicBezTo>
                    <a:pt x="20800" y="20131"/>
                    <a:pt x="21200" y="208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402189" y="520699"/>
              <a:ext cx="17311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21284" y="0"/>
                  </a:moveTo>
                  <a:cubicBezTo>
                    <a:pt x="17120" y="3661"/>
                    <a:pt x="12956" y="7322"/>
                    <a:pt x="9313" y="10617"/>
                  </a:cubicBezTo>
                  <a:cubicBezTo>
                    <a:pt x="5670" y="13912"/>
                    <a:pt x="2547" y="16841"/>
                    <a:pt x="1115" y="18610"/>
                  </a:cubicBezTo>
                  <a:cubicBezTo>
                    <a:pt x="-316" y="20380"/>
                    <a:pt x="-56" y="20990"/>
                    <a:pt x="2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448299" y="1104900"/>
              <a:ext cx="228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461000" y="117475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807369" y="1168400"/>
              <a:ext cx="123531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18071" y="15468"/>
                  </a:moveTo>
                  <a:cubicBezTo>
                    <a:pt x="16607" y="14911"/>
                    <a:pt x="15142" y="14354"/>
                    <a:pt x="13495" y="14005"/>
                  </a:cubicBezTo>
                  <a:cubicBezTo>
                    <a:pt x="11847" y="13657"/>
                    <a:pt x="10017" y="13517"/>
                    <a:pt x="7820" y="14214"/>
                  </a:cubicBezTo>
                  <a:cubicBezTo>
                    <a:pt x="5624" y="14911"/>
                    <a:pt x="3061" y="16444"/>
                    <a:pt x="1597" y="17628"/>
                  </a:cubicBezTo>
                  <a:cubicBezTo>
                    <a:pt x="132" y="18813"/>
                    <a:pt x="-234" y="19649"/>
                    <a:pt x="132" y="20346"/>
                  </a:cubicBezTo>
                  <a:cubicBezTo>
                    <a:pt x="498" y="21043"/>
                    <a:pt x="1597" y="21600"/>
                    <a:pt x="3061" y="21600"/>
                  </a:cubicBezTo>
                  <a:cubicBezTo>
                    <a:pt x="4525" y="21600"/>
                    <a:pt x="6356" y="21043"/>
                    <a:pt x="8919" y="19370"/>
                  </a:cubicBezTo>
                  <a:cubicBezTo>
                    <a:pt x="11481" y="17698"/>
                    <a:pt x="14776" y="14911"/>
                    <a:pt x="16607" y="11775"/>
                  </a:cubicBezTo>
                  <a:cubicBezTo>
                    <a:pt x="18437" y="8640"/>
                    <a:pt x="18803" y="5156"/>
                    <a:pt x="17888" y="2996"/>
                  </a:cubicBezTo>
                  <a:cubicBezTo>
                    <a:pt x="16973" y="836"/>
                    <a:pt x="14776" y="0"/>
                    <a:pt x="13495" y="0"/>
                  </a:cubicBezTo>
                  <a:cubicBezTo>
                    <a:pt x="12213" y="0"/>
                    <a:pt x="11847" y="836"/>
                    <a:pt x="12030" y="3345"/>
                  </a:cubicBezTo>
                  <a:cubicBezTo>
                    <a:pt x="12213" y="5853"/>
                    <a:pt x="12946" y="10034"/>
                    <a:pt x="14593" y="13099"/>
                  </a:cubicBezTo>
                  <a:cubicBezTo>
                    <a:pt x="16241" y="16165"/>
                    <a:pt x="18803" y="18116"/>
                    <a:pt x="21366" y="20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949949" y="1390650"/>
              <a:ext cx="44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280"/>
                    <a:pt x="8229" y="10560"/>
                    <a:pt x="11829" y="14160"/>
                  </a:cubicBezTo>
                  <a:cubicBezTo>
                    <a:pt x="15429" y="17760"/>
                    <a:pt x="18514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980477" y="1283696"/>
              <a:ext cx="13923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922" fill="norm" stroke="1" extrusionOk="0">
                  <a:moveTo>
                    <a:pt x="20297" y="20922"/>
                  </a:moveTo>
                  <a:cubicBezTo>
                    <a:pt x="11040" y="10842"/>
                    <a:pt x="1783" y="762"/>
                    <a:pt x="240" y="42"/>
                  </a:cubicBezTo>
                  <a:cubicBezTo>
                    <a:pt x="-1303" y="-678"/>
                    <a:pt x="4868" y="7962"/>
                    <a:pt x="11040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029688" y="1318719"/>
              <a:ext cx="91137" cy="14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0993" fill="norm" stroke="1" extrusionOk="0">
                  <a:moveTo>
                    <a:pt x="16478" y="2995"/>
                  </a:moveTo>
                  <a:cubicBezTo>
                    <a:pt x="14558" y="2095"/>
                    <a:pt x="12638" y="1195"/>
                    <a:pt x="10478" y="595"/>
                  </a:cubicBezTo>
                  <a:cubicBezTo>
                    <a:pt x="8318" y="-5"/>
                    <a:pt x="5918" y="-305"/>
                    <a:pt x="3998" y="445"/>
                  </a:cubicBezTo>
                  <a:cubicBezTo>
                    <a:pt x="2078" y="1195"/>
                    <a:pt x="638" y="2995"/>
                    <a:pt x="158" y="4645"/>
                  </a:cubicBezTo>
                  <a:cubicBezTo>
                    <a:pt x="-322" y="6295"/>
                    <a:pt x="158" y="7795"/>
                    <a:pt x="3518" y="9295"/>
                  </a:cubicBezTo>
                  <a:cubicBezTo>
                    <a:pt x="6878" y="10795"/>
                    <a:pt x="13118" y="12295"/>
                    <a:pt x="16718" y="14095"/>
                  </a:cubicBezTo>
                  <a:cubicBezTo>
                    <a:pt x="20318" y="15895"/>
                    <a:pt x="21278" y="17995"/>
                    <a:pt x="20318" y="19345"/>
                  </a:cubicBezTo>
                  <a:cubicBezTo>
                    <a:pt x="19358" y="20695"/>
                    <a:pt x="16478" y="21295"/>
                    <a:pt x="14798" y="20845"/>
                  </a:cubicBezTo>
                  <a:cubicBezTo>
                    <a:pt x="13118" y="20395"/>
                    <a:pt x="12638" y="18895"/>
                    <a:pt x="12158" y="17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199319" y="1321745"/>
              <a:ext cx="80832" cy="14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094" fill="norm" stroke="1" extrusionOk="0">
                  <a:moveTo>
                    <a:pt x="19488" y="2717"/>
                  </a:moveTo>
                  <a:cubicBezTo>
                    <a:pt x="17273" y="1446"/>
                    <a:pt x="15058" y="176"/>
                    <a:pt x="12842" y="17"/>
                  </a:cubicBezTo>
                  <a:cubicBezTo>
                    <a:pt x="10627" y="-142"/>
                    <a:pt x="8412" y="811"/>
                    <a:pt x="5919" y="3034"/>
                  </a:cubicBezTo>
                  <a:cubicBezTo>
                    <a:pt x="3427" y="5258"/>
                    <a:pt x="658" y="8752"/>
                    <a:pt x="104" y="12087"/>
                  </a:cubicBezTo>
                  <a:cubicBezTo>
                    <a:pt x="-450" y="15423"/>
                    <a:pt x="1212" y="18599"/>
                    <a:pt x="5088" y="20029"/>
                  </a:cubicBezTo>
                  <a:cubicBezTo>
                    <a:pt x="8965" y="21458"/>
                    <a:pt x="15058" y="21140"/>
                    <a:pt x="21150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307251" y="1139058"/>
              <a:ext cx="341200" cy="30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8" fill="norm" stroke="1" extrusionOk="0">
                  <a:moveTo>
                    <a:pt x="693" y="14821"/>
                  </a:moveTo>
                  <a:cubicBezTo>
                    <a:pt x="293" y="14233"/>
                    <a:pt x="-107" y="13645"/>
                    <a:pt x="26" y="13351"/>
                  </a:cubicBezTo>
                  <a:cubicBezTo>
                    <a:pt x="160" y="13057"/>
                    <a:pt x="826" y="13057"/>
                    <a:pt x="1693" y="13719"/>
                  </a:cubicBezTo>
                  <a:cubicBezTo>
                    <a:pt x="2560" y="14380"/>
                    <a:pt x="3626" y="15702"/>
                    <a:pt x="4226" y="16731"/>
                  </a:cubicBezTo>
                  <a:cubicBezTo>
                    <a:pt x="4826" y="17760"/>
                    <a:pt x="4960" y="18494"/>
                    <a:pt x="4893" y="19302"/>
                  </a:cubicBezTo>
                  <a:cubicBezTo>
                    <a:pt x="4826" y="20111"/>
                    <a:pt x="4560" y="20992"/>
                    <a:pt x="4160" y="21213"/>
                  </a:cubicBezTo>
                  <a:cubicBezTo>
                    <a:pt x="3760" y="21433"/>
                    <a:pt x="3226" y="20992"/>
                    <a:pt x="3226" y="19964"/>
                  </a:cubicBezTo>
                  <a:cubicBezTo>
                    <a:pt x="3226" y="18935"/>
                    <a:pt x="3760" y="17319"/>
                    <a:pt x="4293" y="16217"/>
                  </a:cubicBezTo>
                  <a:cubicBezTo>
                    <a:pt x="4826" y="15115"/>
                    <a:pt x="5360" y="14527"/>
                    <a:pt x="5960" y="14306"/>
                  </a:cubicBezTo>
                  <a:cubicBezTo>
                    <a:pt x="6560" y="14086"/>
                    <a:pt x="7226" y="14233"/>
                    <a:pt x="7826" y="14674"/>
                  </a:cubicBezTo>
                  <a:cubicBezTo>
                    <a:pt x="8426" y="15115"/>
                    <a:pt x="8960" y="15849"/>
                    <a:pt x="9426" y="15923"/>
                  </a:cubicBezTo>
                  <a:cubicBezTo>
                    <a:pt x="9893" y="15996"/>
                    <a:pt x="10293" y="15409"/>
                    <a:pt x="10560" y="14747"/>
                  </a:cubicBezTo>
                  <a:cubicBezTo>
                    <a:pt x="10826" y="14086"/>
                    <a:pt x="10960" y="13351"/>
                    <a:pt x="10826" y="12690"/>
                  </a:cubicBezTo>
                  <a:cubicBezTo>
                    <a:pt x="10693" y="12029"/>
                    <a:pt x="10293" y="11441"/>
                    <a:pt x="9893" y="11588"/>
                  </a:cubicBezTo>
                  <a:cubicBezTo>
                    <a:pt x="9493" y="11735"/>
                    <a:pt x="9093" y="12617"/>
                    <a:pt x="8826" y="13498"/>
                  </a:cubicBezTo>
                  <a:cubicBezTo>
                    <a:pt x="8560" y="14380"/>
                    <a:pt x="8426" y="15262"/>
                    <a:pt x="8426" y="16143"/>
                  </a:cubicBezTo>
                  <a:cubicBezTo>
                    <a:pt x="8426" y="17025"/>
                    <a:pt x="8560" y="17906"/>
                    <a:pt x="9026" y="18421"/>
                  </a:cubicBezTo>
                  <a:cubicBezTo>
                    <a:pt x="9493" y="18935"/>
                    <a:pt x="10293" y="19082"/>
                    <a:pt x="11426" y="18494"/>
                  </a:cubicBezTo>
                  <a:cubicBezTo>
                    <a:pt x="12560" y="17906"/>
                    <a:pt x="14026" y="16584"/>
                    <a:pt x="15426" y="13719"/>
                  </a:cubicBezTo>
                  <a:cubicBezTo>
                    <a:pt x="16826" y="10853"/>
                    <a:pt x="18160" y="6445"/>
                    <a:pt x="18893" y="3800"/>
                  </a:cubicBezTo>
                  <a:cubicBezTo>
                    <a:pt x="19626" y="1155"/>
                    <a:pt x="19760" y="274"/>
                    <a:pt x="19560" y="53"/>
                  </a:cubicBezTo>
                  <a:cubicBezTo>
                    <a:pt x="19360" y="-167"/>
                    <a:pt x="18826" y="274"/>
                    <a:pt x="18360" y="1817"/>
                  </a:cubicBezTo>
                  <a:cubicBezTo>
                    <a:pt x="17893" y="3360"/>
                    <a:pt x="17493" y="6004"/>
                    <a:pt x="17226" y="8723"/>
                  </a:cubicBezTo>
                  <a:cubicBezTo>
                    <a:pt x="16960" y="11441"/>
                    <a:pt x="16826" y="14233"/>
                    <a:pt x="16826" y="16217"/>
                  </a:cubicBezTo>
                  <a:cubicBezTo>
                    <a:pt x="16826" y="18200"/>
                    <a:pt x="16960" y="19376"/>
                    <a:pt x="17360" y="20037"/>
                  </a:cubicBezTo>
                  <a:cubicBezTo>
                    <a:pt x="17760" y="20698"/>
                    <a:pt x="18426" y="20845"/>
                    <a:pt x="19026" y="20625"/>
                  </a:cubicBezTo>
                  <a:cubicBezTo>
                    <a:pt x="19626" y="20404"/>
                    <a:pt x="20160" y="19817"/>
                    <a:pt x="20560" y="18641"/>
                  </a:cubicBezTo>
                  <a:cubicBezTo>
                    <a:pt x="20960" y="17466"/>
                    <a:pt x="21226" y="15702"/>
                    <a:pt x="21493" y="13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545718" y="1282700"/>
              <a:ext cx="115433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744" y="0"/>
                  </a:moveTo>
                  <a:cubicBezTo>
                    <a:pt x="1781" y="4800"/>
                    <a:pt x="-183" y="9600"/>
                    <a:pt x="13" y="13200"/>
                  </a:cubicBezTo>
                  <a:cubicBezTo>
                    <a:pt x="210" y="16800"/>
                    <a:pt x="2566" y="19200"/>
                    <a:pt x="6493" y="20400"/>
                  </a:cubicBezTo>
                  <a:cubicBezTo>
                    <a:pt x="10421" y="21600"/>
                    <a:pt x="15919" y="21600"/>
                    <a:pt x="214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656891" y="1275468"/>
              <a:ext cx="150310" cy="10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916" fill="norm" stroke="1" extrusionOk="0">
                  <a:moveTo>
                    <a:pt x="2404" y="11844"/>
                  </a:moveTo>
                  <a:cubicBezTo>
                    <a:pt x="5404" y="7524"/>
                    <a:pt x="8404" y="3204"/>
                    <a:pt x="9004" y="1260"/>
                  </a:cubicBezTo>
                  <a:cubicBezTo>
                    <a:pt x="9604" y="-684"/>
                    <a:pt x="7804" y="-252"/>
                    <a:pt x="5854" y="1692"/>
                  </a:cubicBezTo>
                  <a:cubicBezTo>
                    <a:pt x="3904" y="3636"/>
                    <a:pt x="1804" y="7092"/>
                    <a:pt x="754" y="9900"/>
                  </a:cubicBezTo>
                  <a:cubicBezTo>
                    <a:pt x="-296" y="12708"/>
                    <a:pt x="-296" y="14868"/>
                    <a:pt x="1054" y="16596"/>
                  </a:cubicBezTo>
                  <a:cubicBezTo>
                    <a:pt x="2404" y="18324"/>
                    <a:pt x="5104" y="19620"/>
                    <a:pt x="8704" y="20268"/>
                  </a:cubicBezTo>
                  <a:cubicBezTo>
                    <a:pt x="12304" y="20916"/>
                    <a:pt x="16804" y="20916"/>
                    <a:pt x="21304" y="20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838200" y="2222500"/>
              <a:ext cx="12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49"/>
                    <a:pt x="0" y="10897"/>
                    <a:pt x="3600" y="14497"/>
                  </a:cubicBezTo>
                  <a:cubicBezTo>
                    <a:pt x="7200" y="18097"/>
                    <a:pt x="14400" y="198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895350" y="2188305"/>
              <a:ext cx="105834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3888" y="167"/>
                  </a:moveTo>
                  <a:cubicBezTo>
                    <a:pt x="6048" y="22"/>
                    <a:pt x="8208" y="-123"/>
                    <a:pt x="10152" y="167"/>
                  </a:cubicBezTo>
                  <a:cubicBezTo>
                    <a:pt x="12096" y="457"/>
                    <a:pt x="13824" y="1182"/>
                    <a:pt x="16200" y="3646"/>
                  </a:cubicBezTo>
                  <a:cubicBezTo>
                    <a:pt x="18576" y="6111"/>
                    <a:pt x="21600" y="10315"/>
                    <a:pt x="21600" y="13431"/>
                  </a:cubicBezTo>
                  <a:cubicBezTo>
                    <a:pt x="21600" y="16548"/>
                    <a:pt x="18576" y="18578"/>
                    <a:pt x="14472" y="19737"/>
                  </a:cubicBezTo>
                  <a:cubicBezTo>
                    <a:pt x="10368" y="20897"/>
                    <a:pt x="5184" y="21187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22964" y="2175122"/>
              <a:ext cx="132687" cy="32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12" fill="norm" stroke="1" extrusionOk="0">
                  <a:moveTo>
                    <a:pt x="17107" y="1901"/>
                  </a:moveTo>
                  <a:cubicBezTo>
                    <a:pt x="16094" y="1333"/>
                    <a:pt x="15082" y="765"/>
                    <a:pt x="13732" y="409"/>
                  </a:cubicBezTo>
                  <a:cubicBezTo>
                    <a:pt x="12382" y="54"/>
                    <a:pt x="10694" y="-88"/>
                    <a:pt x="9176" y="54"/>
                  </a:cubicBezTo>
                  <a:cubicBezTo>
                    <a:pt x="7657" y="196"/>
                    <a:pt x="6307" y="623"/>
                    <a:pt x="4619" y="2328"/>
                  </a:cubicBezTo>
                  <a:cubicBezTo>
                    <a:pt x="2932" y="4033"/>
                    <a:pt x="907" y="7017"/>
                    <a:pt x="232" y="10144"/>
                  </a:cubicBezTo>
                  <a:cubicBezTo>
                    <a:pt x="-443" y="13270"/>
                    <a:pt x="232" y="16538"/>
                    <a:pt x="3944" y="18457"/>
                  </a:cubicBezTo>
                  <a:cubicBezTo>
                    <a:pt x="7657" y="20375"/>
                    <a:pt x="14407" y="20944"/>
                    <a:pt x="21157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334508" y="2190749"/>
              <a:ext cx="178909" cy="26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31" fill="norm" stroke="1" extrusionOk="0">
                  <a:moveTo>
                    <a:pt x="7503" y="0"/>
                  </a:moveTo>
                  <a:cubicBezTo>
                    <a:pt x="6232" y="0"/>
                    <a:pt x="4961" y="0"/>
                    <a:pt x="3945" y="340"/>
                  </a:cubicBezTo>
                  <a:cubicBezTo>
                    <a:pt x="2928" y="680"/>
                    <a:pt x="2166" y="1361"/>
                    <a:pt x="2547" y="1871"/>
                  </a:cubicBezTo>
                  <a:cubicBezTo>
                    <a:pt x="2928" y="2381"/>
                    <a:pt x="4453" y="2721"/>
                    <a:pt x="7375" y="2806"/>
                  </a:cubicBezTo>
                  <a:cubicBezTo>
                    <a:pt x="10298" y="2891"/>
                    <a:pt x="14618" y="2721"/>
                    <a:pt x="17413" y="2551"/>
                  </a:cubicBezTo>
                  <a:cubicBezTo>
                    <a:pt x="20208" y="2381"/>
                    <a:pt x="21479" y="2211"/>
                    <a:pt x="21479" y="2211"/>
                  </a:cubicBezTo>
                  <a:cubicBezTo>
                    <a:pt x="21479" y="2211"/>
                    <a:pt x="20208" y="2381"/>
                    <a:pt x="17413" y="3061"/>
                  </a:cubicBezTo>
                  <a:cubicBezTo>
                    <a:pt x="14618" y="3742"/>
                    <a:pt x="10298" y="4932"/>
                    <a:pt x="7630" y="5783"/>
                  </a:cubicBezTo>
                  <a:cubicBezTo>
                    <a:pt x="4961" y="6633"/>
                    <a:pt x="3945" y="7143"/>
                    <a:pt x="4072" y="7569"/>
                  </a:cubicBezTo>
                  <a:cubicBezTo>
                    <a:pt x="4199" y="7994"/>
                    <a:pt x="5470" y="8334"/>
                    <a:pt x="6740" y="8589"/>
                  </a:cubicBezTo>
                  <a:cubicBezTo>
                    <a:pt x="8011" y="8844"/>
                    <a:pt x="9281" y="9014"/>
                    <a:pt x="9790" y="9524"/>
                  </a:cubicBezTo>
                  <a:cubicBezTo>
                    <a:pt x="10298" y="10035"/>
                    <a:pt x="10044" y="10885"/>
                    <a:pt x="8646" y="11991"/>
                  </a:cubicBezTo>
                  <a:cubicBezTo>
                    <a:pt x="7248" y="13096"/>
                    <a:pt x="4707" y="14457"/>
                    <a:pt x="3055" y="15562"/>
                  </a:cubicBezTo>
                  <a:cubicBezTo>
                    <a:pt x="1404" y="16668"/>
                    <a:pt x="641" y="17518"/>
                    <a:pt x="260" y="18369"/>
                  </a:cubicBezTo>
                  <a:cubicBezTo>
                    <a:pt x="-121" y="19219"/>
                    <a:pt x="-121" y="20069"/>
                    <a:pt x="514" y="20665"/>
                  </a:cubicBezTo>
                  <a:cubicBezTo>
                    <a:pt x="1150" y="21260"/>
                    <a:pt x="2420" y="21600"/>
                    <a:pt x="5597" y="21345"/>
                  </a:cubicBezTo>
                  <a:cubicBezTo>
                    <a:pt x="8773" y="21090"/>
                    <a:pt x="13855" y="20239"/>
                    <a:pt x="18938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518595" y="2295731"/>
              <a:ext cx="94817" cy="16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53" fill="norm" stroke="1" extrusionOk="0">
                  <a:moveTo>
                    <a:pt x="18103" y="2024"/>
                  </a:moveTo>
                  <a:cubicBezTo>
                    <a:pt x="15755" y="1478"/>
                    <a:pt x="13407" y="931"/>
                    <a:pt x="11060" y="521"/>
                  </a:cubicBezTo>
                  <a:cubicBezTo>
                    <a:pt x="8712" y="110"/>
                    <a:pt x="6364" y="-163"/>
                    <a:pt x="4251" y="110"/>
                  </a:cubicBezTo>
                  <a:cubicBezTo>
                    <a:pt x="2138" y="384"/>
                    <a:pt x="260" y="1204"/>
                    <a:pt x="25" y="2298"/>
                  </a:cubicBezTo>
                  <a:cubicBezTo>
                    <a:pt x="-210" y="3391"/>
                    <a:pt x="1199" y="4759"/>
                    <a:pt x="4720" y="6946"/>
                  </a:cubicBezTo>
                  <a:cubicBezTo>
                    <a:pt x="8242" y="9133"/>
                    <a:pt x="13877" y="12141"/>
                    <a:pt x="17164" y="14328"/>
                  </a:cubicBezTo>
                  <a:cubicBezTo>
                    <a:pt x="20451" y="16515"/>
                    <a:pt x="21390" y="17883"/>
                    <a:pt x="20920" y="18976"/>
                  </a:cubicBezTo>
                  <a:cubicBezTo>
                    <a:pt x="20451" y="20070"/>
                    <a:pt x="18573" y="20890"/>
                    <a:pt x="16460" y="21164"/>
                  </a:cubicBezTo>
                  <a:cubicBezTo>
                    <a:pt x="14347" y="21437"/>
                    <a:pt x="11999" y="21164"/>
                    <a:pt x="10355" y="19250"/>
                  </a:cubicBezTo>
                  <a:cubicBezTo>
                    <a:pt x="8712" y="17336"/>
                    <a:pt x="7773" y="13781"/>
                    <a:pt x="8007" y="11184"/>
                  </a:cubicBezTo>
                  <a:cubicBezTo>
                    <a:pt x="8242" y="8586"/>
                    <a:pt x="9651" y="6946"/>
                    <a:pt x="11060" y="5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676400" y="2171699"/>
              <a:ext cx="133350" cy="24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11314" y="0"/>
                  </a:moveTo>
                  <a:cubicBezTo>
                    <a:pt x="9600" y="372"/>
                    <a:pt x="7886" y="745"/>
                    <a:pt x="6343" y="2979"/>
                  </a:cubicBezTo>
                  <a:cubicBezTo>
                    <a:pt x="4800" y="5214"/>
                    <a:pt x="3429" y="9310"/>
                    <a:pt x="2743" y="12383"/>
                  </a:cubicBezTo>
                  <a:cubicBezTo>
                    <a:pt x="2057" y="15455"/>
                    <a:pt x="2057" y="17503"/>
                    <a:pt x="2571" y="18900"/>
                  </a:cubicBezTo>
                  <a:cubicBezTo>
                    <a:pt x="3086" y="20297"/>
                    <a:pt x="4114" y="21041"/>
                    <a:pt x="5486" y="21321"/>
                  </a:cubicBezTo>
                  <a:cubicBezTo>
                    <a:pt x="6857" y="21600"/>
                    <a:pt x="8571" y="21414"/>
                    <a:pt x="9943" y="20855"/>
                  </a:cubicBezTo>
                  <a:cubicBezTo>
                    <a:pt x="11314" y="20297"/>
                    <a:pt x="12343" y="19366"/>
                    <a:pt x="12857" y="18248"/>
                  </a:cubicBezTo>
                  <a:cubicBezTo>
                    <a:pt x="13371" y="17131"/>
                    <a:pt x="13371" y="15828"/>
                    <a:pt x="12857" y="14710"/>
                  </a:cubicBezTo>
                  <a:cubicBezTo>
                    <a:pt x="12343" y="13593"/>
                    <a:pt x="11314" y="12662"/>
                    <a:pt x="9771" y="12103"/>
                  </a:cubicBezTo>
                  <a:cubicBezTo>
                    <a:pt x="8229" y="11545"/>
                    <a:pt x="6171" y="11359"/>
                    <a:pt x="4114" y="11266"/>
                  </a:cubicBezTo>
                  <a:cubicBezTo>
                    <a:pt x="2057" y="11172"/>
                    <a:pt x="0" y="11172"/>
                    <a:pt x="0" y="10986"/>
                  </a:cubicBezTo>
                  <a:cubicBezTo>
                    <a:pt x="0" y="10800"/>
                    <a:pt x="2057" y="10428"/>
                    <a:pt x="4800" y="10334"/>
                  </a:cubicBezTo>
                  <a:cubicBezTo>
                    <a:pt x="7543" y="10241"/>
                    <a:pt x="10971" y="10428"/>
                    <a:pt x="13714" y="11359"/>
                  </a:cubicBezTo>
                  <a:cubicBezTo>
                    <a:pt x="16457" y="12290"/>
                    <a:pt x="18514" y="13966"/>
                    <a:pt x="19543" y="15548"/>
                  </a:cubicBezTo>
                  <a:cubicBezTo>
                    <a:pt x="20571" y="17131"/>
                    <a:pt x="20571" y="18621"/>
                    <a:pt x="20057" y="18993"/>
                  </a:cubicBezTo>
                  <a:cubicBezTo>
                    <a:pt x="19543" y="19366"/>
                    <a:pt x="18514" y="18621"/>
                    <a:pt x="18000" y="16666"/>
                  </a:cubicBezTo>
                  <a:cubicBezTo>
                    <a:pt x="17486" y="14710"/>
                    <a:pt x="17486" y="11545"/>
                    <a:pt x="18171" y="9497"/>
                  </a:cubicBezTo>
                  <a:cubicBezTo>
                    <a:pt x="18857" y="7448"/>
                    <a:pt x="20229" y="6517"/>
                    <a:pt x="21600" y="5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835150" y="2279650"/>
              <a:ext cx="152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789"/>
                    <a:pt x="1800" y="7579"/>
                    <a:pt x="2250" y="10989"/>
                  </a:cubicBezTo>
                  <a:cubicBezTo>
                    <a:pt x="2700" y="14400"/>
                    <a:pt x="2700" y="17432"/>
                    <a:pt x="2850" y="17621"/>
                  </a:cubicBezTo>
                  <a:cubicBezTo>
                    <a:pt x="3000" y="17811"/>
                    <a:pt x="3300" y="15158"/>
                    <a:pt x="3900" y="12505"/>
                  </a:cubicBezTo>
                  <a:cubicBezTo>
                    <a:pt x="4500" y="9853"/>
                    <a:pt x="5400" y="7200"/>
                    <a:pt x="6300" y="5116"/>
                  </a:cubicBezTo>
                  <a:cubicBezTo>
                    <a:pt x="7200" y="3032"/>
                    <a:pt x="8100" y="1516"/>
                    <a:pt x="9000" y="1705"/>
                  </a:cubicBezTo>
                  <a:cubicBezTo>
                    <a:pt x="9900" y="1895"/>
                    <a:pt x="10800" y="3789"/>
                    <a:pt x="11100" y="5684"/>
                  </a:cubicBezTo>
                  <a:cubicBezTo>
                    <a:pt x="11400" y="7579"/>
                    <a:pt x="11100" y="9474"/>
                    <a:pt x="11400" y="9474"/>
                  </a:cubicBezTo>
                  <a:cubicBezTo>
                    <a:pt x="11700" y="9474"/>
                    <a:pt x="12600" y="7579"/>
                    <a:pt x="13800" y="6063"/>
                  </a:cubicBezTo>
                  <a:cubicBezTo>
                    <a:pt x="15000" y="4547"/>
                    <a:pt x="16500" y="3411"/>
                    <a:pt x="17550" y="3979"/>
                  </a:cubicBezTo>
                  <a:cubicBezTo>
                    <a:pt x="18600" y="4547"/>
                    <a:pt x="19200" y="6821"/>
                    <a:pt x="19500" y="8905"/>
                  </a:cubicBezTo>
                  <a:cubicBezTo>
                    <a:pt x="19800" y="10989"/>
                    <a:pt x="19800" y="12884"/>
                    <a:pt x="20100" y="14968"/>
                  </a:cubicBezTo>
                  <a:cubicBezTo>
                    <a:pt x="20400" y="17053"/>
                    <a:pt x="21000" y="193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2000250" y="2127772"/>
              <a:ext cx="177800" cy="30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9257" y="13537"/>
                  </a:moveTo>
                  <a:cubicBezTo>
                    <a:pt x="9257" y="12807"/>
                    <a:pt x="9257" y="12077"/>
                    <a:pt x="8486" y="11640"/>
                  </a:cubicBezTo>
                  <a:cubicBezTo>
                    <a:pt x="7714" y="11202"/>
                    <a:pt x="6171" y="11056"/>
                    <a:pt x="4886" y="11202"/>
                  </a:cubicBezTo>
                  <a:cubicBezTo>
                    <a:pt x="3600" y="11348"/>
                    <a:pt x="2571" y="11786"/>
                    <a:pt x="1671" y="12661"/>
                  </a:cubicBezTo>
                  <a:cubicBezTo>
                    <a:pt x="771" y="13537"/>
                    <a:pt x="0" y="14850"/>
                    <a:pt x="0" y="15799"/>
                  </a:cubicBezTo>
                  <a:cubicBezTo>
                    <a:pt x="0" y="16748"/>
                    <a:pt x="771" y="17332"/>
                    <a:pt x="1800" y="17550"/>
                  </a:cubicBezTo>
                  <a:cubicBezTo>
                    <a:pt x="2829" y="17769"/>
                    <a:pt x="4114" y="17623"/>
                    <a:pt x="5271" y="17915"/>
                  </a:cubicBezTo>
                  <a:cubicBezTo>
                    <a:pt x="6429" y="18207"/>
                    <a:pt x="7457" y="18937"/>
                    <a:pt x="8614" y="19229"/>
                  </a:cubicBezTo>
                  <a:cubicBezTo>
                    <a:pt x="9771" y="19521"/>
                    <a:pt x="11057" y="19375"/>
                    <a:pt x="12471" y="17915"/>
                  </a:cubicBezTo>
                  <a:cubicBezTo>
                    <a:pt x="13886" y="16456"/>
                    <a:pt x="15429" y="13683"/>
                    <a:pt x="16586" y="10910"/>
                  </a:cubicBezTo>
                  <a:cubicBezTo>
                    <a:pt x="17743" y="8137"/>
                    <a:pt x="18514" y="5364"/>
                    <a:pt x="18900" y="3394"/>
                  </a:cubicBezTo>
                  <a:cubicBezTo>
                    <a:pt x="19286" y="1423"/>
                    <a:pt x="19286" y="256"/>
                    <a:pt x="18900" y="37"/>
                  </a:cubicBezTo>
                  <a:cubicBezTo>
                    <a:pt x="18514" y="-182"/>
                    <a:pt x="17743" y="548"/>
                    <a:pt x="17100" y="2883"/>
                  </a:cubicBezTo>
                  <a:cubicBezTo>
                    <a:pt x="16457" y="5218"/>
                    <a:pt x="15943" y="9159"/>
                    <a:pt x="15557" y="12296"/>
                  </a:cubicBezTo>
                  <a:cubicBezTo>
                    <a:pt x="15171" y="15434"/>
                    <a:pt x="14914" y="17769"/>
                    <a:pt x="15171" y="19229"/>
                  </a:cubicBezTo>
                  <a:cubicBezTo>
                    <a:pt x="15429" y="20688"/>
                    <a:pt x="16200" y="21272"/>
                    <a:pt x="17357" y="21345"/>
                  </a:cubicBezTo>
                  <a:cubicBezTo>
                    <a:pt x="18514" y="21418"/>
                    <a:pt x="20057" y="20980"/>
                    <a:pt x="21600" y="20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117952" y="2260600"/>
              <a:ext cx="123599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982" fill="norm" stroke="1" extrusionOk="0">
                  <a:moveTo>
                    <a:pt x="3741" y="0"/>
                  </a:moveTo>
                  <a:cubicBezTo>
                    <a:pt x="1581" y="7200"/>
                    <a:pt x="-579" y="14400"/>
                    <a:pt x="141" y="18000"/>
                  </a:cubicBezTo>
                  <a:cubicBezTo>
                    <a:pt x="861" y="21600"/>
                    <a:pt x="4461" y="21600"/>
                    <a:pt x="8421" y="19800"/>
                  </a:cubicBezTo>
                  <a:cubicBezTo>
                    <a:pt x="12381" y="18000"/>
                    <a:pt x="16701" y="14400"/>
                    <a:pt x="21021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070100" y="2280166"/>
              <a:ext cx="35185" cy="1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60" fill="norm" stroke="1" extrusionOk="0">
                  <a:moveTo>
                    <a:pt x="0" y="4855"/>
                  </a:moveTo>
                  <a:cubicBezTo>
                    <a:pt x="6353" y="2668"/>
                    <a:pt x="12706" y="480"/>
                    <a:pt x="16518" y="70"/>
                  </a:cubicBezTo>
                  <a:cubicBezTo>
                    <a:pt x="20329" y="-340"/>
                    <a:pt x="21600" y="1027"/>
                    <a:pt x="20965" y="4855"/>
                  </a:cubicBezTo>
                  <a:cubicBezTo>
                    <a:pt x="20329" y="8683"/>
                    <a:pt x="17788" y="14971"/>
                    <a:pt x="15247" y="21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207571" y="2246023"/>
              <a:ext cx="186379" cy="14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126" fill="norm" stroke="1" extrusionOk="0">
                  <a:moveTo>
                    <a:pt x="6013" y="13047"/>
                  </a:moveTo>
                  <a:cubicBezTo>
                    <a:pt x="7213" y="12743"/>
                    <a:pt x="8413" y="12438"/>
                    <a:pt x="9613" y="10917"/>
                  </a:cubicBezTo>
                  <a:cubicBezTo>
                    <a:pt x="10813" y="9396"/>
                    <a:pt x="12013" y="6658"/>
                    <a:pt x="12613" y="4529"/>
                  </a:cubicBezTo>
                  <a:cubicBezTo>
                    <a:pt x="13213" y="2399"/>
                    <a:pt x="13213" y="878"/>
                    <a:pt x="12493" y="269"/>
                  </a:cubicBezTo>
                  <a:cubicBezTo>
                    <a:pt x="11773" y="-339"/>
                    <a:pt x="10333" y="-35"/>
                    <a:pt x="8053" y="2399"/>
                  </a:cubicBezTo>
                  <a:cubicBezTo>
                    <a:pt x="5773" y="4833"/>
                    <a:pt x="2653" y="9396"/>
                    <a:pt x="1093" y="12438"/>
                  </a:cubicBezTo>
                  <a:cubicBezTo>
                    <a:pt x="-467" y="15481"/>
                    <a:pt x="-467" y="17002"/>
                    <a:pt x="1813" y="18371"/>
                  </a:cubicBezTo>
                  <a:cubicBezTo>
                    <a:pt x="4093" y="19740"/>
                    <a:pt x="8653" y="20957"/>
                    <a:pt x="12253" y="21109"/>
                  </a:cubicBezTo>
                  <a:cubicBezTo>
                    <a:pt x="15853" y="21261"/>
                    <a:pt x="18493" y="20348"/>
                    <a:pt x="21133" y="19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873683" y="2273300"/>
              <a:ext cx="137936" cy="45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80" fill="norm" stroke="1" extrusionOk="0">
                  <a:moveTo>
                    <a:pt x="6240" y="4734"/>
                  </a:moveTo>
                  <a:cubicBezTo>
                    <a:pt x="5917" y="8384"/>
                    <a:pt x="5595" y="12033"/>
                    <a:pt x="5434" y="14647"/>
                  </a:cubicBezTo>
                  <a:cubicBezTo>
                    <a:pt x="5273" y="17260"/>
                    <a:pt x="5273" y="18838"/>
                    <a:pt x="5111" y="19923"/>
                  </a:cubicBezTo>
                  <a:cubicBezTo>
                    <a:pt x="4950" y="21008"/>
                    <a:pt x="4628" y="21600"/>
                    <a:pt x="4144" y="21304"/>
                  </a:cubicBezTo>
                  <a:cubicBezTo>
                    <a:pt x="3661" y="21008"/>
                    <a:pt x="3016" y="19825"/>
                    <a:pt x="2210" y="17605"/>
                  </a:cubicBezTo>
                  <a:cubicBezTo>
                    <a:pt x="1404" y="15386"/>
                    <a:pt x="437" y="12132"/>
                    <a:pt x="114" y="9222"/>
                  </a:cubicBezTo>
                  <a:cubicBezTo>
                    <a:pt x="-208" y="6312"/>
                    <a:pt x="114" y="3748"/>
                    <a:pt x="1565" y="2170"/>
                  </a:cubicBezTo>
                  <a:cubicBezTo>
                    <a:pt x="3016" y="592"/>
                    <a:pt x="5595" y="0"/>
                    <a:pt x="8658" y="0"/>
                  </a:cubicBezTo>
                  <a:cubicBezTo>
                    <a:pt x="11720" y="0"/>
                    <a:pt x="15267" y="592"/>
                    <a:pt x="17685" y="1479"/>
                  </a:cubicBezTo>
                  <a:cubicBezTo>
                    <a:pt x="20102" y="2367"/>
                    <a:pt x="21392" y="3551"/>
                    <a:pt x="20908" y="4586"/>
                  </a:cubicBezTo>
                  <a:cubicBezTo>
                    <a:pt x="20425" y="5622"/>
                    <a:pt x="18168" y="6510"/>
                    <a:pt x="14783" y="6904"/>
                  </a:cubicBezTo>
                  <a:cubicBezTo>
                    <a:pt x="11398" y="7299"/>
                    <a:pt x="6885" y="7200"/>
                    <a:pt x="2371" y="7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096683" y="2273300"/>
              <a:ext cx="148168" cy="13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1234" y="0"/>
                  </a:moveTo>
                  <a:cubicBezTo>
                    <a:pt x="1234" y="5062"/>
                    <a:pt x="1234" y="10125"/>
                    <a:pt x="1234" y="14006"/>
                  </a:cubicBezTo>
                  <a:cubicBezTo>
                    <a:pt x="1234" y="17887"/>
                    <a:pt x="1234" y="20588"/>
                    <a:pt x="926" y="21094"/>
                  </a:cubicBezTo>
                  <a:cubicBezTo>
                    <a:pt x="617" y="21600"/>
                    <a:pt x="0" y="19912"/>
                    <a:pt x="0" y="16369"/>
                  </a:cubicBezTo>
                  <a:cubicBezTo>
                    <a:pt x="0" y="12825"/>
                    <a:pt x="617" y="7425"/>
                    <a:pt x="1543" y="4219"/>
                  </a:cubicBezTo>
                  <a:cubicBezTo>
                    <a:pt x="2469" y="1012"/>
                    <a:pt x="3703" y="0"/>
                    <a:pt x="4783" y="169"/>
                  </a:cubicBezTo>
                  <a:cubicBezTo>
                    <a:pt x="5863" y="337"/>
                    <a:pt x="6789" y="1687"/>
                    <a:pt x="7560" y="3544"/>
                  </a:cubicBezTo>
                  <a:cubicBezTo>
                    <a:pt x="8331" y="5400"/>
                    <a:pt x="8949" y="7762"/>
                    <a:pt x="9720" y="9956"/>
                  </a:cubicBezTo>
                  <a:cubicBezTo>
                    <a:pt x="10491" y="12150"/>
                    <a:pt x="11417" y="14175"/>
                    <a:pt x="12189" y="14344"/>
                  </a:cubicBezTo>
                  <a:cubicBezTo>
                    <a:pt x="12960" y="14512"/>
                    <a:pt x="13577" y="12825"/>
                    <a:pt x="14040" y="10969"/>
                  </a:cubicBezTo>
                  <a:cubicBezTo>
                    <a:pt x="14503" y="9112"/>
                    <a:pt x="14811" y="7087"/>
                    <a:pt x="15583" y="4894"/>
                  </a:cubicBezTo>
                  <a:cubicBezTo>
                    <a:pt x="16354" y="2700"/>
                    <a:pt x="17589" y="337"/>
                    <a:pt x="18514" y="169"/>
                  </a:cubicBezTo>
                  <a:cubicBezTo>
                    <a:pt x="19440" y="0"/>
                    <a:pt x="20057" y="2025"/>
                    <a:pt x="20520" y="5569"/>
                  </a:cubicBezTo>
                  <a:cubicBezTo>
                    <a:pt x="20983" y="9112"/>
                    <a:pt x="21291" y="14175"/>
                    <a:pt x="21600" y="19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352800" y="2112110"/>
              <a:ext cx="63500" cy="35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4339"/>
                  </a:moveTo>
                  <a:cubicBezTo>
                    <a:pt x="21600" y="3196"/>
                    <a:pt x="21600" y="2052"/>
                    <a:pt x="19440" y="1226"/>
                  </a:cubicBezTo>
                  <a:cubicBezTo>
                    <a:pt x="17280" y="400"/>
                    <a:pt x="12960" y="-108"/>
                    <a:pt x="9720" y="19"/>
                  </a:cubicBezTo>
                  <a:cubicBezTo>
                    <a:pt x="6480" y="146"/>
                    <a:pt x="4320" y="908"/>
                    <a:pt x="3240" y="3513"/>
                  </a:cubicBezTo>
                  <a:cubicBezTo>
                    <a:pt x="2160" y="6118"/>
                    <a:pt x="2160" y="10565"/>
                    <a:pt x="1800" y="13868"/>
                  </a:cubicBezTo>
                  <a:cubicBezTo>
                    <a:pt x="1440" y="17172"/>
                    <a:pt x="720" y="19332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329224" y="2286000"/>
              <a:ext cx="106126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889" y="21600"/>
                  </a:moveTo>
                  <a:cubicBezTo>
                    <a:pt x="58" y="16560"/>
                    <a:pt x="-773" y="11520"/>
                    <a:pt x="1304" y="8100"/>
                  </a:cubicBezTo>
                  <a:cubicBezTo>
                    <a:pt x="3381" y="4680"/>
                    <a:pt x="8365" y="2880"/>
                    <a:pt x="12104" y="1800"/>
                  </a:cubicBezTo>
                  <a:cubicBezTo>
                    <a:pt x="15842" y="720"/>
                    <a:pt x="18335" y="360"/>
                    <a:pt x="208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706197" y="2152649"/>
              <a:ext cx="218104" cy="43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52" fill="norm" stroke="1" extrusionOk="0">
                  <a:moveTo>
                    <a:pt x="10809" y="7550"/>
                  </a:moveTo>
                  <a:cubicBezTo>
                    <a:pt x="9147" y="6920"/>
                    <a:pt x="7486" y="6291"/>
                    <a:pt x="6136" y="5977"/>
                  </a:cubicBezTo>
                  <a:cubicBezTo>
                    <a:pt x="4786" y="5662"/>
                    <a:pt x="3747" y="5662"/>
                    <a:pt x="2709" y="6291"/>
                  </a:cubicBezTo>
                  <a:cubicBezTo>
                    <a:pt x="1670" y="6920"/>
                    <a:pt x="632" y="8179"/>
                    <a:pt x="216" y="9070"/>
                  </a:cubicBezTo>
                  <a:cubicBezTo>
                    <a:pt x="-199" y="9961"/>
                    <a:pt x="9" y="10485"/>
                    <a:pt x="632" y="10748"/>
                  </a:cubicBezTo>
                  <a:cubicBezTo>
                    <a:pt x="1255" y="11010"/>
                    <a:pt x="2293" y="11010"/>
                    <a:pt x="3124" y="10748"/>
                  </a:cubicBezTo>
                  <a:cubicBezTo>
                    <a:pt x="3955" y="10485"/>
                    <a:pt x="4578" y="9961"/>
                    <a:pt x="5097" y="9437"/>
                  </a:cubicBezTo>
                  <a:cubicBezTo>
                    <a:pt x="5616" y="8913"/>
                    <a:pt x="6032" y="8388"/>
                    <a:pt x="6032" y="7812"/>
                  </a:cubicBezTo>
                  <a:cubicBezTo>
                    <a:pt x="6032" y="7235"/>
                    <a:pt x="5616" y="6606"/>
                    <a:pt x="5928" y="6396"/>
                  </a:cubicBezTo>
                  <a:cubicBezTo>
                    <a:pt x="6239" y="6186"/>
                    <a:pt x="7278" y="6396"/>
                    <a:pt x="8836" y="6134"/>
                  </a:cubicBezTo>
                  <a:cubicBezTo>
                    <a:pt x="10393" y="5872"/>
                    <a:pt x="12470" y="5138"/>
                    <a:pt x="14236" y="4247"/>
                  </a:cubicBezTo>
                  <a:cubicBezTo>
                    <a:pt x="16001" y="3355"/>
                    <a:pt x="17455" y="2307"/>
                    <a:pt x="18597" y="1468"/>
                  </a:cubicBezTo>
                  <a:cubicBezTo>
                    <a:pt x="19739" y="629"/>
                    <a:pt x="20570" y="0"/>
                    <a:pt x="20778" y="0"/>
                  </a:cubicBezTo>
                  <a:cubicBezTo>
                    <a:pt x="20986" y="0"/>
                    <a:pt x="20570" y="629"/>
                    <a:pt x="19116" y="2359"/>
                  </a:cubicBezTo>
                  <a:cubicBezTo>
                    <a:pt x="17663" y="4089"/>
                    <a:pt x="15170" y="6920"/>
                    <a:pt x="13613" y="9804"/>
                  </a:cubicBezTo>
                  <a:cubicBezTo>
                    <a:pt x="12055" y="12687"/>
                    <a:pt x="11432" y="15623"/>
                    <a:pt x="11120" y="17406"/>
                  </a:cubicBezTo>
                  <a:cubicBezTo>
                    <a:pt x="10809" y="19188"/>
                    <a:pt x="10809" y="19817"/>
                    <a:pt x="11016" y="20394"/>
                  </a:cubicBezTo>
                  <a:cubicBezTo>
                    <a:pt x="11224" y="20971"/>
                    <a:pt x="11639" y="21495"/>
                    <a:pt x="12263" y="21548"/>
                  </a:cubicBezTo>
                  <a:cubicBezTo>
                    <a:pt x="12886" y="21600"/>
                    <a:pt x="13716" y="21181"/>
                    <a:pt x="14443" y="19660"/>
                  </a:cubicBezTo>
                  <a:cubicBezTo>
                    <a:pt x="15170" y="18140"/>
                    <a:pt x="15793" y="15518"/>
                    <a:pt x="15586" y="13736"/>
                  </a:cubicBezTo>
                  <a:cubicBezTo>
                    <a:pt x="15378" y="11953"/>
                    <a:pt x="14339" y="11010"/>
                    <a:pt x="14339" y="10590"/>
                  </a:cubicBezTo>
                  <a:cubicBezTo>
                    <a:pt x="14339" y="10171"/>
                    <a:pt x="15378" y="10276"/>
                    <a:pt x="16728" y="10328"/>
                  </a:cubicBezTo>
                  <a:cubicBezTo>
                    <a:pt x="18078" y="10381"/>
                    <a:pt x="19739" y="10381"/>
                    <a:pt x="21401" y="10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303847" y="2203450"/>
              <a:ext cx="10093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303" y="0"/>
                  </a:moveTo>
                  <a:cubicBezTo>
                    <a:pt x="-138" y="1200"/>
                    <a:pt x="-579" y="2400"/>
                    <a:pt x="2727" y="5400"/>
                  </a:cubicBezTo>
                  <a:cubicBezTo>
                    <a:pt x="6033" y="8400"/>
                    <a:pt x="13086" y="13200"/>
                    <a:pt x="16833" y="16100"/>
                  </a:cubicBezTo>
                  <a:cubicBezTo>
                    <a:pt x="20580" y="19000"/>
                    <a:pt x="21021" y="20000"/>
                    <a:pt x="21021" y="20600"/>
                  </a:cubicBezTo>
                  <a:cubicBezTo>
                    <a:pt x="21021" y="21200"/>
                    <a:pt x="20580" y="21400"/>
                    <a:pt x="201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241800" y="2133599"/>
              <a:ext cx="1778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653"/>
                    <a:pt x="14400" y="5305"/>
                    <a:pt x="10800" y="8905"/>
                  </a:cubicBezTo>
                  <a:cubicBezTo>
                    <a:pt x="7200" y="12505"/>
                    <a:pt x="3600" y="170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464050" y="24574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912846" y="2248694"/>
              <a:ext cx="183190" cy="50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090" fill="norm" stroke="1" extrusionOk="0">
                  <a:moveTo>
                    <a:pt x="5775" y="3419"/>
                  </a:moveTo>
                  <a:cubicBezTo>
                    <a:pt x="4793" y="4924"/>
                    <a:pt x="3811" y="6429"/>
                    <a:pt x="3566" y="8421"/>
                  </a:cubicBezTo>
                  <a:cubicBezTo>
                    <a:pt x="3320" y="10413"/>
                    <a:pt x="3811" y="12892"/>
                    <a:pt x="4302" y="15326"/>
                  </a:cubicBezTo>
                  <a:cubicBezTo>
                    <a:pt x="4793" y="17760"/>
                    <a:pt x="5284" y="20151"/>
                    <a:pt x="5529" y="20859"/>
                  </a:cubicBezTo>
                  <a:cubicBezTo>
                    <a:pt x="5775" y="21567"/>
                    <a:pt x="5775" y="20593"/>
                    <a:pt x="5407" y="18734"/>
                  </a:cubicBezTo>
                  <a:cubicBezTo>
                    <a:pt x="5039" y="16875"/>
                    <a:pt x="4302" y="14131"/>
                    <a:pt x="4057" y="11564"/>
                  </a:cubicBezTo>
                  <a:cubicBezTo>
                    <a:pt x="3811" y="8997"/>
                    <a:pt x="4057" y="6606"/>
                    <a:pt x="4916" y="4969"/>
                  </a:cubicBezTo>
                  <a:cubicBezTo>
                    <a:pt x="5775" y="3331"/>
                    <a:pt x="7248" y="2446"/>
                    <a:pt x="8352" y="1826"/>
                  </a:cubicBezTo>
                  <a:cubicBezTo>
                    <a:pt x="9457" y="1206"/>
                    <a:pt x="10193" y="852"/>
                    <a:pt x="11175" y="587"/>
                  </a:cubicBezTo>
                  <a:cubicBezTo>
                    <a:pt x="12157" y="321"/>
                    <a:pt x="13384" y="144"/>
                    <a:pt x="14611" y="56"/>
                  </a:cubicBezTo>
                  <a:cubicBezTo>
                    <a:pt x="15839" y="-33"/>
                    <a:pt x="17066" y="-33"/>
                    <a:pt x="18048" y="188"/>
                  </a:cubicBezTo>
                  <a:cubicBezTo>
                    <a:pt x="19029" y="410"/>
                    <a:pt x="19766" y="852"/>
                    <a:pt x="20379" y="1870"/>
                  </a:cubicBezTo>
                  <a:cubicBezTo>
                    <a:pt x="20993" y="2888"/>
                    <a:pt x="21484" y="4482"/>
                    <a:pt x="21116" y="5942"/>
                  </a:cubicBezTo>
                  <a:cubicBezTo>
                    <a:pt x="20748" y="7403"/>
                    <a:pt x="19520" y="8731"/>
                    <a:pt x="18416" y="9528"/>
                  </a:cubicBezTo>
                  <a:cubicBezTo>
                    <a:pt x="17311" y="10324"/>
                    <a:pt x="16329" y="10590"/>
                    <a:pt x="14489" y="10723"/>
                  </a:cubicBezTo>
                  <a:cubicBezTo>
                    <a:pt x="12648" y="10856"/>
                    <a:pt x="9948" y="10856"/>
                    <a:pt x="7984" y="10767"/>
                  </a:cubicBezTo>
                  <a:cubicBezTo>
                    <a:pt x="6020" y="10678"/>
                    <a:pt x="4793" y="10501"/>
                    <a:pt x="3320" y="10280"/>
                  </a:cubicBezTo>
                  <a:cubicBezTo>
                    <a:pt x="1848" y="10059"/>
                    <a:pt x="129" y="9793"/>
                    <a:pt x="7" y="9660"/>
                  </a:cubicBezTo>
                  <a:cubicBezTo>
                    <a:pt x="-116" y="9528"/>
                    <a:pt x="1357" y="9528"/>
                    <a:pt x="2829" y="9660"/>
                  </a:cubicBezTo>
                  <a:cubicBezTo>
                    <a:pt x="4302" y="9793"/>
                    <a:pt x="5775" y="10059"/>
                    <a:pt x="7248" y="10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127749" y="2451100"/>
              <a:ext cx="1016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948"/>
                    <a:pt x="10800" y="7897"/>
                    <a:pt x="14400" y="11497"/>
                  </a:cubicBezTo>
                  <a:cubicBezTo>
                    <a:pt x="18000" y="15097"/>
                    <a:pt x="19800" y="183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131512" y="2438400"/>
              <a:ext cx="104189" cy="20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06" fill="norm" stroke="1" extrusionOk="0">
                  <a:moveTo>
                    <a:pt x="21264" y="0"/>
                  </a:moveTo>
                  <a:cubicBezTo>
                    <a:pt x="15648" y="4676"/>
                    <a:pt x="10032" y="9353"/>
                    <a:pt x="6576" y="12359"/>
                  </a:cubicBezTo>
                  <a:cubicBezTo>
                    <a:pt x="3120" y="15365"/>
                    <a:pt x="1824" y="16701"/>
                    <a:pt x="960" y="18148"/>
                  </a:cubicBezTo>
                  <a:cubicBezTo>
                    <a:pt x="96" y="19596"/>
                    <a:pt x="-336" y="21155"/>
                    <a:pt x="312" y="21377"/>
                  </a:cubicBezTo>
                  <a:cubicBezTo>
                    <a:pt x="960" y="21600"/>
                    <a:pt x="2688" y="20487"/>
                    <a:pt x="4416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322618" y="2267899"/>
              <a:ext cx="116282" cy="25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46" fill="norm" stroke="1" extrusionOk="0">
                  <a:moveTo>
                    <a:pt x="21190" y="1501"/>
                  </a:moveTo>
                  <a:cubicBezTo>
                    <a:pt x="20033" y="799"/>
                    <a:pt x="18876" y="97"/>
                    <a:pt x="17526" y="9"/>
                  </a:cubicBezTo>
                  <a:cubicBezTo>
                    <a:pt x="16176" y="-79"/>
                    <a:pt x="14633" y="448"/>
                    <a:pt x="11740" y="2643"/>
                  </a:cubicBezTo>
                  <a:cubicBezTo>
                    <a:pt x="8847" y="4838"/>
                    <a:pt x="4604" y="8701"/>
                    <a:pt x="2290" y="11511"/>
                  </a:cubicBezTo>
                  <a:cubicBezTo>
                    <a:pt x="-24" y="14321"/>
                    <a:pt x="-410" y="16077"/>
                    <a:pt x="361" y="17658"/>
                  </a:cubicBezTo>
                  <a:cubicBezTo>
                    <a:pt x="1133" y="19238"/>
                    <a:pt x="3061" y="20643"/>
                    <a:pt x="5954" y="21082"/>
                  </a:cubicBezTo>
                  <a:cubicBezTo>
                    <a:pt x="8847" y="21521"/>
                    <a:pt x="12704" y="20994"/>
                    <a:pt x="16561" y="20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439433" y="2317750"/>
              <a:ext cx="164567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9038" y="0"/>
                  </a:moveTo>
                  <a:cubicBezTo>
                    <a:pt x="16545" y="5333"/>
                    <a:pt x="14053" y="10667"/>
                    <a:pt x="12253" y="13733"/>
                  </a:cubicBezTo>
                  <a:cubicBezTo>
                    <a:pt x="10453" y="16800"/>
                    <a:pt x="9345" y="17600"/>
                    <a:pt x="7545" y="17733"/>
                  </a:cubicBezTo>
                  <a:cubicBezTo>
                    <a:pt x="5745" y="17867"/>
                    <a:pt x="3253" y="17333"/>
                    <a:pt x="1868" y="16400"/>
                  </a:cubicBezTo>
                  <a:cubicBezTo>
                    <a:pt x="484" y="15467"/>
                    <a:pt x="207" y="14133"/>
                    <a:pt x="68" y="12800"/>
                  </a:cubicBezTo>
                  <a:cubicBezTo>
                    <a:pt x="-70" y="11467"/>
                    <a:pt x="-70" y="10133"/>
                    <a:pt x="761" y="9333"/>
                  </a:cubicBezTo>
                  <a:cubicBezTo>
                    <a:pt x="1592" y="8533"/>
                    <a:pt x="3253" y="8267"/>
                    <a:pt x="6438" y="9867"/>
                  </a:cubicBezTo>
                  <a:cubicBezTo>
                    <a:pt x="9622" y="11467"/>
                    <a:pt x="14330" y="14933"/>
                    <a:pt x="17099" y="17200"/>
                  </a:cubicBezTo>
                  <a:cubicBezTo>
                    <a:pt x="19868" y="19467"/>
                    <a:pt x="20699" y="20533"/>
                    <a:pt x="215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6673850" y="2216150"/>
              <a:ext cx="7502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0" y="0"/>
                  </a:moveTo>
                  <a:cubicBezTo>
                    <a:pt x="5254" y="847"/>
                    <a:pt x="10508" y="1694"/>
                    <a:pt x="14595" y="3741"/>
                  </a:cubicBezTo>
                  <a:cubicBezTo>
                    <a:pt x="18681" y="5788"/>
                    <a:pt x="21600" y="9035"/>
                    <a:pt x="20432" y="12000"/>
                  </a:cubicBezTo>
                  <a:cubicBezTo>
                    <a:pt x="19265" y="14965"/>
                    <a:pt x="14011" y="17647"/>
                    <a:pt x="9924" y="19200"/>
                  </a:cubicBezTo>
                  <a:cubicBezTo>
                    <a:pt x="5838" y="20753"/>
                    <a:pt x="2919" y="21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218465" y="1932516"/>
              <a:ext cx="220436" cy="28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01" fill="norm" stroke="1" extrusionOk="0">
                  <a:moveTo>
                    <a:pt x="7230" y="7520"/>
                  </a:moveTo>
                  <a:cubicBezTo>
                    <a:pt x="5790" y="11200"/>
                    <a:pt x="4350" y="14880"/>
                    <a:pt x="3115" y="17360"/>
                  </a:cubicBezTo>
                  <a:cubicBezTo>
                    <a:pt x="1881" y="19840"/>
                    <a:pt x="853" y="21120"/>
                    <a:pt x="338" y="21360"/>
                  </a:cubicBezTo>
                  <a:cubicBezTo>
                    <a:pt x="-176" y="21600"/>
                    <a:pt x="-176" y="20800"/>
                    <a:pt x="853" y="18480"/>
                  </a:cubicBezTo>
                  <a:cubicBezTo>
                    <a:pt x="1881" y="16160"/>
                    <a:pt x="3938" y="12320"/>
                    <a:pt x="5995" y="9200"/>
                  </a:cubicBezTo>
                  <a:cubicBezTo>
                    <a:pt x="8053" y="6080"/>
                    <a:pt x="10110" y="3680"/>
                    <a:pt x="11447" y="2160"/>
                  </a:cubicBezTo>
                  <a:cubicBezTo>
                    <a:pt x="12784" y="640"/>
                    <a:pt x="13401" y="0"/>
                    <a:pt x="14018" y="0"/>
                  </a:cubicBezTo>
                  <a:cubicBezTo>
                    <a:pt x="14635" y="0"/>
                    <a:pt x="15253" y="640"/>
                    <a:pt x="16178" y="2880"/>
                  </a:cubicBezTo>
                  <a:cubicBezTo>
                    <a:pt x="17104" y="5120"/>
                    <a:pt x="18338" y="8960"/>
                    <a:pt x="19058" y="11360"/>
                  </a:cubicBezTo>
                  <a:cubicBezTo>
                    <a:pt x="19778" y="13760"/>
                    <a:pt x="19984" y="14720"/>
                    <a:pt x="20293" y="15280"/>
                  </a:cubicBezTo>
                  <a:cubicBezTo>
                    <a:pt x="20601" y="15840"/>
                    <a:pt x="21013" y="16000"/>
                    <a:pt x="21424" y="16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6896100" y="2654300"/>
              <a:ext cx="508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427383" y="2298700"/>
              <a:ext cx="249767" cy="25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17207" y="0"/>
                  </a:moveTo>
                  <a:cubicBezTo>
                    <a:pt x="15742" y="4680"/>
                    <a:pt x="14278" y="9360"/>
                    <a:pt x="12264" y="12960"/>
                  </a:cubicBezTo>
                  <a:cubicBezTo>
                    <a:pt x="10251" y="16560"/>
                    <a:pt x="7688" y="19080"/>
                    <a:pt x="5675" y="20340"/>
                  </a:cubicBezTo>
                  <a:cubicBezTo>
                    <a:pt x="3661" y="21600"/>
                    <a:pt x="2197" y="21600"/>
                    <a:pt x="1281" y="21060"/>
                  </a:cubicBezTo>
                  <a:cubicBezTo>
                    <a:pt x="366" y="20520"/>
                    <a:pt x="0" y="19440"/>
                    <a:pt x="0" y="17370"/>
                  </a:cubicBezTo>
                  <a:cubicBezTo>
                    <a:pt x="0" y="15300"/>
                    <a:pt x="366" y="12240"/>
                    <a:pt x="915" y="10440"/>
                  </a:cubicBezTo>
                  <a:cubicBezTo>
                    <a:pt x="1464" y="8640"/>
                    <a:pt x="2197" y="8100"/>
                    <a:pt x="3020" y="7830"/>
                  </a:cubicBezTo>
                  <a:cubicBezTo>
                    <a:pt x="3844" y="7560"/>
                    <a:pt x="4759" y="7560"/>
                    <a:pt x="7871" y="9540"/>
                  </a:cubicBezTo>
                  <a:cubicBezTo>
                    <a:pt x="10983" y="11520"/>
                    <a:pt x="16292" y="15480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058149" y="240665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064500" y="233680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8139543" y="2363507"/>
              <a:ext cx="86971" cy="20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0997" fill="norm" stroke="1" extrusionOk="0">
                  <a:moveTo>
                    <a:pt x="19414" y="2483"/>
                  </a:moveTo>
                  <a:cubicBezTo>
                    <a:pt x="17451" y="1829"/>
                    <a:pt x="15487" y="1174"/>
                    <a:pt x="12541" y="629"/>
                  </a:cubicBezTo>
                  <a:cubicBezTo>
                    <a:pt x="9596" y="83"/>
                    <a:pt x="5669" y="-353"/>
                    <a:pt x="2969" y="411"/>
                  </a:cubicBezTo>
                  <a:cubicBezTo>
                    <a:pt x="269" y="1174"/>
                    <a:pt x="-1204" y="3138"/>
                    <a:pt x="1251" y="5320"/>
                  </a:cubicBezTo>
                  <a:cubicBezTo>
                    <a:pt x="3705" y="7502"/>
                    <a:pt x="10087" y="9902"/>
                    <a:pt x="14260" y="11538"/>
                  </a:cubicBezTo>
                  <a:cubicBezTo>
                    <a:pt x="18432" y="13174"/>
                    <a:pt x="20396" y="14047"/>
                    <a:pt x="20151" y="15574"/>
                  </a:cubicBezTo>
                  <a:cubicBezTo>
                    <a:pt x="19905" y="17102"/>
                    <a:pt x="17451" y="19283"/>
                    <a:pt x="14996" y="20265"/>
                  </a:cubicBezTo>
                  <a:cubicBezTo>
                    <a:pt x="12541" y="21247"/>
                    <a:pt x="10087" y="21029"/>
                    <a:pt x="7632" y="20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612700" y="2372343"/>
              <a:ext cx="175700" cy="15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843" fill="norm" stroke="1" extrusionOk="0">
                  <a:moveTo>
                    <a:pt x="13631" y="6312"/>
                  </a:moveTo>
                  <a:cubicBezTo>
                    <a:pt x="13116" y="4607"/>
                    <a:pt x="12602" y="2902"/>
                    <a:pt x="11059" y="1623"/>
                  </a:cubicBezTo>
                  <a:cubicBezTo>
                    <a:pt x="9516" y="344"/>
                    <a:pt x="6945" y="-509"/>
                    <a:pt x="4888" y="344"/>
                  </a:cubicBezTo>
                  <a:cubicBezTo>
                    <a:pt x="2831" y="1196"/>
                    <a:pt x="1288" y="3754"/>
                    <a:pt x="516" y="6738"/>
                  </a:cubicBezTo>
                  <a:cubicBezTo>
                    <a:pt x="-255" y="9723"/>
                    <a:pt x="-255" y="13133"/>
                    <a:pt x="1159" y="15833"/>
                  </a:cubicBezTo>
                  <a:cubicBezTo>
                    <a:pt x="2574" y="18533"/>
                    <a:pt x="5402" y="20523"/>
                    <a:pt x="7074" y="20807"/>
                  </a:cubicBezTo>
                  <a:cubicBezTo>
                    <a:pt x="8745" y="21091"/>
                    <a:pt x="9259" y="19670"/>
                    <a:pt x="9774" y="18249"/>
                  </a:cubicBezTo>
                  <a:cubicBezTo>
                    <a:pt x="10288" y="16828"/>
                    <a:pt x="10802" y="15407"/>
                    <a:pt x="11445" y="13986"/>
                  </a:cubicBezTo>
                  <a:cubicBezTo>
                    <a:pt x="12088" y="12565"/>
                    <a:pt x="12859" y="11144"/>
                    <a:pt x="13631" y="11002"/>
                  </a:cubicBezTo>
                  <a:cubicBezTo>
                    <a:pt x="14402" y="10859"/>
                    <a:pt x="15174" y="11996"/>
                    <a:pt x="16459" y="13844"/>
                  </a:cubicBezTo>
                  <a:cubicBezTo>
                    <a:pt x="17745" y="15691"/>
                    <a:pt x="19545" y="18249"/>
                    <a:pt x="21345" y="2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801100" y="2374900"/>
              <a:ext cx="158750" cy="19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728"/>
                  </a:moveTo>
                  <a:cubicBezTo>
                    <a:pt x="5472" y="6821"/>
                    <a:pt x="10944" y="10914"/>
                    <a:pt x="13680" y="13528"/>
                  </a:cubicBezTo>
                  <a:cubicBezTo>
                    <a:pt x="16416" y="16143"/>
                    <a:pt x="16416" y="17280"/>
                    <a:pt x="16128" y="18417"/>
                  </a:cubicBezTo>
                  <a:cubicBezTo>
                    <a:pt x="15840" y="19554"/>
                    <a:pt x="15264" y="20691"/>
                    <a:pt x="14256" y="21145"/>
                  </a:cubicBezTo>
                  <a:cubicBezTo>
                    <a:pt x="13248" y="21600"/>
                    <a:pt x="11808" y="21373"/>
                    <a:pt x="10944" y="20691"/>
                  </a:cubicBezTo>
                  <a:cubicBezTo>
                    <a:pt x="10080" y="20008"/>
                    <a:pt x="9792" y="18872"/>
                    <a:pt x="11664" y="15347"/>
                  </a:cubicBezTo>
                  <a:cubicBezTo>
                    <a:pt x="13536" y="11823"/>
                    <a:pt x="17568" y="59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010086" y="2247900"/>
              <a:ext cx="97895" cy="33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41" fill="norm" stroke="1" extrusionOk="0">
                  <a:moveTo>
                    <a:pt x="6870" y="0"/>
                  </a:moveTo>
                  <a:cubicBezTo>
                    <a:pt x="6870" y="4265"/>
                    <a:pt x="6870" y="8530"/>
                    <a:pt x="6645" y="11832"/>
                  </a:cubicBezTo>
                  <a:cubicBezTo>
                    <a:pt x="6420" y="15134"/>
                    <a:pt x="5970" y="17473"/>
                    <a:pt x="5295" y="18986"/>
                  </a:cubicBezTo>
                  <a:cubicBezTo>
                    <a:pt x="4620" y="20499"/>
                    <a:pt x="3720" y="21187"/>
                    <a:pt x="3270" y="21187"/>
                  </a:cubicBezTo>
                  <a:cubicBezTo>
                    <a:pt x="2820" y="21187"/>
                    <a:pt x="2820" y="20499"/>
                    <a:pt x="3720" y="19124"/>
                  </a:cubicBezTo>
                  <a:cubicBezTo>
                    <a:pt x="4620" y="17748"/>
                    <a:pt x="6420" y="15684"/>
                    <a:pt x="7770" y="14308"/>
                  </a:cubicBezTo>
                  <a:cubicBezTo>
                    <a:pt x="9120" y="12932"/>
                    <a:pt x="10020" y="12245"/>
                    <a:pt x="11370" y="11694"/>
                  </a:cubicBezTo>
                  <a:cubicBezTo>
                    <a:pt x="12720" y="11144"/>
                    <a:pt x="14520" y="10731"/>
                    <a:pt x="16095" y="10800"/>
                  </a:cubicBezTo>
                  <a:cubicBezTo>
                    <a:pt x="17670" y="10869"/>
                    <a:pt x="19020" y="11419"/>
                    <a:pt x="19920" y="12589"/>
                  </a:cubicBezTo>
                  <a:cubicBezTo>
                    <a:pt x="20820" y="13758"/>
                    <a:pt x="21270" y="15546"/>
                    <a:pt x="20145" y="17060"/>
                  </a:cubicBezTo>
                  <a:cubicBezTo>
                    <a:pt x="19020" y="18573"/>
                    <a:pt x="16320" y="19811"/>
                    <a:pt x="13395" y="20568"/>
                  </a:cubicBezTo>
                  <a:cubicBezTo>
                    <a:pt x="10470" y="21325"/>
                    <a:pt x="7320" y="21600"/>
                    <a:pt x="4845" y="21531"/>
                  </a:cubicBezTo>
                  <a:cubicBezTo>
                    <a:pt x="2370" y="21462"/>
                    <a:pt x="570" y="21050"/>
                    <a:pt x="120" y="20293"/>
                  </a:cubicBezTo>
                  <a:cubicBezTo>
                    <a:pt x="-330" y="19536"/>
                    <a:pt x="570" y="18436"/>
                    <a:pt x="1470" y="17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188450" y="24193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207500" y="2324100"/>
              <a:ext cx="1" cy="508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269869" y="2228849"/>
              <a:ext cx="140831" cy="34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14" fill="norm" stroke="1" extrusionOk="0">
                  <a:moveTo>
                    <a:pt x="11778" y="0"/>
                  </a:moveTo>
                  <a:cubicBezTo>
                    <a:pt x="9522" y="2371"/>
                    <a:pt x="7265" y="4741"/>
                    <a:pt x="5331" y="7705"/>
                  </a:cubicBezTo>
                  <a:cubicBezTo>
                    <a:pt x="3396" y="10668"/>
                    <a:pt x="1784" y="14224"/>
                    <a:pt x="978" y="16595"/>
                  </a:cubicBezTo>
                  <a:cubicBezTo>
                    <a:pt x="172" y="18966"/>
                    <a:pt x="172" y="20151"/>
                    <a:pt x="978" y="20810"/>
                  </a:cubicBezTo>
                  <a:cubicBezTo>
                    <a:pt x="1784" y="21468"/>
                    <a:pt x="3396" y="21600"/>
                    <a:pt x="4847" y="21468"/>
                  </a:cubicBezTo>
                  <a:cubicBezTo>
                    <a:pt x="6298" y="21337"/>
                    <a:pt x="7587" y="20941"/>
                    <a:pt x="8554" y="19954"/>
                  </a:cubicBezTo>
                  <a:cubicBezTo>
                    <a:pt x="9522" y="18966"/>
                    <a:pt x="10166" y="17385"/>
                    <a:pt x="9360" y="15607"/>
                  </a:cubicBezTo>
                  <a:cubicBezTo>
                    <a:pt x="8554" y="13829"/>
                    <a:pt x="6298" y="11854"/>
                    <a:pt x="4202" y="10537"/>
                  </a:cubicBezTo>
                  <a:cubicBezTo>
                    <a:pt x="2107" y="9220"/>
                    <a:pt x="172" y="8561"/>
                    <a:pt x="11" y="8298"/>
                  </a:cubicBezTo>
                  <a:cubicBezTo>
                    <a:pt x="-150" y="8034"/>
                    <a:pt x="1462" y="8166"/>
                    <a:pt x="4686" y="9220"/>
                  </a:cubicBezTo>
                  <a:cubicBezTo>
                    <a:pt x="7910" y="10273"/>
                    <a:pt x="12746" y="12249"/>
                    <a:pt x="15163" y="13829"/>
                  </a:cubicBezTo>
                  <a:cubicBezTo>
                    <a:pt x="17581" y="15410"/>
                    <a:pt x="17581" y="16595"/>
                    <a:pt x="16775" y="17056"/>
                  </a:cubicBezTo>
                  <a:cubicBezTo>
                    <a:pt x="15969" y="17517"/>
                    <a:pt x="14357" y="17254"/>
                    <a:pt x="13551" y="16661"/>
                  </a:cubicBezTo>
                  <a:cubicBezTo>
                    <a:pt x="12746" y="16068"/>
                    <a:pt x="12746" y="15146"/>
                    <a:pt x="14196" y="13961"/>
                  </a:cubicBezTo>
                  <a:cubicBezTo>
                    <a:pt x="15647" y="12776"/>
                    <a:pt x="18549" y="11327"/>
                    <a:pt x="21450" y="9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443393" y="2399139"/>
              <a:ext cx="100658" cy="9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714" fill="norm" stroke="1" extrusionOk="0">
                  <a:moveTo>
                    <a:pt x="17349" y="4388"/>
                  </a:moveTo>
                  <a:cubicBezTo>
                    <a:pt x="15099" y="3010"/>
                    <a:pt x="12849" y="1631"/>
                    <a:pt x="10374" y="712"/>
                  </a:cubicBezTo>
                  <a:cubicBezTo>
                    <a:pt x="7899" y="-207"/>
                    <a:pt x="5199" y="-667"/>
                    <a:pt x="3174" y="2090"/>
                  </a:cubicBezTo>
                  <a:cubicBezTo>
                    <a:pt x="1149" y="4848"/>
                    <a:pt x="-201" y="10822"/>
                    <a:pt x="24" y="14499"/>
                  </a:cubicBezTo>
                  <a:cubicBezTo>
                    <a:pt x="249" y="18176"/>
                    <a:pt x="2049" y="19554"/>
                    <a:pt x="4074" y="20244"/>
                  </a:cubicBezTo>
                  <a:cubicBezTo>
                    <a:pt x="6099" y="20933"/>
                    <a:pt x="8349" y="20933"/>
                    <a:pt x="10374" y="19784"/>
                  </a:cubicBezTo>
                  <a:cubicBezTo>
                    <a:pt x="12399" y="18635"/>
                    <a:pt x="14199" y="16337"/>
                    <a:pt x="15549" y="13120"/>
                  </a:cubicBezTo>
                  <a:cubicBezTo>
                    <a:pt x="16899" y="9903"/>
                    <a:pt x="17799" y="5767"/>
                    <a:pt x="18699" y="5078"/>
                  </a:cubicBezTo>
                  <a:cubicBezTo>
                    <a:pt x="19599" y="4388"/>
                    <a:pt x="20499" y="7146"/>
                    <a:pt x="21399" y="9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563100" y="2376625"/>
              <a:ext cx="220531" cy="31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83" fill="norm" stroke="1" extrusionOk="0">
                  <a:moveTo>
                    <a:pt x="0" y="2475"/>
                  </a:moveTo>
                  <a:cubicBezTo>
                    <a:pt x="206" y="1755"/>
                    <a:pt x="411" y="1035"/>
                    <a:pt x="1131" y="963"/>
                  </a:cubicBezTo>
                  <a:cubicBezTo>
                    <a:pt x="1851" y="891"/>
                    <a:pt x="3086" y="1467"/>
                    <a:pt x="3909" y="2475"/>
                  </a:cubicBezTo>
                  <a:cubicBezTo>
                    <a:pt x="4731" y="3483"/>
                    <a:pt x="5143" y="4923"/>
                    <a:pt x="5349" y="6003"/>
                  </a:cubicBezTo>
                  <a:cubicBezTo>
                    <a:pt x="5554" y="7083"/>
                    <a:pt x="5554" y="7803"/>
                    <a:pt x="5040" y="8235"/>
                  </a:cubicBezTo>
                  <a:cubicBezTo>
                    <a:pt x="4526" y="8667"/>
                    <a:pt x="3497" y="8811"/>
                    <a:pt x="2880" y="8523"/>
                  </a:cubicBezTo>
                  <a:cubicBezTo>
                    <a:pt x="2263" y="8235"/>
                    <a:pt x="2057" y="7515"/>
                    <a:pt x="2880" y="6147"/>
                  </a:cubicBezTo>
                  <a:cubicBezTo>
                    <a:pt x="3703" y="4779"/>
                    <a:pt x="5554" y="2763"/>
                    <a:pt x="7200" y="1539"/>
                  </a:cubicBezTo>
                  <a:cubicBezTo>
                    <a:pt x="8846" y="315"/>
                    <a:pt x="10286" y="-117"/>
                    <a:pt x="11006" y="27"/>
                  </a:cubicBezTo>
                  <a:cubicBezTo>
                    <a:pt x="11726" y="171"/>
                    <a:pt x="11726" y="891"/>
                    <a:pt x="11829" y="1611"/>
                  </a:cubicBezTo>
                  <a:cubicBezTo>
                    <a:pt x="11931" y="2331"/>
                    <a:pt x="12137" y="3051"/>
                    <a:pt x="12754" y="3555"/>
                  </a:cubicBezTo>
                  <a:cubicBezTo>
                    <a:pt x="13371" y="4059"/>
                    <a:pt x="14400" y="4347"/>
                    <a:pt x="15223" y="4131"/>
                  </a:cubicBezTo>
                  <a:cubicBezTo>
                    <a:pt x="16046" y="3915"/>
                    <a:pt x="16663" y="3195"/>
                    <a:pt x="17280" y="2403"/>
                  </a:cubicBezTo>
                  <a:cubicBezTo>
                    <a:pt x="17897" y="1611"/>
                    <a:pt x="18514" y="747"/>
                    <a:pt x="18823" y="891"/>
                  </a:cubicBezTo>
                  <a:cubicBezTo>
                    <a:pt x="19131" y="1035"/>
                    <a:pt x="19131" y="2187"/>
                    <a:pt x="19646" y="4563"/>
                  </a:cubicBezTo>
                  <a:cubicBezTo>
                    <a:pt x="20160" y="6939"/>
                    <a:pt x="21189" y="10539"/>
                    <a:pt x="21394" y="13131"/>
                  </a:cubicBezTo>
                  <a:cubicBezTo>
                    <a:pt x="21600" y="15723"/>
                    <a:pt x="20983" y="17307"/>
                    <a:pt x="19543" y="18531"/>
                  </a:cubicBezTo>
                  <a:cubicBezTo>
                    <a:pt x="18103" y="19755"/>
                    <a:pt x="15840" y="20619"/>
                    <a:pt x="13577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842500" y="26098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76250" y="3187700"/>
              <a:ext cx="116332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" y="20903"/>
                    <a:pt x="197" y="20206"/>
                    <a:pt x="320" y="19626"/>
                  </a:cubicBezTo>
                  <a:cubicBezTo>
                    <a:pt x="444" y="19045"/>
                    <a:pt x="593" y="18581"/>
                    <a:pt x="733" y="18174"/>
                  </a:cubicBezTo>
                  <a:cubicBezTo>
                    <a:pt x="872" y="17768"/>
                    <a:pt x="1002" y="17419"/>
                    <a:pt x="1150" y="16955"/>
                  </a:cubicBezTo>
                  <a:cubicBezTo>
                    <a:pt x="1297" y="16490"/>
                    <a:pt x="1462" y="15910"/>
                    <a:pt x="1621" y="15387"/>
                  </a:cubicBezTo>
                  <a:cubicBezTo>
                    <a:pt x="1780" y="14865"/>
                    <a:pt x="1934" y="14400"/>
                    <a:pt x="2095" y="13877"/>
                  </a:cubicBezTo>
                  <a:cubicBezTo>
                    <a:pt x="2256" y="13355"/>
                    <a:pt x="2425" y="12774"/>
                    <a:pt x="2574" y="12310"/>
                  </a:cubicBezTo>
                  <a:cubicBezTo>
                    <a:pt x="2724" y="11845"/>
                    <a:pt x="2853" y="11497"/>
                    <a:pt x="2985" y="11148"/>
                  </a:cubicBezTo>
                  <a:cubicBezTo>
                    <a:pt x="3117" y="10800"/>
                    <a:pt x="3250" y="10452"/>
                    <a:pt x="3388" y="10103"/>
                  </a:cubicBezTo>
                  <a:cubicBezTo>
                    <a:pt x="3525" y="9755"/>
                    <a:pt x="3667" y="9406"/>
                    <a:pt x="3820" y="9000"/>
                  </a:cubicBezTo>
                  <a:cubicBezTo>
                    <a:pt x="3973" y="8594"/>
                    <a:pt x="4138" y="8129"/>
                    <a:pt x="4298" y="7723"/>
                  </a:cubicBezTo>
                  <a:cubicBezTo>
                    <a:pt x="4457" y="7316"/>
                    <a:pt x="4610" y="6968"/>
                    <a:pt x="4773" y="6619"/>
                  </a:cubicBezTo>
                  <a:cubicBezTo>
                    <a:pt x="4936" y="6271"/>
                    <a:pt x="5109" y="5923"/>
                    <a:pt x="5241" y="5690"/>
                  </a:cubicBezTo>
                  <a:cubicBezTo>
                    <a:pt x="5372" y="5458"/>
                    <a:pt x="5463" y="5342"/>
                    <a:pt x="5555" y="5168"/>
                  </a:cubicBezTo>
                  <a:cubicBezTo>
                    <a:pt x="5648" y="4994"/>
                    <a:pt x="5742" y="4761"/>
                    <a:pt x="5834" y="4587"/>
                  </a:cubicBezTo>
                  <a:cubicBezTo>
                    <a:pt x="5927" y="4413"/>
                    <a:pt x="6017" y="4297"/>
                    <a:pt x="6164" y="4123"/>
                  </a:cubicBezTo>
                  <a:cubicBezTo>
                    <a:pt x="6312" y="3948"/>
                    <a:pt x="6516" y="3716"/>
                    <a:pt x="6715" y="3484"/>
                  </a:cubicBezTo>
                  <a:cubicBezTo>
                    <a:pt x="6913" y="3252"/>
                    <a:pt x="7106" y="3019"/>
                    <a:pt x="7259" y="2845"/>
                  </a:cubicBezTo>
                  <a:cubicBezTo>
                    <a:pt x="7412" y="2671"/>
                    <a:pt x="7526" y="2555"/>
                    <a:pt x="7683" y="2381"/>
                  </a:cubicBezTo>
                  <a:cubicBezTo>
                    <a:pt x="7841" y="2206"/>
                    <a:pt x="8041" y="1974"/>
                    <a:pt x="8204" y="1800"/>
                  </a:cubicBezTo>
                  <a:cubicBezTo>
                    <a:pt x="8367" y="1626"/>
                    <a:pt x="8493" y="1510"/>
                    <a:pt x="8613" y="1452"/>
                  </a:cubicBezTo>
                  <a:cubicBezTo>
                    <a:pt x="8733" y="1394"/>
                    <a:pt x="8847" y="1394"/>
                    <a:pt x="8957" y="1335"/>
                  </a:cubicBezTo>
                  <a:cubicBezTo>
                    <a:pt x="9067" y="1277"/>
                    <a:pt x="9173" y="1161"/>
                    <a:pt x="9287" y="1045"/>
                  </a:cubicBezTo>
                  <a:cubicBezTo>
                    <a:pt x="9401" y="929"/>
                    <a:pt x="9523" y="813"/>
                    <a:pt x="9647" y="755"/>
                  </a:cubicBezTo>
                  <a:cubicBezTo>
                    <a:pt x="9770" y="697"/>
                    <a:pt x="9896" y="697"/>
                    <a:pt x="10018" y="639"/>
                  </a:cubicBezTo>
                  <a:cubicBezTo>
                    <a:pt x="10140" y="581"/>
                    <a:pt x="10258" y="465"/>
                    <a:pt x="10379" y="406"/>
                  </a:cubicBezTo>
                  <a:cubicBezTo>
                    <a:pt x="10501" y="348"/>
                    <a:pt x="10627" y="348"/>
                    <a:pt x="10747" y="290"/>
                  </a:cubicBezTo>
                  <a:cubicBezTo>
                    <a:pt x="10867" y="232"/>
                    <a:pt x="10981" y="116"/>
                    <a:pt x="11103" y="58"/>
                  </a:cubicBezTo>
                  <a:cubicBezTo>
                    <a:pt x="11224" y="0"/>
                    <a:pt x="11354" y="0"/>
                    <a:pt x="11482" y="0"/>
                  </a:cubicBezTo>
                  <a:cubicBezTo>
                    <a:pt x="11610" y="0"/>
                    <a:pt x="11735" y="0"/>
                    <a:pt x="11863" y="0"/>
                  </a:cubicBezTo>
                  <a:cubicBezTo>
                    <a:pt x="11991" y="0"/>
                    <a:pt x="12121" y="0"/>
                    <a:pt x="12244" y="0"/>
                  </a:cubicBezTo>
                  <a:cubicBezTo>
                    <a:pt x="12368" y="0"/>
                    <a:pt x="12486" y="0"/>
                    <a:pt x="12612" y="0"/>
                  </a:cubicBezTo>
                  <a:cubicBezTo>
                    <a:pt x="12738" y="0"/>
                    <a:pt x="12871" y="0"/>
                    <a:pt x="13003" y="0"/>
                  </a:cubicBezTo>
                  <a:cubicBezTo>
                    <a:pt x="13134" y="0"/>
                    <a:pt x="13264" y="0"/>
                    <a:pt x="13394" y="0"/>
                  </a:cubicBezTo>
                  <a:cubicBezTo>
                    <a:pt x="13524" y="0"/>
                    <a:pt x="13653" y="0"/>
                    <a:pt x="13777" y="0"/>
                  </a:cubicBezTo>
                  <a:cubicBezTo>
                    <a:pt x="13901" y="0"/>
                    <a:pt x="14019" y="0"/>
                    <a:pt x="14147" y="0"/>
                  </a:cubicBezTo>
                  <a:cubicBezTo>
                    <a:pt x="14274" y="0"/>
                    <a:pt x="14412" y="0"/>
                    <a:pt x="14543" y="58"/>
                  </a:cubicBezTo>
                  <a:cubicBezTo>
                    <a:pt x="14675" y="116"/>
                    <a:pt x="14801" y="232"/>
                    <a:pt x="14929" y="290"/>
                  </a:cubicBezTo>
                  <a:cubicBezTo>
                    <a:pt x="15056" y="348"/>
                    <a:pt x="15186" y="348"/>
                    <a:pt x="15310" y="406"/>
                  </a:cubicBezTo>
                  <a:cubicBezTo>
                    <a:pt x="15434" y="465"/>
                    <a:pt x="15552" y="581"/>
                    <a:pt x="15677" y="697"/>
                  </a:cubicBezTo>
                  <a:cubicBezTo>
                    <a:pt x="15803" y="813"/>
                    <a:pt x="15937" y="929"/>
                    <a:pt x="16066" y="1103"/>
                  </a:cubicBezTo>
                  <a:cubicBezTo>
                    <a:pt x="16196" y="1277"/>
                    <a:pt x="16322" y="1510"/>
                    <a:pt x="16450" y="1684"/>
                  </a:cubicBezTo>
                  <a:cubicBezTo>
                    <a:pt x="16577" y="1858"/>
                    <a:pt x="16707" y="1974"/>
                    <a:pt x="16829" y="2090"/>
                  </a:cubicBezTo>
                  <a:cubicBezTo>
                    <a:pt x="16951" y="2206"/>
                    <a:pt x="17065" y="2323"/>
                    <a:pt x="17186" y="2497"/>
                  </a:cubicBezTo>
                  <a:cubicBezTo>
                    <a:pt x="17308" y="2671"/>
                    <a:pt x="17438" y="2903"/>
                    <a:pt x="17564" y="3135"/>
                  </a:cubicBezTo>
                  <a:cubicBezTo>
                    <a:pt x="17690" y="3368"/>
                    <a:pt x="17811" y="3600"/>
                    <a:pt x="17986" y="3890"/>
                  </a:cubicBezTo>
                  <a:cubicBezTo>
                    <a:pt x="18161" y="4181"/>
                    <a:pt x="18389" y="4529"/>
                    <a:pt x="18619" y="4994"/>
                  </a:cubicBezTo>
                  <a:cubicBezTo>
                    <a:pt x="18849" y="5458"/>
                    <a:pt x="19081" y="6039"/>
                    <a:pt x="19295" y="6503"/>
                  </a:cubicBezTo>
                  <a:cubicBezTo>
                    <a:pt x="19509" y="6968"/>
                    <a:pt x="19706" y="7316"/>
                    <a:pt x="19855" y="7665"/>
                  </a:cubicBezTo>
                  <a:cubicBezTo>
                    <a:pt x="20004" y="8013"/>
                    <a:pt x="20107" y="8361"/>
                    <a:pt x="20283" y="8884"/>
                  </a:cubicBezTo>
                  <a:cubicBezTo>
                    <a:pt x="20460" y="9406"/>
                    <a:pt x="20712" y="10103"/>
                    <a:pt x="20912" y="10742"/>
                  </a:cubicBezTo>
                  <a:cubicBezTo>
                    <a:pt x="21113" y="11381"/>
                    <a:pt x="21262" y="11961"/>
                    <a:pt x="21368" y="12310"/>
                  </a:cubicBezTo>
                  <a:cubicBezTo>
                    <a:pt x="21474" y="12658"/>
                    <a:pt x="21537" y="12774"/>
                    <a:pt x="21600" y="12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854200" y="3663950"/>
              <a:ext cx="381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911"/>
                    <a:pt x="2400" y="5821"/>
                    <a:pt x="6000" y="9421"/>
                  </a:cubicBezTo>
                  <a:cubicBezTo>
                    <a:pt x="9600" y="13021"/>
                    <a:pt x="15600" y="173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873250" y="3605643"/>
              <a:ext cx="156346" cy="37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21" fill="norm" stroke="1" extrusionOk="0">
                  <a:moveTo>
                    <a:pt x="0" y="2586"/>
                  </a:moveTo>
                  <a:cubicBezTo>
                    <a:pt x="0" y="1746"/>
                    <a:pt x="0" y="906"/>
                    <a:pt x="853" y="426"/>
                  </a:cubicBezTo>
                  <a:cubicBezTo>
                    <a:pt x="1705" y="-54"/>
                    <a:pt x="3411" y="-174"/>
                    <a:pt x="5400" y="306"/>
                  </a:cubicBezTo>
                  <a:cubicBezTo>
                    <a:pt x="7389" y="786"/>
                    <a:pt x="9663" y="1866"/>
                    <a:pt x="12505" y="3786"/>
                  </a:cubicBezTo>
                  <a:cubicBezTo>
                    <a:pt x="15347" y="5706"/>
                    <a:pt x="18758" y="8466"/>
                    <a:pt x="20179" y="11226"/>
                  </a:cubicBezTo>
                  <a:cubicBezTo>
                    <a:pt x="21600" y="13986"/>
                    <a:pt x="21032" y="16746"/>
                    <a:pt x="19468" y="18546"/>
                  </a:cubicBezTo>
                  <a:cubicBezTo>
                    <a:pt x="17905" y="20346"/>
                    <a:pt x="15347" y="21186"/>
                    <a:pt x="11937" y="21306"/>
                  </a:cubicBezTo>
                  <a:cubicBezTo>
                    <a:pt x="8526" y="21426"/>
                    <a:pt x="4263" y="20826"/>
                    <a:pt x="2132" y="20226"/>
                  </a:cubicBezTo>
                  <a:cubicBezTo>
                    <a:pt x="0" y="19626"/>
                    <a:pt x="0" y="19026"/>
                    <a:pt x="995" y="18426"/>
                  </a:cubicBezTo>
                  <a:cubicBezTo>
                    <a:pt x="1989" y="17826"/>
                    <a:pt x="3979" y="17226"/>
                    <a:pt x="5968" y="16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2097616" y="3849042"/>
              <a:ext cx="124884" cy="9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12814" y="9652"/>
                  </a:moveTo>
                  <a:cubicBezTo>
                    <a:pt x="11349" y="7774"/>
                    <a:pt x="9885" y="5895"/>
                    <a:pt x="8603" y="4017"/>
                  </a:cubicBezTo>
                  <a:cubicBezTo>
                    <a:pt x="7322" y="2139"/>
                    <a:pt x="6224" y="261"/>
                    <a:pt x="4942" y="26"/>
                  </a:cubicBezTo>
                  <a:cubicBezTo>
                    <a:pt x="3661" y="-209"/>
                    <a:pt x="2197" y="1200"/>
                    <a:pt x="1281" y="3078"/>
                  </a:cubicBezTo>
                  <a:cubicBezTo>
                    <a:pt x="366" y="4956"/>
                    <a:pt x="0" y="7304"/>
                    <a:pt x="0" y="9652"/>
                  </a:cubicBezTo>
                  <a:cubicBezTo>
                    <a:pt x="0" y="12000"/>
                    <a:pt x="366" y="14348"/>
                    <a:pt x="1647" y="14817"/>
                  </a:cubicBezTo>
                  <a:cubicBezTo>
                    <a:pt x="2929" y="15287"/>
                    <a:pt x="5125" y="13878"/>
                    <a:pt x="6590" y="12000"/>
                  </a:cubicBezTo>
                  <a:cubicBezTo>
                    <a:pt x="8054" y="10121"/>
                    <a:pt x="8786" y="7774"/>
                    <a:pt x="9153" y="7774"/>
                  </a:cubicBezTo>
                  <a:cubicBezTo>
                    <a:pt x="9519" y="7774"/>
                    <a:pt x="9519" y="10121"/>
                    <a:pt x="9702" y="12469"/>
                  </a:cubicBezTo>
                  <a:cubicBezTo>
                    <a:pt x="9885" y="14817"/>
                    <a:pt x="10251" y="17165"/>
                    <a:pt x="11532" y="18808"/>
                  </a:cubicBezTo>
                  <a:cubicBezTo>
                    <a:pt x="12814" y="20452"/>
                    <a:pt x="15010" y="21391"/>
                    <a:pt x="16841" y="20921"/>
                  </a:cubicBezTo>
                  <a:cubicBezTo>
                    <a:pt x="18671" y="20452"/>
                    <a:pt x="20136" y="18574"/>
                    <a:pt x="21600" y="16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2207683" y="3575050"/>
              <a:ext cx="135468" cy="40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9450" y="0"/>
                  </a:moveTo>
                  <a:cubicBezTo>
                    <a:pt x="7762" y="225"/>
                    <a:pt x="6075" y="450"/>
                    <a:pt x="5062" y="1294"/>
                  </a:cubicBezTo>
                  <a:cubicBezTo>
                    <a:pt x="4050" y="2138"/>
                    <a:pt x="3712" y="3600"/>
                    <a:pt x="4050" y="6300"/>
                  </a:cubicBezTo>
                  <a:cubicBezTo>
                    <a:pt x="4387" y="9000"/>
                    <a:pt x="5400" y="12937"/>
                    <a:pt x="6412" y="15581"/>
                  </a:cubicBezTo>
                  <a:cubicBezTo>
                    <a:pt x="7425" y="18225"/>
                    <a:pt x="8437" y="19575"/>
                    <a:pt x="9619" y="20419"/>
                  </a:cubicBezTo>
                  <a:cubicBezTo>
                    <a:pt x="10800" y="21262"/>
                    <a:pt x="12150" y="21600"/>
                    <a:pt x="12994" y="21488"/>
                  </a:cubicBezTo>
                  <a:cubicBezTo>
                    <a:pt x="13838" y="21375"/>
                    <a:pt x="14175" y="20813"/>
                    <a:pt x="13162" y="19631"/>
                  </a:cubicBezTo>
                  <a:cubicBezTo>
                    <a:pt x="12150" y="18450"/>
                    <a:pt x="9788" y="16650"/>
                    <a:pt x="7931" y="15469"/>
                  </a:cubicBezTo>
                  <a:cubicBezTo>
                    <a:pt x="6075" y="14287"/>
                    <a:pt x="4725" y="13725"/>
                    <a:pt x="3206" y="13331"/>
                  </a:cubicBezTo>
                  <a:cubicBezTo>
                    <a:pt x="1687" y="12937"/>
                    <a:pt x="0" y="12713"/>
                    <a:pt x="0" y="12600"/>
                  </a:cubicBezTo>
                  <a:cubicBezTo>
                    <a:pt x="0" y="12488"/>
                    <a:pt x="1687" y="12488"/>
                    <a:pt x="5569" y="12656"/>
                  </a:cubicBezTo>
                  <a:cubicBezTo>
                    <a:pt x="9450" y="12825"/>
                    <a:pt x="15525" y="13162"/>
                    <a:pt x="21600" y="13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2314855" y="3799636"/>
              <a:ext cx="199746" cy="7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271" fill="norm" stroke="1" extrusionOk="0">
                  <a:moveTo>
                    <a:pt x="9860" y="9604"/>
                  </a:moveTo>
                  <a:cubicBezTo>
                    <a:pt x="9178" y="7330"/>
                    <a:pt x="8496" y="5056"/>
                    <a:pt x="7132" y="3067"/>
                  </a:cubicBezTo>
                  <a:cubicBezTo>
                    <a:pt x="5768" y="1077"/>
                    <a:pt x="3721" y="-628"/>
                    <a:pt x="2357" y="225"/>
                  </a:cubicBezTo>
                  <a:cubicBezTo>
                    <a:pt x="993" y="1077"/>
                    <a:pt x="311" y="4488"/>
                    <a:pt x="83" y="8467"/>
                  </a:cubicBezTo>
                  <a:cubicBezTo>
                    <a:pt x="-144" y="12446"/>
                    <a:pt x="83" y="16993"/>
                    <a:pt x="879" y="18983"/>
                  </a:cubicBezTo>
                  <a:cubicBezTo>
                    <a:pt x="1675" y="20972"/>
                    <a:pt x="3039" y="20404"/>
                    <a:pt x="4062" y="18983"/>
                  </a:cubicBezTo>
                  <a:cubicBezTo>
                    <a:pt x="5085" y="17561"/>
                    <a:pt x="5768" y="15288"/>
                    <a:pt x="6450" y="13014"/>
                  </a:cubicBezTo>
                  <a:cubicBezTo>
                    <a:pt x="7132" y="10740"/>
                    <a:pt x="7814" y="8467"/>
                    <a:pt x="8610" y="8183"/>
                  </a:cubicBezTo>
                  <a:cubicBezTo>
                    <a:pt x="9405" y="7898"/>
                    <a:pt x="10315" y="9604"/>
                    <a:pt x="12475" y="11877"/>
                  </a:cubicBezTo>
                  <a:cubicBezTo>
                    <a:pt x="14635" y="14151"/>
                    <a:pt x="18045" y="16993"/>
                    <a:pt x="21456" y="19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2728012" y="3835400"/>
              <a:ext cx="256488" cy="7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468" fill="norm" stroke="1" extrusionOk="0">
                  <a:moveTo>
                    <a:pt x="3926" y="15347"/>
                  </a:moveTo>
                  <a:cubicBezTo>
                    <a:pt x="3218" y="17053"/>
                    <a:pt x="2510" y="18758"/>
                    <a:pt x="1802" y="18758"/>
                  </a:cubicBezTo>
                  <a:cubicBezTo>
                    <a:pt x="1093" y="18758"/>
                    <a:pt x="385" y="17053"/>
                    <a:pt x="120" y="14779"/>
                  </a:cubicBezTo>
                  <a:cubicBezTo>
                    <a:pt x="-146" y="12505"/>
                    <a:pt x="31" y="9663"/>
                    <a:pt x="651" y="6821"/>
                  </a:cubicBezTo>
                  <a:cubicBezTo>
                    <a:pt x="1270" y="3979"/>
                    <a:pt x="2333" y="1137"/>
                    <a:pt x="3838" y="1137"/>
                  </a:cubicBezTo>
                  <a:cubicBezTo>
                    <a:pt x="5343" y="1137"/>
                    <a:pt x="7290" y="3979"/>
                    <a:pt x="8884" y="8242"/>
                  </a:cubicBezTo>
                  <a:cubicBezTo>
                    <a:pt x="10477" y="12505"/>
                    <a:pt x="11716" y="18189"/>
                    <a:pt x="13221" y="19895"/>
                  </a:cubicBezTo>
                  <a:cubicBezTo>
                    <a:pt x="14726" y="21600"/>
                    <a:pt x="16497" y="19326"/>
                    <a:pt x="17913" y="15347"/>
                  </a:cubicBezTo>
                  <a:cubicBezTo>
                    <a:pt x="19329" y="11368"/>
                    <a:pt x="20392" y="5684"/>
                    <a:pt x="214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257550" y="3676649"/>
              <a:ext cx="1905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009"/>
                    <a:pt x="6720" y="4019"/>
                    <a:pt x="10200" y="7200"/>
                  </a:cubicBezTo>
                  <a:cubicBezTo>
                    <a:pt x="13680" y="10381"/>
                    <a:pt x="17280" y="14735"/>
                    <a:pt x="19200" y="17330"/>
                  </a:cubicBezTo>
                  <a:cubicBezTo>
                    <a:pt x="21120" y="19926"/>
                    <a:pt x="21360" y="207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276600" y="3663949"/>
              <a:ext cx="2413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6" y="1200"/>
                    <a:pt x="17432" y="2400"/>
                    <a:pt x="14116" y="5550"/>
                  </a:cubicBezTo>
                  <a:cubicBezTo>
                    <a:pt x="10800" y="8700"/>
                    <a:pt x="6253" y="13800"/>
                    <a:pt x="3695" y="16800"/>
                  </a:cubicBezTo>
                  <a:cubicBezTo>
                    <a:pt x="1137" y="19800"/>
                    <a:pt x="568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809750" y="4108450"/>
              <a:ext cx="16700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3" y="21046"/>
                    <a:pt x="2026" y="20492"/>
                    <a:pt x="3052" y="19662"/>
                  </a:cubicBezTo>
                  <a:cubicBezTo>
                    <a:pt x="4079" y="18831"/>
                    <a:pt x="5119" y="17723"/>
                    <a:pt x="6228" y="16615"/>
                  </a:cubicBezTo>
                  <a:cubicBezTo>
                    <a:pt x="7337" y="15508"/>
                    <a:pt x="8514" y="14400"/>
                    <a:pt x="9582" y="13015"/>
                  </a:cubicBezTo>
                  <a:cubicBezTo>
                    <a:pt x="10649" y="11631"/>
                    <a:pt x="11608" y="9969"/>
                    <a:pt x="12552" y="8585"/>
                  </a:cubicBezTo>
                  <a:cubicBezTo>
                    <a:pt x="13497" y="7200"/>
                    <a:pt x="14427" y="6092"/>
                    <a:pt x="15427" y="4708"/>
                  </a:cubicBezTo>
                  <a:cubicBezTo>
                    <a:pt x="16426" y="3323"/>
                    <a:pt x="17494" y="1662"/>
                    <a:pt x="18534" y="831"/>
                  </a:cubicBezTo>
                  <a:cubicBezTo>
                    <a:pt x="19574" y="0"/>
                    <a:pt x="2058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915583" y="4184650"/>
              <a:ext cx="1659468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76" y="15600"/>
                  </a:moveTo>
                  <a:cubicBezTo>
                    <a:pt x="138" y="16400"/>
                    <a:pt x="0" y="17200"/>
                    <a:pt x="0" y="18200"/>
                  </a:cubicBezTo>
                  <a:cubicBezTo>
                    <a:pt x="0" y="19200"/>
                    <a:pt x="138" y="20400"/>
                    <a:pt x="634" y="21000"/>
                  </a:cubicBezTo>
                  <a:cubicBezTo>
                    <a:pt x="1130" y="21600"/>
                    <a:pt x="1984" y="21600"/>
                    <a:pt x="3017" y="21000"/>
                  </a:cubicBezTo>
                  <a:cubicBezTo>
                    <a:pt x="4050" y="20400"/>
                    <a:pt x="5262" y="19200"/>
                    <a:pt x="6447" y="18000"/>
                  </a:cubicBezTo>
                  <a:cubicBezTo>
                    <a:pt x="7632" y="16800"/>
                    <a:pt x="8789" y="15600"/>
                    <a:pt x="10001" y="14000"/>
                  </a:cubicBezTo>
                  <a:cubicBezTo>
                    <a:pt x="11213" y="12400"/>
                    <a:pt x="12481" y="10400"/>
                    <a:pt x="13693" y="8800"/>
                  </a:cubicBezTo>
                  <a:cubicBezTo>
                    <a:pt x="14905" y="7200"/>
                    <a:pt x="16062" y="6000"/>
                    <a:pt x="17261" y="5000"/>
                  </a:cubicBezTo>
                  <a:cubicBezTo>
                    <a:pt x="18459" y="4000"/>
                    <a:pt x="19699" y="3200"/>
                    <a:pt x="20429" y="2400"/>
                  </a:cubicBezTo>
                  <a:cubicBezTo>
                    <a:pt x="21159" y="1600"/>
                    <a:pt x="2138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192043" y="3238500"/>
              <a:ext cx="195552" cy="524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8029" y="0"/>
                  </a:moveTo>
                  <a:cubicBezTo>
                    <a:pt x="19190" y="296"/>
                    <a:pt x="20352" y="592"/>
                    <a:pt x="20932" y="902"/>
                  </a:cubicBezTo>
                  <a:cubicBezTo>
                    <a:pt x="21513" y="1211"/>
                    <a:pt x="21513" y="1534"/>
                    <a:pt x="21397" y="1852"/>
                  </a:cubicBezTo>
                  <a:cubicBezTo>
                    <a:pt x="21281" y="2170"/>
                    <a:pt x="21048" y="2483"/>
                    <a:pt x="20932" y="2832"/>
                  </a:cubicBezTo>
                  <a:cubicBezTo>
                    <a:pt x="20816" y="3180"/>
                    <a:pt x="20816" y="3564"/>
                    <a:pt x="20584" y="3938"/>
                  </a:cubicBezTo>
                  <a:cubicBezTo>
                    <a:pt x="20352" y="4313"/>
                    <a:pt x="19887" y="4679"/>
                    <a:pt x="19307" y="5023"/>
                  </a:cubicBezTo>
                  <a:cubicBezTo>
                    <a:pt x="18726" y="5367"/>
                    <a:pt x="18029" y="5690"/>
                    <a:pt x="17332" y="6025"/>
                  </a:cubicBezTo>
                  <a:cubicBezTo>
                    <a:pt x="16636" y="6361"/>
                    <a:pt x="15939" y="6709"/>
                    <a:pt x="15358" y="7062"/>
                  </a:cubicBezTo>
                  <a:cubicBezTo>
                    <a:pt x="14778" y="7415"/>
                    <a:pt x="14313" y="7772"/>
                    <a:pt x="13848" y="8095"/>
                  </a:cubicBezTo>
                  <a:cubicBezTo>
                    <a:pt x="13384" y="8417"/>
                    <a:pt x="12919" y="8704"/>
                    <a:pt x="12571" y="8992"/>
                  </a:cubicBezTo>
                  <a:cubicBezTo>
                    <a:pt x="12223" y="9280"/>
                    <a:pt x="11990" y="9567"/>
                    <a:pt x="11874" y="9868"/>
                  </a:cubicBezTo>
                  <a:cubicBezTo>
                    <a:pt x="11758" y="10168"/>
                    <a:pt x="11758" y="10482"/>
                    <a:pt x="11758" y="10800"/>
                  </a:cubicBezTo>
                  <a:cubicBezTo>
                    <a:pt x="11758" y="11118"/>
                    <a:pt x="11758" y="11440"/>
                    <a:pt x="11526" y="11758"/>
                  </a:cubicBezTo>
                  <a:cubicBezTo>
                    <a:pt x="11294" y="12076"/>
                    <a:pt x="10829" y="12390"/>
                    <a:pt x="10132" y="12708"/>
                  </a:cubicBezTo>
                  <a:cubicBezTo>
                    <a:pt x="9436" y="13026"/>
                    <a:pt x="8507" y="13349"/>
                    <a:pt x="7578" y="13671"/>
                  </a:cubicBezTo>
                  <a:cubicBezTo>
                    <a:pt x="6648" y="13993"/>
                    <a:pt x="5719" y="14316"/>
                    <a:pt x="4790" y="14634"/>
                  </a:cubicBezTo>
                  <a:cubicBezTo>
                    <a:pt x="3861" y="14952"/>
                    <a:pt x="2932" y="15266"/>
                    <a:pt x="2119" y="15614"/>
                  </a:cubicBezTo>
                  <a:cubicBezTo>
                    <a:pt x="1307" y="15963"/>
                    <a:pt x="610" y="16346"/>
                    <a:pt x="261" y="16708"/>
                  </a:cubicBezTo>
                  <a:cubicBezTo>
                    <a:pt x="-87" y="17069"/>
                    <a:pt x="-87" y="17409"/>
                    <a:pt x="261" y="17749"/>
                  </a:cubicBezTo>
                  <a:cubicBezTo>
                    <a:pt x="610" y="18089"/>
                    <a:pt x="1307" y="18428"/>
                    <a:pt x="1771" y="18755"/>
                  </a:cubicBezTo>
                  <a:cubicBezTo>
                    <a:pt x="2236" y="19082"/>
                    <a:pt x="2468" y="19396"/>
                    <a:pt x="2584" y="19727"/>
                  </a:cubicBezTo>
                  <a:cubicBezTo>
                    <a:pt x="2700" y="20058"/>
                    <a:pt x="2700" y="20406"/>
                    <a:pt x="3048" y="20707"/>
                  </a:cubicBezTo>
                  <a:cubicBezTo>
                    <a:pt x="3397" y="21008"/>
                    <a:pt x="4094" y="21260"/>
                    <a:pt x="4674" y="21408"/>
                  </a:cubicBezTo>
                  <a:cubicBezTo>
                    <a:pt x="5255" y="21556"/>
                    <a:pt x="5719" y="21600"/>
                    <a:pt x="5952" y="21600"/>
                  </a:cubicBezTo>
                  <a:cubicBezTo>
                    <a:pt x="6184" y="21600"/>
                    <a:pt x="6184" y="21556"/>
                    <a:pt x="6184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940550" y="3346450"/>
              <a:ext cx="1333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5191"/>
                    <a:pt x="10971" y="10381"/>
                    <a:pt x="14057" y="13479"/>
                  </a:cubicBezTo>
                  <a:cubicBezTo>
                    <a:pt x="17143" y="16577"/>
                    <a:pt x="17829" y="17581"/>
                    <a:pt x="18686" y="18502"/>
                  </a:cubicBezTo>
                  <a:cubicBezTo>
                    <a:pt x="19543" y="19423"/>
                    <a:pt x="20571" y="20260"/>
                    <a:pt x="21086" y="20763"/>
                  </a:cubicBezTo>
                  <a:cubicBezTo>
                    <a:pt x="21600" y="21265"/>
                    <a:pt x="21600" y="214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998789" y="3378200"/>
              <a:ext cx="119561" cy="43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09" fill="norm" stroke="1" extrusionOk="0">
                  <a:moveTo>
                    <a:pt x="21405" y="0"/>
                  </a:moveTo>
                  <a:cubicBezTo>
                    <a:pt x="18752" y="935"/>
                    <a:pt x="16100" y="1869"/>
                    <a:pt x="13637" y="3738"/>
                  </a:cubicBezTo>
                  <a:cubicBezTo>
                    <a:pt x="11173" y="5608"/>
                    <a:pt x="8900" y="8412"/>
                    <a:pt x="6626" y="11371"/>
                  </a:cubicBezTo>
                  <a:cubicBezTo>
                    <a:pt x="4352" y="14331"/>
                    <a:pt x="2079" y="17446"/>
                    <a:pt x="942" y="19263"/>
                  </a:cubicBezTo>
                  <a:cubicBezTo>
                    <a:pt x="-195" y="21081"/>
                    <a:pt x="-195" y="21600"/>
                    <a:pt x="373" y="21496"/>
                  </a:cubicBezTo>
                  <a:cubicBezTo>
                    <a:pt x="942" y="21392"/>
                    <a:pt x="2079" y="20665"/>
                    <a:pt x="3216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087070" y="3616668"/>
              <a:ext cx="85345" cy="15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079" fill="norm" stroke="1" extrusionOk="0">
                  <a:moveTo>
                    <a:pt x="14107" y="1266"/>
                  </a:moveTo>
                  <a:cubicBezTo>
                    <a:pt x="11473" y="1558"/>
                    <a:pt x="8839" y="1850"/>
                    <a:pt x="6468" y="3456"/>
                  </a:cubicBezTo>
                  <a:cubicBezTo>
                    <a:pt x="4098" y="5061"/>
                    <a:pt x="1990" y="7980"/>
                    <a:pt x="937" y="10461"/>
                  </a:cubicBezTo>
                  <a:cubicBezTo>
                    <a:pt x="-117" y="12942"/>
                    <a:pt x="-117" y="14985"/>
                    <a:pt x="146" y="16883"/>
                  </a:cubicBezTo>
                  <a:cubicBezTo>
                    <a:pt x="410" y="18780"/>
                    <a:pt x="937" y="20531"/>
                    <a:pt x="3571" y="20969"/>
                  </a:cubicBezTo>
                  <a:cubicBezTo>
                    <a:pt x="6205" y="21407"/>
                    <a:pt x="10946" y="20531"/>
                    <a:pt x="14634" y="18488"/>
                  </a:cubicBezTo>
                  <a:cubicBezTo>
                    <a:pt x="18322" y="16445"/>
                    <a:pt x="20956" y="13234"/>
                    <a:pt x="21220" y="10023"/>
                  </a:cubicBezTo>
                  <a:cubicBezTo>
                    <a:pt x="21483" y="6812"/>
                    <a:pt x="19376" y="3602"/>
                    <a:pt x="17005" y="1850"/>
                  </a:cubicBezTo>
                  <a:cubicBezTo>
                    <a:pt x="14634" y="99"/>
                    <a:pt x="12000" y="-193"/>
                    <a:pt x="9366" y="99"/>
                  </a:cubicBezTo>
                  <a:cubicBezTo>
                    <a:pt x="6732" y="391"/>
                    <a:pt x="4098" y="1266"/>
                    <a:pt x="3044" y="2434"/>
                  </a:cubicBezTo>
                  <a:cubicBezTo>
                    <a:pt x="1990" y="3602"/>
                    <a:pt x="2517" y="5061"/>
                    <a:pt x="3044" y="6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215716" y="3619500"/>
              <a:ext cx="143934" cy="14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635" y="0"/>
                  </a:moveTo>
                  <a:cubicBezTo>
                    <a:pt x="318" y="5172"/>
                    <a:pt x="0" y="10344"/>
                    <a:pt x="0" y="13842"/>
                  </a:cubicBezTo>
                  <a:cubicBezTo>
                    <a:pt x="0" y="17341"/>
                    <a:pt x="318" y="19166"/>
                    <a:pt x="1271" y="20231"/>
                  </a:cubicBezTo>
                  <a:cubicBezTo>
                    <a:pt x="2224" y="21296"/>
                    <a:pt x="3812" y="21600"/>
                    <a:pt x="4924" y="20992"/>
                  </a:cubicBezTo>
                  <a:cubicBezTo>
                    <a:pt x="6035" y="20383"/>
                    <a:pt x="6671" y="18862"/>
                    <a:pt x="7306" y="17341"/>
                  </a:cubicBezTo>
                  <a:cubicBezTo>
                    <a:pt x="7941" y="15820"/>
                    <a:pt x="8576" y="14299"/>
                    <a:pt x="9212" y="12017"/>
                  </a:cubicBezTo>
                  <a:cubicBezTo>
                    <a:pt x="9847" y="9735"/>
                    <a:pt x="10482" y="6693"/>
                    <a:pt x="10800" y="6389"/>
                  </a:cubicBezTo>
                  <a:cubicBezTo>
                    <a:pt x="11118" y="6085"/>
                    <a:pt x="11118" y="8518"/>
                    <a:pt x="12071" y="11104"/>
                  </a:cubicBezTo>
                  <a:cubicBezTo>
                    <a:pt x="13024" y="13690"/>
                    <a:pt x="14929" y="16428"/>
                    <a:pt x="16676" y="17949"/>
                  </a:cubicBezTo>
                  <a:cubicBezTo>
                    <a:pt x="18424" y="19470"/>
                    <a:pt x="20012" y="19775"/>
                    <a:pt x="21600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7372350" y="3536950"/>
              <a:ext cx="177800" cy="2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6962"/>
                  </a:moveTo>
                  <a:cubicBezTo>
                    <a:pt x="771" y="6248"/>
                    <a:pt x="1543" y="5534"/>
                    <a:pt x="2700" y="5623"/>
                  </a:cubicBezTo>
                  <a:cubicBezTo>
                    <a:pt x="3857" y="5712"/>
                    <a:pt x="5400" y="6605"/>
                    <a:pt x="6814" y="8479"/>
                  </a:cubicBezTo>
                  <a:cubicBezTo>
                    <a:pt x="8229" y="10354"/>
                    <a:pt x="9514" y="13210"/>
                    <a:pt x="10029" y="15263"/>
                  </a:cubicBezTo>
                  <a:cubicBezTo>
                    <a:pt x="10543" y="17316"/>
                    <a:pt x="10286" y="18565"/>
                    <a:pt x="9900" y="19636"/>
                  </a:cubicBezTo>
                  <a:cubicBezTo>
                    <a:pt x="9514" y="20707"/>
                    <a:pt x="9000" y="21600"/>
                    <a:pt x="8486" y="21511"/>
                  </a:cubicBezTo>
                  <a:cubicBezTo>
                    <a:pt x="7971" y="21421"/>
                    <a:pt x="7457" y="20350"/>
                    <a:pt x="8100" y="17583"/>
                  </a:cubicBezTo>
                  <a:cubicBezTo>
                    <a:pt x="8743" y="14817"/>
                    <a:pt x="10543" y="10354"/>
                    <a:pt x="12986" y="7140"/>
                  </a:cubicBezTo>
                  <a:cubicBezTo>
                    <a:pt x="15429" y="3927"/>
                    <a:pt x="18514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992483" y="3468260"/>
              <a:ext cx="112009" cy="35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3" h="21216" fill="norm" stroke="1" extrusionOk="0">
                  <a:moveTo>
                    <a:pt x="2661" y="1067"/>
                  </a:moveTo>
                  <a:cubicBezTo>
                    <a:pt x="1904" y="436"/>
                    <a:pt x="1146" y="-196"/>
                    <a:pt x="956" y="57"/>
                  </a:cubicBezTo>
                  <a:cubicBezTo>
                    <a:pt x="767" y="309"/>
                    <a:pt x="1146" y="1446"/>
                    <a:pt x="1714" y="4162"/>
                  </a:cubicBezTo>
                  <a:cubicBezTo>
                    <a:pt x="2283" y="6878"/>
                    <a:pt x="3040" y="11172"/>
                    <a:pt x="3230" y="13699"/>
                  </a:cubicBezTo>
                  <a:cubicBezTo>
                    <a:pt x="3419" y="16225"/>
                    <a:pt x="3040" y="16983"/>
                    <a:pt x="2472" y="17930"/>
                  </a:cubicBezTo>
                  <a:cubicBezTo>
                    <a:pt x="1904" y="18878"/>
                    <a:pt x="1146" y="20015"/>
                    <a:pt x="767" y="20204"/>
                  </a:cubicBezTo>
                  <a:cubicBezTo>
                    <a:pt x="388" y="20393"/>
                    <a:pt x="388" y="19636"/>
                    <a:pt x="1335" y="18246"/>
                  </a:cubicBezTo>
                  <a:cubicBezTo>
                    <a:pt x="2283" y="16857"/>
                    <a:pt x="4177" y="14836"/>
                    <a:pt x="5693" y="13572"/>
                  </a:cubicBezTo>
                  <a:cubicBezTo>
                    <a:pt x="7209" y="12309"/>
                    <a:pt x="8346" y="11804"/>
                    <a:pt x="10051" y="11488"/>
                  </a:cubicBezTo>
                  <a:cubicBezTo>
                    <a:pt x="11756" y="11172"/>
                    <a:pt x="14030" y="11046"/>
                    <a:pt x="15735" y="11362"/>
                  </a:cubicBezTo>
                  <a:cubicBezTo>
                    <a:pt x="17440" y="11678"/>
                    <a:pt x="18577" y="12436"/>
                    <a:pt x="19335" y="13636"/>
                  </a:cubicBezTo>
                  <a:cubicBezTo>
                    <a:pt x="20093" y="14836"/>
                    <a:pt x="20472" y="16478"/>
                    <a:pt x="19335" y="17804"/>
                  </a:cubicBezTo>
                  <a:cubicBezTo>
                    <a:pt x="18198" y="19130"/>
                    <a:pt x="15546" y="20141"/>
                    <a:pt x="12514" y="20709"/>
                  </a:cubicBezTo>
                  <a:cubicBezTo>
                    <a:pt x="9483" y="21278"/>
                    <a:pt x="6072" y="21404"/>
                    <a:pt x="3419" y="20899"/>
                  </a:cubicBezTo>
                  <a:cubicBezTo>
                    <a:pt x="767" y="20393"/>
                    <a:pt x="-1128" y="19257"/>
                    <a:pt x="767" y="17930"/>
                  </a:cubicBezTo>
                  <a:cubicBezTo>
                    <a:pt x="2661" y="16604"/>
                    <a:pt x="8346" y="15088"/>
                    <a:pt x="14030" y="13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162136" y="3621237"/>
              <a:ext cx="99214" cy="16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150" fill="norm" stroke="1" extrusionOk="0">
                  <a:moveTo>
                    <a:pt x="3470" y="7250"/>
                  </a:moveTo>
                  <a:cubicBezTo>
                    <a:pt x="5674" y="7527"/>
                    <a:pt x="7878" y="7804"/>
                    <a:pt x="10082" y="7250"/>
                  </a:cubicBezTo>
                  <a:cubicBezTo>
                    <a:pt x="12286" y="6696"/>
                    <a:pt x="14491" y="5311"/>
                    <a:pt x="15593" y="3927"/>
                  </a:cubicBezTo>
                  <a:cubicBezTo>
                    <a:pt x="16695" y="2542"/>
                    <a:pt x="16695" y="1158"/>
                    <a:pt x="15372" y="465"/>
                  </a:cubicBezTo>
                  <a:cubicBezTo>
                    <a:pt x="14050" y="-227"/>
                    <a:pt x="11405" y="-227"/>
                    <a:pt x="8760" y="1019"/>
                  </a:cubicBezTo>
                  <a:cubicBezTo>
                    <a:pt x="6115" y="2265"/>
                    <a:pt x="3470" y="4758"/>
                    <a:pt x="1707" y="7804"/>
                  </a:cubicBezTo>
                  <a:cubicBezTo>
                    <a:pt x="-56" y="10850"/>
                    <a:pt x="-938" y="14450"/>
                    <a:pt x="1486" y="16942"/>
                  </a:cubicBezTo>
                  <a:cubicBezTo>
                    <a:pt x="3911" y="19435"/>
                    <a:pt x="9642" y="20819"/>
                    <a:pt x="13389" y="21096"/>
                  </a:cubicBezTo>
                  <a:cubicBezTo>
                    <a:pt x="17135" y="21373"/>
                    <a:pt x="18899" y="20542"/>
                    <a:pt x="20662" y="19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315523" y="3607795"/>
              <a:ext cx="72827" cy="20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070" fill="norm" stroke="1" extrusionOk="0">
                  <a:moveTo>
                    <a:pt x="20644" y="541"/>
                  </a:moveTo>
                  <a:cubicBezTo>
                    <a:pt x="17644" y="114"/>
                    <a:pt x="14644" y="-314"/>
                    <a:pt x="10744" y="328"/>
                  </a:cubicBezTo>
                  <a:cubicBezTo>
                    <a:pt x="6844" y="969"/>
                    <a:pt x="2044" y="2680"/>
                    <a:pt x="544" y="4498"/>
                  </a:cubicBezTo>
                  <a:cubicBezTo>
                    <a:pt x="-956" y="6316"/>
                    <a:pt x="844" y="8240"/>
                    <a:pt x="3544" y="10165"/>
                  </a:cubicBezTo>
                  <a:cubicBezTo>
                    <a:pt x="6244" y="12090"/>
                    <a:pt x="9844" y="14015"/>
                    <a:pt x="11644" y="15726"/>
                  </a:cubicBezTo>
                  <a:cubicBezTo>
                    <a:pt x="13444" y="17436"/>
                    <a:pt x="13444" y="18934"/>
                    <a:pt x="11644" y="19896"/>
                  </a:cubicBezTo>
                  <a:cubicBezTo>
                    <a:pt x="9844" y="20858"/>
                    <a:pt x="6244" y="21286"/>
                    <a:pt x="4144" y="20965"/>
                  </a:cubicBezTo>
                  <a:cubicBezTo>
                    <a:pt x="2044" y="20644"/>
                    <a:pt x="1444" y="19575"/>
                    <a:pt x="1144" y="18399"/>
                  </a:cubicBezTo>
                  <a:cubicBezTo>
                    <a:pt x="844" y="17223"/>
                    <a:pt x="844" y="15939"/>
                    <a:pt x="844" y="14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459421" y="3460750"/>
              <a:ext cx="74980" cy="34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93" fill="norm" stroke="1" extrusionOk="0">
                  <a:moveTo>
                    <a:pt x="5054" y="0"/>
                  </a:moveTo>
                  <a:cubicBezTo>
                    <a:pt x="3254" y="4800"/>
                    <a:pt x="1454" y="9600"/>
                    <a:pt x="554" y="12933"/>
                  </a:cubicBezTo>
                  <a:cubicBezTo>
                    <a:pt x="-346" y="16267"/>
                    <a:pt x="-346" y="18133"/>
                    <a:pt x="2054" y="19400"/>
                  </a:cubicBezTo>
                  <a:cubicBezTo>
                    <a:pt x="4454" y="20667"/>
                    <a:pt x="9254" y="21333"/>
                    <a:pt x="12854" y="21467"/>
                  </a:cubicBezTo>
                  <a:cubicBezTo>
                    <a:pt x="16454" y="21600"/>
                    <a:pt x="18854" y="21200"/>
                    <a:pt x="21254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8426450" y="361950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982428" y="3582297"/>
              <a:ext cx="155223" cy="44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46" fill="norm" stroke="1" extrusionOk="0">
                  <a:moveTo>
                    <a:pt x="21405" y="3288"/>
                  </a:moveTo>
                  <a:cubicBezTo>
                    <a:pt x="19946" y="2177"/>
                    <a:pt x="18486" y="1067"/>
                    <a:pt x="16735" y="462"/>
                  </a:cubicBezTo>
                  <a:cubicBezTo>
                    <a:pt x="14983" y="-144"/>
                    <a:pt x="12940" y="-245"/>
                    <a:pt x="10167" y="714"/>
                  </a:cubicBezTo>
                  <a:cubicBezTo>
                    <a:pt x="7394" y="1673"/>
                    <a:pt x="3891" y="3691"/>
                    <a:pt x="1994" y="4953"/>
                  </a:cubicBezTo>
                  <a:cubicBezTo>
                    <a:pt x="97" y="6215"/>
                    <a:pt x="-195" y="6719"/>
                    <a:pt x="97" y="7174"/>
                  </a:cubicBezTo>
                  <a:cubicBezTo>
                    <a:pt x="389" y="7628"/>
                    <a:pt x="1264" y="8032"/>
                    <a:pt x="2286" y="8082"/>
                  </a:cubicBezTo>
                  <a:cubicBezTo>
                    <a:pt x="3308" y="8133"/>
                    <a:pt x="4475" y="7830"/>
                    <a:pt x="5935" y="7275"/>
                  </a:cubicBezTo>
                  <a:cubicBezTo>
                    <a:pt x="7394" y="6719"/>
                    <a:pt x="9146" y="5912"/>
                    <a:pt x="10459" y="5306"/>
                  </a:cubicBezTo>
                  <a:cubicBezTo>
                    <a:pt x="11773" y="4701"/>
                    <a:pt x="12648" y="4297"/>
                    <a:pt x="13232" y="4398"/>
                  </a:cubicBezTo>
                  <a:cubicBezTo>
                    <a:pt x="13816" y="4499"/>
                    <a:pt x="14108" y="5105"/>
                    <a:pt x="14546" y="6669"/>
                  </a:cubicBezTo>
                  <a:cubicBezTo>
                    <a:pt x="14983" y="8234"/>
                    <a:pt x="15567" y="10757"/>
                    <a:pt x="16005" y="13078"/>
                  </a:cubicBezTo>
                  <a:cubicBezTo>
                    <a:pt x="16443" y="15400"/>
                    <a:pt x="16735" y="17519"/>
                    <a:pt x="16443" y="18832"/>
                  </a:cubicBezTo>
                  <a:cubicBezTo>
                    <a:pt x="16151" y="20144"/>
                    <a:pt x="15275" y="20648"/>
                    <a:pt x="14108" y="20951"/>
                  </a:cubicBezTo>
                  <a:cubicBezTo>
                    <a:pt x="12940" y="21254"/>
                    <a:pt x="11481" y="21355"/>
                    <a:pt x="10167" y="21103"/>
                  </a:cubicBezTo>
                  <a:cubicBezTo>
                    <a:pt x="8854" y="20850"/>
                    <a:pt x="7686" y="20245"/>
                    <a:pt x="7540" y="19134"/>
                  </a:cubicBezTo>
                  <a:cubicBezTo>
                    <a:pt x="7394" y="18024"/>
                    <a:pt x="8270" y="16409"/>
                    <a:pt x="9146" y="14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183011" y="3587749"/>
              <a:ext cx="469481" cy="20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99" fill="norm" stroke="1" extrusionOk="0">
                  <a:moveTo>
                    <a:pt x="830" y="5290"/>
                  </a:moveTo>
                  <a:cubicBezTo>
                    <a:pt x="539" y="8155"/>
                    <a:pt x="249" y="11020"/>
                    <a:pt x="103" y="13114"/>
                  </a:cubicBezTo>
                  <a:cubicBezTo>
                    <a:pt x="-42" y="15208"/>
                    <a:pt x="-42" y="16531"/>
                    <a:pt x="152" y="17633"/>
                  </a:cubicBezTo>
                  <a:cubicBezTo>
                    <a:pt x="345" y="18735"/>
                    <a:pt x="733" y="19616"/>
                    <a:pt x="1120" y="19727"/>
                  </a:cubicBezTo>
                  <a:cubicBezTo>
                    <a:pt x="1508" y="19837"/>
                    <a:pt x="1895" y="19176"/>
                    <a:pt x="2380" y="17633"/>
                  </a:cubicBezTo>
                  <a:cubicBezTo>
                    <a:pt x="2864" y="16090"/>
                    <a:pt x="3445" y="13665"/>
                    <a:pt x="3832" y="11902"/>
                  </a:cubicBezTo>
                  <a:cubicBezTo>
                    <a:pt x="4220" y="10139"/>
                    <a:pt x="4414" y="9037"/>
                    <a:pt x="4559" y="9147"/>
                  </a:cubicBezTo>
                  <a:cubicBezTo>
                    <a:pt x="4704" y="9257"/>
                    <a:pt x="4801" y="10580"/>
                    <a:pt x="4898" y="12012"/>
                  </a:cubicBezTo>
                  <a:cubicBezTo>
                    <a:pt x="4995" y="13445"/>
                    <a:pt x="5092" y="14988"/>
                    <a:pt x="5285" y="16200"/>
                  </a:cubicBezTo>
                  <a:cubicBezTo>
                    <a:pt x="5479" y="17412"/>
                    <a:pt x="5770" y="18294"/>
                    <a:pt x="6545" y="17522"/>
                  </a:cubicBezTo>
                  <a:cubicBezTo>
                    <a:pt x="7319" y="16751"/>
                    <a:pt x="8579" y="14327"/>
                    <a:pt x="9354" y="12453"/>
                  </a:cubicBezTo>
                  <a:cubicBezTo>
                    <a:pt x="10128" y="10580"/>
                    <a:pt x="10419" y="9257"/>
                    <a:pt x="10613" y="7714"/>
                  </a:cubicBezTo>
                  <a:cubicBezTo>
                    <a:pt x="10806" y="6171"/>
                    <a:pt x="10903" y="4408"/>
                    <a:pt x="10710" y="3527"/>
                  </a:cubicBezTo>
                  <a:cubicBezTo>
                    <a:pt x="10516" y="2645"/>
                    <a:pt x="10032" y="2645"/>
                    <a:pt x="9450" y="4188"/>
                  </a:cubicBezTo>
                  <a:cubicBezTo>
                    <a:pt x="8869" y="5731"/>
                    <a:pt x="8191" y="8816"/>
                    <a:pt x="7755" y="10910"/>
                  </a:cubicBezTo>
                  <a:cubicBezTo>
                    <a:pt x="7319" y="13004"/>
                    <a:pt x="7126" y="14106"/>
                    <a:pt x="7029" y="15318"/>
                  </a:cubicBezTo>
                  <a:cubicBezTo>
                    <a:pt x="6932" y="16531"/>
                    <a:pt x="6932" y="17853"/>
                    <a:pt x="7077" y="18955"/>
                  </a:cubicBezTo>
                  <a:cubicBezTo>
                    <a:pt x="7223" y="20057"/>
                    <a:pt x="7513" y="20939"/>
                    <a:pt x="7901" y="21269"/>
                  </a:cubicBezTo>
                  <a:cubicBezTo>
                    <a:pt x="8288" y="21600"/>
                    <a:pt x="8772" y="21380"/>
                    <a:pt x="9741" y="19616"/>
                  </a:cubicBezTo>
                  <a:cubicBezTo>
                    <a:pt x="10710" y="17853"/>
                    <a:pt x="12162" y="14547"/>
                    <a:pt x="13034" y="12012"/>
                  </a:cubicBezTo>
                  <a:cubicBezTo>
                    <a:pt x="13906" y="9478"/>
                    <a:pt x="14197" y="7714"/>
                    <a:pt x="14390" y="6282"/>
                  </a:cubicBezTo>
                  <a:cubicBezTo>
                    <a:pt x="14584" y="4849"/>
                    <a:pt x="14681" y="3747"/>
                    <a:pt x="14778" y="2645"/>
                  </a:cubicBezTo>
                  <a:cubicBezTo>
                    <a:pt x="14875" y="1543"/>
                    <a:pt x="14971" y="441"/>
                    <a:pt x="14875" y="331"/>
                  </a:cubicBezTo>
                  <a:cubicBezTo>
                    <a:pt x="14778" y="220"/>
                    <a:pt x="14487" y="1102"/>
                    <a:pt x="14487" y="3747"/>
                  </a:cubicBezTo>
                  <a:cubicBezTo>
                    <a:pt x="14487" y="6392"/>
                    <a:pt x="14778" y="10800"/>
                    <a:pt x="14971" y="13776"/>
                  </a:cubicBezTo>
                  <a:cubicBezTo>
                    <a:pt x="15165" y="16751"/>
                    <a:pt x="15262" y="18294"/>
                    <a:pt x="15456" y="18514"/>
                  </a:cubicBezTo>
                  <a:cubicBezTo>
                    <a:pt x="15649" y="18735"/>
                    <a:pt x="15940" y="17633"/>
                    <a:pt x="16909" y="15208"/>
                  </a:cubicBezTo>
                  <a:cubicBezTo>
                    <a:pt x="17877" y="12784"/>
                    <a:pt x="19524" y="9037"/>
                    <a:pt x="20444" y="6502"/>
                  </a:cubicBezTo>
                  <a:cubicBezTo>
                    <a:pt x="21364" y="3967"/>
                    <a:pt x="21558" y="2645"/>
                    <a:pt x="21461" y="1653"/>
                  </a:cubicBezTo>
                  <a:cubicBezTo>
                    <a:pt x="21364" y="661"/>
                    <a:pt x="20977" y="0"/>
                    <a:pt x="20589" y="0"/>
                  </a:cubicBezTo>
                  <a:cubicBezTo>
                    <a:pt x="20202" y="0"/>
                    <a:pt x="19815" y="661"/>
                    <a:pt x="19524" y="1543"/>
                  </a:cubicBezTo>
                  <a:cubicBezTo>
                    <a:pt x="19233" y="2424"/>
                    <a:pt x="19040" y="3527"/>
                    <a:pt x="19136" y="5290"/>
                  </a:cubicBezTo>
                  <a:cubicBezTo>
                    <a:pt x="19233" y="7053"/>
                    <a:pt x="19621" y="9478"/>
                    <a:pt x="20008" y="11241"/>
                  </a:cubicBezTo>
                  <a:cubicBezTo>
                    <a:pt x="20396" y="13004"/>
                    <a:pt x="20783" y="14106"/>
                    <a:pt x="21074" y="15429"/>
                  </a:cubicBezTo>
                  <a:cubicBezTo>
                    <a:pt x="21364" y="16751"/>
                    <a:pt x="21558" y="18294"/>
                    <a:pt x="21364" y="19176"/>
                  </a:cubicBezTo>
                  <a:cubicBezTo>
                    <a:pt x="21171" y="20057"/>
                    <a:pt x="20589" y="20278"/>
                    <a:pt x="20299" y="20278"/>
                  </a:cubicBezTo>
                  <a:cubicBezTo>
                    <a:pt x="20008" y="20278"/>
                    <a:pt x="20008" y="20057"/>
                    <a:pt x="20008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945837" y="3460750"/>
              <a:ext cx="303063" cy="56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9" fill="norm" stroke="1" extrusionOk="0">
                  <a:moveTo>
                    <a:pt x="5277" y="8160"/>
                  </a:moveTo>
                  <a:cubicBezTo>
                    <a:pt x="5727" y="7840"/>
                    <a:pt x="6177" y="7520"/>
                    <a:pt x="6402" y="7080"/>
                  </a:cubicBezTo>
                  <a:cubicBezTo>
                    <a:pt x="6627" y="6640"/>
                    <a:pt x="6627" y="6080"/>
                    <a:pt x="6177" y="5960"/>
                  </a:cubicBezTo>
                  <a:cubicBezTo>
                    <a:pt x="5727" y="5840"/>
                    <a:pt x="4827" y="6160"/>
                    <a:pt x="3702" y="6960"/>
                  </a:cubicBezTo>
                  <a:cubicBezTo>
                    <a:pt x="2577" y="7760"/>
                    <a:pt x="1227" y="9040"/>
                    <a:pt x="552" y="9960"/>
                  </a:cubicBezTo>
                  <a:cubicBezTo>
                    <a:pt x="-123" y="10880"/>
                    <a:pt x="-123" y="11440"/>
                    <a:pt x="252" y="11680"/>
                  </a:cubicBezTo>
                  <a:cubicBezTo>
                    <a:pt x="627" y="11920"/>
                    <a:pt x="1377" y="11840"/>
                    <a:pt x="2727" y="11120"/>
                  </a:cubicBezTo>
                  <a:cubicBezTo>
                    <a:pt x="4077" y="10400"/>
                    <a:pt x="6027" y="9040"/>
                    <a:pt x="7302" y="7760"/>
                  </a:cubicBezTo>
                  <a:cubicBezTo>
                    <a:pt x="8577" y="6480"/>
                    <a:pt x="9177" y="5280"/>
                    <a:pt x="9402" y="4440"/>
                  </a:cubicBezTo>
                  <a:cubicBezTo>
                    <a:pt x="9627" y="3600"/>
                    <a:pt x="9477" y="3120"/>
                    <a:pt x="9177" y="2600"/>
                  </a:cubicBezTo>
                  <a:cubicBezTo>
                    <a:pt x="8877" y="2080"/>
                    <a:pt x="8427" y="1520"/>
                    <a:pt x="8577" y="1160"/>
                  </a:cubicBezTo>
                  <a:cubicBezTo>
                    <a:pt x="8727" y="800"/>
                    <a:pt x="9477" y="640"/>
                    <a:pt x="10827" y="440"/>
                  </a:cubicBezTo>
                  <a:cubicBezTo>
                    <a:pt x="12177" y="240"/>
                    <a:pt x="14127" y="0"/>
                    <a:pt x="15402" y="0"/>
                  </a:cubicBezTo>
                  <a:cubicBezTo>
                    <a:pt x="16677" y="0"/>
                    <a:pt x="17277" y="240"/>
                    <a:pt x="17427" y="880"/>
                  </a:cubicBezTo>
                  <a:cubicBezTo>
                    <a:pt x="17577" y="1520"/>
                    <a:pt x="17277" y="2560"/>
                    <a:pt x="16002" y="4520"/>
                  </a:cubicBezTo>
                  <a:cubicBezTo>
                    <a:pt x="14727" y="6480"/>
                    <a:pt x="12477" y="9360"/>
                    <a:pt x="10977" y="11880"/>
                  </a:cubicBezTo>
                  <a:cubicBezTo>
                    <a:pt x="9477" y="14400"/>
                    <a:pt x="8727" y="16560"/>
                    <a:pt x="8352" y="17920"/>
                  </a:cubicBezTo>
                  <a:cubicBezTo>
                    <a:pt x="7977" y="19280"/>
                    <a:pt x="7977" y="19840"/>
                    <a:pt x="8127" y="20360"/>
                  </a:cubicBezTo>
                  <a:cubicBezTo>
                    <a:pt x="8277" y="20880"/>
                    <a:pt x="8577" y="21360"/>
                    <a:pt x="9027" y="21480"/>
                  </a:cubicBezTo>
                  <a:cubicBezTo>
                    <a:pt x="9477" y="21600"/>
                    <a:pt x="10077" y="21360"/>
                    <a:pt x="11127" y="20400"/>
                  </a:cubicBezTo>
                  <a:cubicBezTo>
                    <a:pt x="12177" y="19440"/>
                    <a:pt x="13677" y="17760"/>
                    <a:pt x="14427" y="16720"/>
                  </a:cubicBezTo>
                  <a:cubicBezTo>
                    <a:pt x="15177" y="15680"/>
                    <a:pt x="15177" y="15280"/>
                    <a:pt x="15027" y="14880"/>
                  </a:cubicBezTo>
                  <a:cubicBezTo>
                    <a:pt x="14877" y="14480"/>
                    <a:pt x="14577" y="14080"/>
                    <a:pt x="15177" y="13800"/>
                  </a:cubicBezTo>
                  <a:cubicBezTo>
                    <a:pt x="15777" y="13520"/>
                    <a:pt x="17277" y="13360"/>
                    <a:pt x="18477" y="13160"/>
                  </a:cubicBezTo>
                  <a:cubicBezTo>
                    <a:pt x="19677" y="12960"/>
                    <a:pt x="20577" y="12720"/>
                    <a:pt x="21477" y="12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763976" y="3613128"/>
              <a:ext cx="168617" cy="47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61" fill="norm" stroke="1" extrusionOk="0">
                  <a:moveTo>
                    <a:pt x="8603" y="2570"/>
                  </a:moveTo>
                  <a:cubicBezTo>
                    <a:pt x="7286" y="5330"/>
                    <a:pt x="5969" y="8089"/>
                    <a:pt x="4783" y="11039"/>
                  </a:cubicBezTo>
                  <a:cubicBezTo>
                    <a:pt x="3598" y="13989"/>
                    <a:pt x="2544" y="17129"/>
                    <a:pt x="1754" y="18984"/>
                  </a:cubicBezTo>
                  <a:cubicBezTo>
                    <a:pt x="964" y="20840"/>
                    <a:pt x="437" y="21411"/>
                    <a:pt x="173" y="21458"/>
                  </a:cubicBezTo>
                  <a:cubicBezTo>
                    <a:pt x="-90" y="21506"/>
                    <a:pt x="-90" y="21030"/>
                    <a:pt x="437" y="18937"/>
                  </a:cubicBezTo>
                  <a:cubicBezTo>
                    <a:pt x="964" y="16843"/>
                    <a:pt x="2017" y="13132"/>
                    <a:pt x="3203" y="9945"/>
                  </a:cubicBezTo>
                  <a:cubicBezTo>
                    <a:pt x="4388" y="6757"/>
                    <a:pt x="5705" y="4093"/>
                    <a:pt x="6890" y="2570"/>
                  </a:cubicBezTo>
                  <a:cubicBezTo>
                    <a:pt x="8076" y="1048"/>
                    <a:pt x="9130" y="667"/>
                    <a:pt x="10710" y="382"/>
                  </a:cubicBezTo>
                  <a:cubicBezTo>
                    <a:pt x="12290" y="96"/>
                    <a:pt x="14398" y="-94"/>
                    <a:pt x="16110" y="49"/>
                  </a:cubicBezTo>
                  <a:cubicBezTo>
                    <a:pt x="17822" y="191"/>
                    <a:pt x="19139" y="667"/>
                    <a:pt x="20061" y="1428"/>
                  </a:cubicBezTo>
                  <a:cubicBezTo>
                    <a:pt x="20983" y="2190"/>
                    <a:pt x="21510" y="3236"/>
                    <a:pt x="20193" y="4378"/>
                  </a:cubicBezTo>
                  <a:cubicBezTo>
                    <a:pt x="18876" y="5520"/>
                    <a:pt x="15715" y="6757"/>
                    <a:pt x="13212" y="7518"/>
                  </a:cubicBezTo>
                  <a:cubicBezTo>
                    <a:pt x="10710" y="8280"/>
                    <a:pt x="8866" y="8565"/>
                    <a:pt x="7286" y="8708"/>
                  </a:cubicBezTo>
                  <a:cubicBezTo>
                    <a:pt x="5705" y="8850"/>
                    <a:pt x="4388" y="8850"/>
                    <a:pt x="3203" y="8708"/>
                  </a:cubicBezTo>
                  <a:cubicBezTo>
                    <a:pt x="2017" y="8565"/>
                    <a:pt x="964" y="8280"/>
                    <a:pt x="1754" y="8042"/>
                  </a:cubicBezTo>
                  <a:cubicBezTo>
                    <a:pt x="2544" y="7804"/>
                    <a:pt x="5178" y="7613"/>
                    <a:pt x="7812" y="7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0932255" y="3773636"/>
              <a:ext cx="72295" cy="13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31" fill="norm" stroke="1" extrusionOk="0">
                  <a:moveTo>
                    <a:pt x="712" y="3658"/>
                  </a:moveTo>
                  <a:cubicBezTo>
                    <a:pt x="95" y="2022"/>
                    <a:pt x="-522" y="386"/>
                    <a:pt x="712" y="58"/>
                  </a:cubicBezTo>
                  <a:cubicBezTo>
                    <a:pt x="1947" y="-269"/>
                    <a:pt x="5032" y="713"/>
                    <a:pt x="8735" y="4476"/>
                  </a:cubicBezTo>
                  <a:cubicBezTo>
                    <a:pt x="12438" y="8240"/>
                    <a:pt x="16758" y="14786"/>
                    <a:pt x="21078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896600" y="3784600"/>
              <a:ext cx="1270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009"/>
                    <a:pt x="10080" y="10017"/>
                    <a:pt x="6480" y="13617"/>
                  </a:cubicBezTo>
                  <a:cubicBezTo>
                    <a:pt x="2880" y="17217"/>
                    <a:pt x="1440" y="194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886016" y="3479800"/>
              <a:ext cx="11218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60" y="3600"/>
                  </a:moveTo>
                  <a:cubicBezTo>
                    <a:pt x="2445" y="5600"/>
                    <a:pt x="1630" y="7600"/>
                    <a:pt x="1019" y="9600"/>
                  </a:cubicBezTo>
                  <a:cubicBezTo>
                    <a:pt x="408" y="11600"/>
                    <a:pt x="0" y="13600"/>
                    <a:pt x="0" y="13400"/>
                  </a:cubicBezTo>
                  <a:cubicBezTo>
                    <a:pt x="0" y="13200"/>
                    <a:pt x="408" y="10800"/>
                    <a:pt x="1223" y="8600"/>
                  </a:cubicBezTo>
                  <a:cubicBezTo>
                    <a:pt x="2038" y="6400"/>
                    <a:pt x="3260" y="4400"/>
                    <a:pt x="4687" y="2800"/>
                  </a:cubicBezTo>
                  <a:cubicBezTo>
                    <a:pt x="6113" y="1200"/>
                    <a:pt x="7743" y="0"/>
                    <a:pt x="9374" y="0"/>
                  </a:cubicBezTo>
                  <a:cubicBezTo>
                    <a:pt x="11004" y="0"/>
                    <a:pt x="12634" y="1200"/>
                    <a:pt x="14672" y="5000"/>
                  </a:cubicBezTo>
                  <a:cubicBezTo>
                    <a:pt x="16709" y="8800"/>
                    <a:pt x="19155" y="15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718300" y="4108450"/>
              <a:ext cx="37084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64"/>
                  </a:moveTo>
                  <a:cubicBezTo>
                    <a:pt x="444" y="2618"/>
                    <a:pt x="888" y="3273"/>
                    <a:pt x="1381" y="3600"/>
                  </a:cubicBezTo>
                  <a:cubicBezTo>
                    <a:pt x="1874" y="3927"/>
                    <a:pt x="2416" y="3927"/>
                    <a:pt x="2910" y="3927"/>
                  </a:cubicBezTo>
                  <a:cubicBezTo>
                    <a:pt x="3403" y="3927"/>
                    <a:pt x="3847" y="3927"/>
                    <a:pt x="4241" y="3600"/>
                  </a:cubicBezTo>
                  <a:cubicBezTo>
                    <a:pt x="4636" y="3273"/>
                    <a:pt x="4981" y="2618"/>
                    <a:pt x="5351" y="1964"/>
                  </a:cubicBezTo>
                  <a:cubicBezTo>
                    <a:pt x="5721" y="1309"/>
                    <a:pt x="6115" y="655"/>
                    <a:pt x="6553" y="327"/>
                  </a:cubicBezTo>
                  <a:cubicBezTo>
                    <a:pt x="6990" y="0"/>
                    <a:pt x="7471" y="0"/>
                    <a:pt x="7946" y="0"/>
                  </a:cubicBezTo>
                  <a:cubicBezTo>
                    <a:pt x="8421" y="0"/>
                    <a:pt x="8889" y="0"/>
                    <a:pt x="9376" y="0"/>
                  </a:cubicBezTo>
                  <a:cubicBezTo>
                    <a:pt x="9863" y="0"/>
                    <a:pt x="10368" y="0"/>
                    <a:pt x="10868" y="327"/>
                  </a:cubicBezTo>
                  <a:cubicBezTo>
                    <a:pt x="11367" y="655"/>
                    <a:pt x="11860" y="1309"/>
                    <a:pt x="12323" y="2291"/>
                  </a:cubicBezTo>
                  <a:cubicBezTo>
                    <a:pt x="12785" y="3273"/>
                    <a:pt x="13216" y="4582"/>
                    <a:pt x="13648" y="5564"/>
                  </a:cubicBezTo>
                  <a:cubicBezTo>
                    <a:pt x="14079" y="6545"/>
                    <a:pt x="14511" y="7200"/>
                    <a:pt x="14930" y="8182"/>
                  </a:cubicBezTo>
                  <a:cubicBezTo>
                    <a:pt x="15349" y="9164"/>
                    <a:pt x="15756" y="10473"/>
                    <a:pt x="16231" y="11782"/>
                  </a:cubicBezTo>
                  <a:cubicBezTo>
                    <a:pt x="16705" y="13091"/>
                    <a:pt x="17248" y="14400"/>
                    <a:pt x="17753" y="15709"/>
                  </a:cubicBezTo>
                  <a:cubicBezTo>
                    <a:pt x="18259" y="17018"/>
                    <a:pt x="18727" y="18327"/>
                    <a:pt x="19233" y="19309"/>
                  </a:cubicBezTo>
                  <a:cubicBezTo>
                    <a:pt x="19738" y="20291"/>
                    <a:pt x="20281" y="20945"/>
                    <a:pt x="20682" y="21273"/>
                  </a:cubicBezTo>
                  <a:cubicBezTo>
                    <a:pt x="21082" y="21600"/>
                    <a:pt x="21341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527800" y="4368799"/>
              <a:ext cx="4083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426" y="3360"/>
                    <a:pt x="851" y="2400"/>
                    <a:pt x="1316" y="1920"/>
                  </a:cubicBezTo>
                  <a:cubicBezTo>
                    <a:pt x="1780" y="1440"/>
                    <a:pt x="2284" y="1440"/>
                    <a:pt x="2771" y="1440"/>
                  </a:cubicBezTo>
                  <a:cubicBezTo>
                    <a:pt x="3258" y="1440"/>
                    <a:pt x="3729" y="1440"/>
                    <a:pt x="4154" y="1440"/>
                  </a:cubicBezTo>
                  <a:cubicBezTo>
                    <a:pt x="4580" y="1440"/>
                    <a:pt x="4960" y="1440"/>
                    <a:pt x="5352" y="1440"/>
                  </a:cubicBezTo>
                  <a:cubicBezTo>
                    <a:pt x="5744" y="1440"/>
                    <a:pt x="6147" y="1440"/>
                    <a:pt x="6579" y="1200"/>
                  </a:cubicBezTo>
                  <a:cubicBezTo>
                    <a:pt x="7010" y="960"/>
                    <a:pt x="7469" y="480"/>
                    <a:pt x="7928" y="240"/>
                  </a:cubicBezTo>
                  <a:cubicBezTo>
                    <a:pt x="8387" y="0"/>
                    <a:pt x="8846" y="0"/>
                    <a:pt x="9322" y="0"/>
                  </a:cubicBezTo>
                  <a:cubicBezTo>
                    <a:pt x="9798" y="0"/>
                    <a:pt x="10291" y="0"/>
                    <a:pt x="10778" y="0"/>
                  </a:cubicBezTo>
                  <a:cubicBezTo>
                    <a:pt x="11265" y="0"/>
                    <a:pt x="11746" y="0"/>
                    <a:pt x="12228" y="240"/>
                  </a:cubicBezTo>
                  <a:cubicBezTo>
                    <a:pt x="12709" y="480"/>
                    <a:pt x="13191" y="960"/>
                    <a:pt x="13672" y="1440"/>
                  </a:cubicBezTo>
                  <a:cubicBezTo>
                    <a:pt x="14154" y="1920"/>
                    <a:pt x="14635" y="2400"/>
                    <a:pt x="15111" y="3120"/>
                  </a:cubicBezTo>
                  <a:cubicBezTo>
                    <a:pt x="15587" y="3840"/>
                    <a:pt x="16057" y="4800"/>
                    <a:pt x="16511" y="5760"/>
                  </a:cubicBezTo>
                  <a:cubicBezTo>
                    <a:pt x="16964" y="6720"/>
                    <a:pt x="17401" y="7680"/>
                    <a:pt x="17916" y="8880"/>
                  </a:cubicBezTo>
                  <a:cubicBezTo>
                    <a:pt x="18431" y="10080"/>
                    <a:pt x="19025" y="11520"/>
                    <a:pt x="19573" y="13200"/>
                  </a:cubicBezTo>
                  <a:cubicBezTo>
                    <a:pt x="20122" y="14880"/>
                    <a:pt x="20626" y="16800"/>
                    <a:pt x="20956" y="18240"/>
                  </a:cubicBezTo>
                  <a:cubicBezTo>
                    <a:pt x="21286" y="19680"/>
                    <a:pt x="21443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9050" y="4387849"/>
              <a:ext cx="127762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58"/>
                  </a:moveTo>
                  <a:cubicBezTo>
                    <a:pt x="61" y="3558"/>
                    <a:pt x="122" y="3558"/>
                    <a:pt x="197" y="3685"/>
                  </a:cubicBezTo>
                  <a:cubicBezTo>
                    <a:pt x="272" y="3812"/>
                    <a:pt x="361" y="4066"/>
                    <a:pt x="465" y="4066"/>
                  </a:cubicBezTo>
                  <a:cubicBezTo>
                    <a:pt x="569" y="4066"/>
                    <a:pt x="687" y="3812"/>
                    <a:pt x="803" y="3515"/>
                  </a:cubicBezTo>
                  <a:cubicBezTo>
                    <a:pt x="920" y="3219"/>
                    <a:pt x="1034" y="2880"/>
                    <a:pt x="1161" y="2626"/>
                  </a:cubicBezTo>
                  <a:cubicBezTo>
                    <a:pt x="1288" y="2372"/>
                    <a:pt x="1428" y="2202"/>
                    <a:pt x="1566" y="2075"/>
                  </a:cubicBezTo>
                  <a:cubicBezTo>
                    <a:pt x="1703" y="1948"/>
                    <a:pt x="1839" y="1864"/>
                    <a:pt x="1977" y="1821"/>
                  </a:cubicBezTo>
                  <a:cubicBezTo>
                    <a:pt x="2115" y="1779"/>
                    <a:pt x="2254" y="1779"/>
                    <a:pt x="2401" y="1779"/>
                  </a:cubicBezTo>
                  <a:cubicBezTo>
                    <a:pt x="2548" y="1779"/>
                    <a:pt x="2702" y="1779"/>
                    <a:pt x="2856" y="1779"/>
                  </a:cubicBezTo>
                  <a:cubicBezTo>
                    <a:pt x="3010" y="1779"/>
                    <a:pt x="3163" y="1779"/>
                    <a:pt x="3303" y="1779"/>
                  </a:cubicBezTo>
                  <a:cubicBezTo>
                    <a:pt x="3443" y="1779"/>
                    <a:pt x="3568" y="1779"/>
                    <a:pt x="3698" y="1694"/>
                  </a:cubicBezTo>
                  <a:cubicBezTo>
                    <a:pt x="3829" y="1609"/>
                    <a:pt x="3965" y="1440"/>
                    <a:pt x="4105" y="1228"/>
                  </a:cubicBezTo>
                  <a:cubicBezTo>
                    <a:pt x="4244" y="1016"/>
                    <a:pt x="4387" y="762"/>
                    <a:pt x="4532" y="593"/>
                  </a:cubicBezTo>
                  <a:cubicBezTo>
                    <a:pt x="4677" y="424"/>
                    <a:pt x="4824" y="339"/>
                    <a:pt x="4951" y="254"/>
                  </a:cubicBezTo>
                  <a:cubicBezTo>
                    <a:pt x="5078" y="169"/>
                    <a:pt x="5185" y="85"/>
                    <a:pt x="5323" y="42"/>
                  </a:cubicBezTo>
                  <a:cubicBezTo>
                    <a:pt x="5461" y="0"/>
                    <a:pt x="5629" y="0"/>
                    <a:pt x="5790" y="0"/>
                  </a:cubicBezTo>
                  <a:cubicBezTo>
                    <a:pt x="5951" y="0"/>
                    <a:pt x="6105" y="0"/>
                    <a:pt x="6239" y="0"/>
                  </a:cubicBezTo>
                  <a:cubicBezTo>
                    <a:pt x="6373" y="0"/>
                    <a:pt x="6488" y="0"/>
                    <a:pt x="6633" y="42"/>
                  </a:cubicBezTo>
                  <a:cubicBezTo>
                    <a:pt x="6778" y="85"/>
                    <a:pt x="6953" y="169"/>
                    <a:pt x="7094" y="254"/>
                  </a:cubicBezTo>
                  <a:cubicBezTo>
                    <a:pt x="7236" y="339"/>
                    <a:pt x="7343" y="424"/>
                    <a:pt x="7458" y="508"/>
                  </a:cubicBezTo>
                  <a:cubicBezTo>
                    <a:pt x="7572" y="593"/>
                    <a:pt x="7694" y="678"/>
                    <a:pt x="7812" y="762"/>
                  </a:cubicBezTo>
                  <a:cubicBezTo>
                    <a:pt x="7930" y="847"/>
                    <a:pt x="8045" y="932"/>
                    <a:pt x="8157" y="1016"/>
                  </a:cubicBezTo>
                  <a:cubicBezTo>
                    <a:pt x="8270" y="1101"/>
                    <a:pt x="8381" y="1186"/>
                    <a:pt x="8499" y="1271"/>
                  </a:cubicBezTo>
                  <a:cubicBezTo>
                    <a:pt x="8617" y="1355"/>
                    <a:pt x="8742" y="1440"/>
                    <a:pt x="8866" y="1567"/>
                  </a:cubicBezTo>
                  <a:cubicBezTo>
                    <a:pt x="8989" y="1694"/>
                    <a:pt x="9111" y="1864"/>
                    <a:pt x="9231" y="1991"/>
                  </a:cubicBezTo>
                  <a:cubicBezTo>
                    <a:pt x="9351" y="2118"/>
                    <a:pt x="9469" y="2202"/>
                    <a:pt x="9594" y="2329"/>
                  </a:cubicBezTo>
                  <a:cubicBezTo>
                    <a:pt x="9719" y="2456"/>
                    <a:pt x="9852" y="2626"/>
                    <a:pt x="10007" y="2838"/>
                  </a:cubicBezTo>
                  <a:cubicBezTo>
                    <a:pt x="10163" y="3049"/>
                    <a:pt x="10342" y="3304"/>
                    <a:pt x="10499" y="3558"/>
                  </a:cubicBezTo>
                  <a:cubicBezTo>
                    <a:pt x="10657" y="3812"/>
                    <a:pt x="10793" y="4066"/>
                    <a:pt x="10956" y="4320"/>
                  </a:cubicBezTo>
                  <a:cubicBezTo>
                    <a:pt x="11118" y="4574"/>
                    <a:pt x="11308" y="4828"/>
                    <a:pt x="11464" y="4998"/>
                  </a:cubicBezTo>
                  <a:cubicBezTo>
                    <a:pt x="11619" y="5167"/>
                    <a:pt x="11741" y="5252"/>
                    <a:pt x="11868" y="5379"/>
                  </a:cubicBezTo>
                  <a:cubicBezTo>
                    <a:pt x="11995" y="5506"/>
                    <a:pt x="12128" y="5675"/>
                    <a:pt x="12256" y="5845"/>
                  </a:cubicBezTo>
                  <a:cubicBezTo>
                    <a:pt x="12385" y="6014"/>
                    <a:pt x="12511" y="6184"/>
                    <a:pt x="12632" y="6353"/>
                  </a:cubicBezTo>
                  <a:cubicBezTo>
                    <a:pt x="12754" y="6522"/>
                    <a:pt x="12872" y="6692"/>
                    <a:pt x="13020" y="6904"/>
                  </a:cubicBezTo>
                  <a:cubicBezTo>
                    <a:pt x="13169" y="7115"/>
                    <a:pt x="13348" y="7369"/>
                    <a:pt x="13500" y="7581"/>
                  </a:cubicBezTo>
                  <a:cubicBezTo>
                    <a:pt x="13652" y="7793"/>
                    <a:pt x="13777" y="7962"/>
                    <a:pt x="13901" y="8132"/>
                  </a:cubicBezTo>
                  <a:cubicBezTo>
                    <a:pt x="14024" y="8301"/>
                    <a:pt x="14146" y="8471"/>
                    <a:pt x="14269" y="8640"/>
                  </a:cubicBezTo>
                  <a:cubicBezTo>
                    <a:pt x="14393" y="8809"/>
                    <a:pt x="14518" y="8979"/>
                    <a:pt x="14642" y="9191"/>
                  </a:cubicBezTo>
                  <a:cubicBezTo>
                    <a:pt x="14765" y="9402"/>
                    <a:pt x="14887" y="9656"/>
                    <a:pt x="15014" y="9868"/>
                  </a:cubicBezTo>
                  <a:cubicBezTo>
                    <a:pt x="15141" y="10080"/>
                    <a:pt x="15273" y="10249"/>
                    <a:pt x="15434" y="10504"/>
                  </a:cubicBezTo>
                  <a:cubicBezTo>
                    <a:pt x="15595" y="10758"/>
                    <a:pt x="15785" y="11096"/>
                    <a:pt x="15939" y="11351"/>
                  </a:cubicBezTo>
                  <a:cubicBezTo>
                    <a:pt x="16093" y="11605"/>
                    <a:pt x="16211" y="11774"/>
                    <a:pt x="16332" y="11986"/>
                  </a:cubicBezTo>
                  <a:cubicBezTo>
                    <a:pt x="16454" y="12198"/>
                    <a:pt x="16579" y="12452"/>
                    <a:pt x="16728" y="12748"/>
                  </a:cubicBezTo>
                  <a:cubicBezTo>
                    <a:pt x="16876" y="13045"/>
                    <a:pt x="17048" y="13384"/>
                    <a:pt x="17191" y="13638"/>
                  </a:cubicBezTo>
                  <a:cubicBezTo>
                    <a:pt x="17334" y="13892"/>
                    <a:pt x="17449" y="14061"/>
                    <a:pt x="17594" y="14315"/>
                  </a:cubicBezTo>
                  <a:cubicBezTo>
                    <a:pt x="17739" y="14569"/>
                    <a:pt x="17914" y="14908"/>
                    <a:pt x="18054" y="15162"/>
                  </a:cubicBezTo>
                  <a:cubicBezTo>
                    <a:pt x="18193" y="15416"/>
                    <a:pt x="18297" y="15586"/>
                    <a:pt x="18406" y="15713"/>
                  </a:cubicBezTo>
                  <a:cubicBezTo>
                    <a:pt x="18515" y="15840"/>
                    <a:pt x="18630" y="15925"/>
                    <a:pt x="18764" y="16052"/>
                  </a:cubicBezTo>
                  <a:cubicBezTo>
                    <a:pt x="18898" y="16179"/>
                    <a:pt x="19052" y="16348"/>
                    <a:pt x="19183" y="16475"/>
                  </a:cubicBezTo>
                  <a:cubicBezTo>
                    <a:pt x="19313" y="16602"/>
                    <a:pt x="19421" y="16687"/>
                    <a:pt x="19551" y="16814"/>
                  </a:cubicBezTo>
                  <a:cubicBezTo>
                    <a:pt x="19682" y="16941"/>
                    <a:pt x="19836" y="17111"/>
                    <a:pt x="19981" y="17322"/>
                  </a:cubicBezTo>
                  <a:cubicBezTo>
                    <a:pt x="20126" y="17534"/>
                    <a:pt x="20262" y="17788"/>
                    <a:pt x="20394" y="18042"/>
                  </a:cubicBezTo>
                  <a:cubicBezTo>
                    <a:pt x="20526" y="18296"/>
                    <a:pt x="20655" y="18551"/>
                    <a:pt x="20800" y="18847"/>
                  </a:cubicBezTo>
                  <a:cubicBezTo>
                    <a:pt x="20945" y="19144"/>
                    <a:pt x="21106" y="19482"/>
                    <a:pt x="21242" y="19948"/>
                  </a:cubicBezTo>
                  <a:cubicBezTo>
                    <a:pt x="21378" y="20414"/>
                    <a:pt x="21489" y="2100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225550" y="4845050"/>
              <a:ext cx="190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51"/>
                    <a:pt x="9600" y="7702"/>
                    <a:pt x="13200" y="11302"/>
                  </a:cubicBezTo>
                  <a:cubicBezTo>
                    <a:pt x="16800" y="14902"/>
                    <a:pt x="19200" y="1825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189566" y="4797591"/>
              <a:ext cx="198184" cy="290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185" fill="norm" stroke="1" extrusionOk="0">
                  <a:moveTo>
                    <a:pt x="1800" y="6236"/>
                  </a:moveTo>
                  <a:cubicBezTo>
                    <a:pt x="900" y="5465"/>
                    <a:pt x="0" y="4693"/>
                    <a:pt x="0" y="3613"/>
                  </a:cubicBezTo>
                  <a:cubicBezTo>
                    <a:pt x="0" y="2533"/>
                    <a:pt x="900" y="1145"/>
                    <a:pt x="3375" y="450"/>
                  </a:cubicBezTo>
                  <a:cubicBezTo>
                    <a:pt x="5850" y="-244"/>
                    <a:pt x="9900" y="-244"/>
                    <a:pt x="13500" y="1222"/>
                  </a:cubicBezTo>
                  <a:cubicBezTo>
                    <a:pt x="17100" y="2687"/>
                    <a:pt x="20250" y="5619"/>
                    <a:pt x="20925" y="8782"/>
                  </a:cubicBezTo>
                  <a:cubicBezTo>
                    <a:pt x="21600" y="11945"/>
                    <a:pt x="19800" y="15339"/>
                    <a:pt x="16875" y="17499"/>
                  </a:cubicBezTo>
                  <a:cubicBezTo>
                    <a:pt x="13950" y="19659"/>
                    <a:pt x="9900" y="20585"/>
                    <a:pt x="7312" y="20970"/>
                  </a:cubicBezTo>
                  <a:cubicBezTo>
                    <a:pt x="4725" y="21356"/>
                    <a:pt x="3600" y="21202"/>
                    <a:pt x="3375" y="20662"/>
                  </a:cubicBezTo>
                  <a:cubicBezTo>
                    <a:pt x="3150" y="20122"/>
                    <a:pt x="3825" y="19196"/>
                    <a:pt x="4500" y="18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90182" y="4865321"/>
              <a:ext cx="147212" cy="23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20" fill="norm" stroke="1" extrusionOk="0">
                  <a:moveTo>
                    <a:pt x="4379" y="1028"/>
                  </a:moveTo>
                  <a:cubicBezTo>
                    <a:pt x="7422" y="1407"/>
                    <a:pt x="10464" y="1786"/>
                    <a:pt x="12898" y="1880"/>
                  </a:cubicBezTo>
                  <a:cubicBezTo>
                    <a:pt x="15331" y="1975"/>
                    <a:pt x="17157" y="1786"/>
                    <a:pt x="18678" y="1407"/>
                  </a:cubicBezTo>
                  <a:cubicBezTo>
                    <a:pt x="20199" y="1028"/>
                    <a:pt x="21416" y="459"/>
                    <a:pt x="21112" y="175"/>
                  </a:cubicBezTo>
                  <a:cubicBezTo>
                    <a:pt x="20808" y="-109"/>
                    <a:pt x="18982" y="-109"/>
                    <a:pt x="15788" y="649"/>
                  </a:cubicBezTo>
                  <a:cubicBezTo>
                    <a:pt x="12593" y="1407"/>
                    <a:pt x="8030" y="2923"/>
                    <a:pt x="5140" y="4154"/>
                  </a:cubicBezTo>
                  <a:cubicBezTo>
                    <a:pt x="2250" y="5386"/>
                    <a:pt x="1033" y="6333"/>
                    <a:pt x="424" y="7280"/>
                  </a:cubicBezTo>
                  <a:cubicBezTo>
                    <a:pt x="-184" y="8228"/>
                    <a:pt x="-184" y="9175"/>
                    <a:pt x="729" y="9744"/>
                  </a:cubicBezTo>
                  <a:cubicBezTo>
                    <a:pt x="1641" y="10312"/>
                    <a:pt x="3467" y="10502"/>
                    <a:pt x="4988" y="10880"/>
                  </a:cubicBezTo>
                  <a:cubicBezTo>
                    <a:pt x="6509" y="11259"/>
                    <a:pt x="7726" y="11828"/>
                    <a:pt x="7878" y="12491"/>
                  </a:cubicBezTo>
                  <a:cubicBezTo>
                    <a:pt x="8030" y="13154"/>
                    <a:pt x="7117" y="13912"/>
                    <a:pt x="5748" y="14954"/>
                  </a:cubicBezTo>
                  <a:cubicBezTo>
                    <a:pt x="4379" y="15996"/>
                    <a:pt x="2554" y="17323"/>
                    <a:pt x="1641" y="18459"/>
                  </a:cubicBezTo>
                  <a:cubicBezTo>
                    <a:pt x="729" y="19596"/>
                    <a:pt x="729" y="20544"/>
                    <a:pt x="1793" y="21017"/>
                  </a:cubicBezTo>
                  <a:cubicBezTo>
                    <a:pt x="2858" y="21491"/>
                    <a:pt x="4988" y="21491"/>
                    <a:pt x="7726" y="21302"/>
                  </a:cubicBezTo>
                  <a:cubicBezTo>
                    <a:pt x="10464" y="21112"/>
                    <a:pt x="13810" y="20733"/>
                    <a:pt x="17157" y="20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90500" y="5004711"/>
              <a:ext cx="215900" cy="7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6" fill="norm" stroke="1" extrusionOk="0">
                  <a:moveTo>
                    <a:pt x="0" y="7140"/>
                  </a:moveTo>
                  <a:cubicBezTo>
                    <a:pt x="635" y="4671"/>
                    <a:pt x="1271" y="2203"/>
                    <a:pt x="2224" y="968"/>
                  </a:cubicBezTo>
                  <a:cubicBezTo>
                    <a:pt x="3176" y="-266"/>
                    <a:pt x="4447" y="-266"/>
                    <a:pt x="5506" y="660"/>
                  </a:cubicBezTo>
                  <a:cubicBezTo>
                    <a:pt x="6565" y="1585"/>
                    <a:pt x="7412" y="3437"/>
                    <a:pt x="7941" y="6831"/>
                  </a:cubicBezTo>
                  <a:cubicBezTo>
                    <a:pt x="8471" y="10225"/>
                    <a:pt x="8682" y="15163"/>
                    <a:pt x="8259" y="17940"/>
                  </a:cubicBezTo>
                  <a:cubicBezTo>
                    <a:pt x="7835" y="20717"/>
                    <a:pt x="6776" y="21334"/>
                    <a:pt x="6141" y="20100"/>
                  </a:cubicBezTo>
                  <a:cubicBezTo>
                    <a:pt x="5506" y="18865"/>
                    <a:pt x="5294" y="15780"/>
                    <a:pt x="5506" y="13003"/>
                  </a:cubicBezTo>
                  <a:cubicBezTo>
                    <a:pt x="5718" y="10225"/>
                    <a:pt x="6353" y="7757"/>
                    <a:pt x="7200" y="5597"/>
                  </a:cubicBezTo>
                  <a:cubicBezTo>
                    <a:pt x="8047" y="3437"/>
                    <a:pt x="9106" y="1585"/>
                    <a:pt x="9424" y="2203"/>
                  </a:cubicBezTo>
                  <a:cubicBezTo>
                    <a:pt x="9741" y="2820"/>
                    <a:pt x="9318" y="5905"/>
                    <a:pt x="9318" y="8991"/>
                  </a:cubicBezTo>
                  <a:cubicBezTo>
                    <a:pt x="9318" y="12077"/>
                    <a:pt x="9741" y="15163"/>
                    <a:pt x="11329" y="16088"/>
                  </a:cubicBezTo>
                  <a:cubicBezTo>
                    <a:pt x="12918" y="17014"/>
                    <a:pt x="15671" y="15780"/>
                    <a:pt x="17576" y="13928"/>
                  </a:cubicBezTo>
                  <a:cubicBezTo>
                    <a:pt x="19482" y="12077"/>
                    <a:pt x="20541" y="9608"/>
                    <a:pt x="21600" y="7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07949" y="4857749"/>
              <a:ext cx="2545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697"/>
                    <a:pt x="3363" y="1394"/>
                    <a:pt x="870" y="4994"/>
                  </a:cubicBezTo>
                  <a:cubicBezTo>
                    <a:pt x="-1622" y="8594"/>
                    <a:pt x="1701" y="15097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0" y="5156200"/>
              <a:ext cx="527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6" y="17760"/>
                    <a:pt x="6593" y="13920"/>
                    <a:pt x="10193" y="10320"/>
                  </a:cubicBezTo>
                  <a:cubicBezTo>
                    <a:pt x="13793" y="6720"/>
                    <a:pt x="17696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60820" y="5105399"/>
              <a:ext cx="178930" cy="7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79" fill="norm" stroke="1" extrusionOk="0">
                  <a:moveTo>
                    <a:pt x="6996" y="19800"/>
                  </a:moveTo>
                  <a:cubicBezTo>
                    <a:pt x="5726" y="20400"/>
                    <a:pt x="4455" y="21000"/>
                    <a:pt x="3057" y="21300"/>
                  </a:cubicBezTo>
                  <a:cubicBezTo>
                    <a:pt x="1660" y="21600"/>
                    <a:pt x="135" y="21600"/>
                    <a:pt x="8" y="20700"/>
                  </a:cubicBezTo>
                  <a:cubicBezTo>
                    <a:pt x="-119" y="19800"/>
                    <a:pt x="1152" y="18000"/>
                    <a:pt x="4963" y="14400"/>
                  </a:cubicBezTo>
                  <a:cubicBezTo>
                    <a:pt x="8775" y="10800"/>
                    <a:pt x="15128" y="5400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34999" y="49402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628650" y="5029200"/>
              <a:ext cx="444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644650" y="4927599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638300" y="5010149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046878" y="4739430"/>
              <a:ext cx="143873" cy="39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74" fill="norm" stroke="1" extrusionOk="0">
                  <a:moveTo>
                    <a:pt x="21278" y="560"/>
                  </a:moveTo>
                  <a:cubicBezTo>
                    <a:pt x="18148" y="217"/>
                    <a:pt x="15017" y="-126"/>
                    <a:pt x="11730" y="45"/>
                  </a:cubicBezTo>
                  <a:cubicBezTo>
                    <a:pt x="8443" y="217"/>
                    <a:pt x="5000" y="903"/>
                    <a:pt x="3121" y="1588"/>
                  </a:cubicBezTo>
                  <a:cubicBezTo>
                    <a:pt x="1243" y="2274"/>
                    <a:pt x="930" y="2960"/>
                    <a:pt x="2182" y="3645"/>
                  </a:cubicBezTo>
                  <a:cubicBezTo>
                    <a:pt x="3435" y="4331"/>
                    <a:pt x="6252" y="5017"/>
                    <a:pt x="8130" y="5588"/>
                  </a:cubicBezTo>
                  <a:cubicBezTo>
                    <a:pt x="10008" y="6160"/>
                    <a:pt x="10948" y="6617"/>
                    <a:pt x="10948" y="7417"/>
                  </a:cubicBezTo>
                  <a:cubicBezTo>
                    <a:pt x="10948" y="8217"/>
                    <a:pt x="10008" y="9360"/>
                    <a:pt x="8756" y="10103"/>
                  </a:cubicBezTo>
                  <a:cubicBezTo>
                    <a:pt x="7504" y="10845"/>
                    <a:pt x="5939" y="11188"/>
                    <a:pt x="4687" y="11131"/>
                  </a:cubicBezTo>
                  <a:cubicBezTo>
                    <a:pt x="3435" y="11074"/>
                    <a:pt x="2495" y="10617"/>
                    <a:pt x="2495" y="10160"/>
                  </a:cubicBezTo>
                  <a:cubicBezTo>
                    <a:pt x="2495" y="9703"/>
                    <a:pt x="3435" y="9245"/>
                    <a:pt x="4061" y="9303"/>
                  </a:cubicBezTo>
                  <a:cubicBezTo>
                    <a:pt x="4687" y="9360"/>
                    <a:pt x="5000" y="9931"/>
                    <a:pt x="4217" y="11360"/>
                  </a:cubicBezTo>
                  <a:cubicBezTo>
                    <a:pt x="3435" y="12788"/>
                    <a:pt x="1556" y="15074"/>
                    <a:pt x="617" y="16560"/>
                  </a:cubicBezTo>
                  <a:cubicBezTo>
                    <a:pt x="-322" y="18045"/>
                    <a:pt x="-322" y="18731"/>
                    <a:pt x="1556" y="19417"/>
                  </a:cubicBezTo>
                  <a:cubicBezTo>
                    <a:pt x="3435" y="20103"/>
                    <a:pt x="7191" y="20788"/>
                    <a:pt x="10948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349499" y="4805009"/>
              <a:ext cx="169636" cy="28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29" fill="norm" stroke="1" extrusionOk="0">
                  <a:moveTo>
                    <a:pt x="0" y="4874"/>
                  </a:moveTo>
                  <a:cubicBezTo>
                    <a:pt x="533" y="4086"/>
                    <a:pt x="1067" y="3298"/>
                    <a:pt x="4000" y="2509"/>
                  </a:cubicBezTo>
                  <a:cubicBezTo>
                    <a:pt x="6933" y="1721"/>
                    <a:pt x="12267" y="933"/>
                    <a:pt x="15600" y="460"/>
                  </a:cubicBezTo>
                  <a:cubicBezTo>
                    <a:pt x="18933" y="-13"/>
                    <a:pt x="20267" y="-171"/>
                    <a:pt x="20933" y="223"/>
                  </a:cubicBezTo>
                  <a:cubicBezTo>
                    <a:pt x="21600" y="617"/>
                    <a:pt x="21600" y="1563"/>
                    <a:pt x="20267" y="3928"/>
                  </a:cubicBezTo>
                  <a:cubicBezTo>
                    <a:pt x="18933" y="6293"/>
                    <a:pt x="16267" y="10077"/>
                    <a:pt x="14533" y="13230"/>
                  </a:cubicBezTo>
                  <a:cubicBezTo>
                    <a:pt x="12800" y="16384"/>
                    <a:pt x="12000" y="18906"/>
                    <a:pt x="1120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362200" y="4946650"/>
              <a:ext cx="196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000"/>
                    <a:pt x="12077" y="10400"/>
                    <a:pt x="15677" y="6800"/>
                  </a:cubicBezTo>
                  <a:cubicBezTo>
                    <a:pt x="19277" y="3200"/>
                    <a:pt x="20439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609850" y="4696842"/>
              <a:ext cx="104971" cy="45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01" fill="norm" stroke="1" extrusionOk="0">
                  <a:moveTo>
                    <a:pt x="2541" y="1910"/>
                  </a:moveTo>
                  <a:cubicBezTo>
                    <a:pt x="4235" y="1308"/>
                    <a:pt x="5929" y="705"/>
                    <a:pt x="7835" y="353"/>
                  </a:cubicBezTo>
                  <a:cubicBezTo>
                    <a:pt x="9741" y="1"/>
                    <a:pt x="11859" y="-99"/>
                    <a:pt x="13341" y="102"/>
                  </a:cubicBezTo>
                  <a:cubicBezTo>
                    <a:pt x="14824" y="303"/>
                    <a:pt x="15671" y="805"/>
                    <a:pt x="15459" y="2061"/>
                  </a:cubicBezTo>
                  <a:cubicBezTo>
                    <a:pt x="15247" y="3317"/>
                    <a:pt x="13976" y="5326"/>
                    <a:pt x="12918" y="6582"/>
                  </a:cubicBezTo>
                  <a:cubicBezTo>
                    <a:pt x="11859" y="7838"/>
                    <a:pt x="11012" y="8340"/>
                    <a:pt x="10376" y="8842"/>
                  </a:cubicBezTo>
                  <a:cubicBezTo>
                    <a:pt x="9741" y="9345"/>
                    <a:pt x="9318" y="9847"/>
                    <a:pt x="9953" y="10249"/>
                  </a:cubicBezTo>
                  <a:cubicBezTo>
                    <a:pt x="10588" y="10651"/>
                    <a:pt x="12282" y="10952"/>
                    <a:pt x="14612" y="11957"/>
                  </a:cubicBezTo>
                  <a:cubicBezTo>
                    <a:pt x="16941" y="12961"/>
                    <a:pt x="19906" y="14669"/>
                    <a:pt x="20753" y="16126"/>
                  </a:cubicBezTo>
                  <a:cubicBezTo>
                    <a:pt x="21600" y="17583"/>
                    <a:pt x="20329" y="18788"/>
                    <a:pt x="16518" y="19642"/>
                  </a:cubicBezTo>
                  <a:cubicBezTo>
                    <a:pt x="12706" y="20496"/>
                    <a:pt x="6353" y="20999"/>
                    <a:pt x="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164916" y="4961915"/>
              <a:ext cx="166378" cy="57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504" fill="norm" stroke="1" extrusionOk="0">
                  <a:moveTo>
                    <a:pt x="5333" y="5343"/>
                  </a:moveTo>
                  <a:cubicBezTo>
                    <a:pt x="5333" y="7314"/>
                    <a:pt x="5333" y="9285"/>
                    <a:pt x="5467" y="11650"/>
                  </a:cubicBezTo>
                  <a:cubicBezTo>
                    <a:pt x="5600" y="14015"/>
                    <a:pt x="5867" y="16774"/>
                    <a:pt x="6000" y="18351"/>
                  </a:cubicBezTo>
                  <a:cubicBezTo>
                    <a:pt x="6133" y="19927"/>
                    <a:pt x="6133" y="20322"/>
                    <a:pt x="6000" y="20716"/>
                  </a:cubicBezTo>
                  <a:cubicBezTo>
                    <a:pt x="5867" y="21110"/>
                    <a:pt x="5600" y="21504"/>
                    <a:pt x="5200" y="21504"/>
                  </a:cubicBezTo>
                  <a:cubicBezTo>
                    <a:pt x="4800" y="21504"/>
                    <a:pt x="4267" y="21110"/>
                    <a:pt x="3467" y="19730"/>
                  </a:cubicBezTo>
                  <a:cubicBezTo>
                    <a:pt x="2667" y="18351"/>
                    <a:pt x="1600" y="15986"/>
                    <a:pt x="933" y="13305"/>
                  </a:cubicBezTo>
                  <a:cubicBezTo>
                    <a:pt x="267" y="10625"/>
                    <a:pt x="0" y="7630"/>
                    <a:pt x="0" y="5659"/>
                  </a:cubicBezTo>
                  <a:cubicBezTo>
                    <a:pt x="0" y="3688"/>
                    <a:pt x="267" y="2742"/>
                    <a:pt x="1067" y="1954"/>
                  </a:cubicBezTo>
                  <a:cubicBezTo>
                    <a:pt x="1867" y="1165"/>
                    <a:pt x="3200" y="535"/>
                    <a:pt x="4667" y="219"/>
                  </a:cubicBezTo>
                  <a:cubicBezTo>
                    <a:pt x="6133" y="-96"/>
                    <a:pt x="7733" y="-96"/>
                    <a:pt x="10400" y="377"/>
                  </a:cubicBezTo>
                  <a:cubicBezTo>
                    <a:pt x="13067" y="850"/>
                    <a:pt x="16800" y="1796"/>
                    <a:pt x="18933" y="2900"/>
                  </a:cubicBezTo>
                  <a:cubicBezTo>
                    <a:pt x="21067" y="4003"/>
                    <a:pt x="21600" y="5265"/>
                    <a:pt x="20133" y="6211"/>
                  </a:cubicBezTo>
                  <a:cubicBezTo>
                    <a:pt x="18667" y="7157"/>
                    <a:pt x="15200" y="7787"/>
                    <a:pt x="12400" y="8142"/>
                  </a:cubicBezTo>
                  <a:cubicBezTo>
                    <a:pt x="9600" y="8497"/>
                    <a:pt x="7467" y="8576"/>
                    <a:pt x="5733" y="8576"/>
                  </a:cubicBezTo>
                  <a:cubicBezTo>
                    <a:pt x="4000" y="8576"/>
                    <a:pt x="2667" y="8497"/>
                    <a:pt x="3067" y="8418"/>
                  </a:cubicBezTo>
                  <a:cubicBezTo>
                    <a:pt x="3467" y="8339"/>
                    <a:pt x="5600" y="8260"/>
                    <a:pt x="7733" y="8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366000" y="5149849"/>
              <a:ext cx="1079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959"/>
                    <a:pt x="11859" y="11917"/>
                    <a:pt x="15459" y="15517"/>
                  </a:cubicBezTo>
                  <a:cubicBezTo>
                    <a:pt x="19059" y="19117"/>
                    <a:pt x="20329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359650" y="5149849"/>
              <a:ext cx="158750" cy="18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0"/>
                  </a:moveTo>
                  <a:cubicBezTo>
                    <a:pt x="20160" y="243"/>
                    <a:pt x="18720" y="485"/>
                    <a:pt x="15840" y="3762"/>
                  </a:cubicBezTo>
                  <a:cubicBezTo>
                    <a:pt x="12960" y="7038"/>
                    <a:pt x="8640" y="13348"/>
                    <a:pt x="5904" y="16867"/>
                  </a:cubicBezTo>
                  <a:cubicBezTo>
                    <a:pt x="3168" y="20387"/>
                    <a:pt x="2016" y="21115"/>
                    <a:pt x="1296" y="21357"/>
                  </a:cubicBezTo>
                  <a:cubicBezTo>
                    <a:pt x="576" y="21600"/>
                    <a:pt x="288" y="21357"/>
                    <a:pt x="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7325045" y="4740676"/>
              <a:ext cx="148905" cy="17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62" fill="norm" stroke="1" extrusionOk="0">
                  <a:moveTo>
                    <a:pt x="11363" y="7111"/>
                  </a:moveTo>
                  <a:cubicBezTo>
                    <a:pt x="9841" y="7362"/>
                    <a:pt x="8320" y="7613"/>
                    <a:pt x="6799" y="9623"/>
                  </a:cubicBezTo>
                  <a:cubicBezTo>
                    <a:pt x="5278" y="11632"/>
                    <a:pt x="3757" y="15399"/>
                    <a:pt x="2540" y="17785"/>
                  </a:cubicBezTo>
                  <a:cubicBezTo>
                    <a:pt x="1323" y="20171"/>
                    <a:pt x="410" y="21176"/>
                    <a:pt x="106" y="20925"/>
                  </a:cubicBezTo>
                  <a:cubicBezTo>
                    <a:pt x="-198" y="20674"/>
                    <a:pt x="106" y="19167"/>
                    <a:pt x="1627" y="15650"/>
                  </a:cubicBezTo>
                  <a:cubicBezTo>
                    <a:pt x="3148" y="12134"/>
                    <a:pt x="5887" y="6609"/>
                    <a:pt x="7864" y="3469"/>
                  </a:cubicBezTo>
                  <a:cubicBezTo>
                    <a:pt x="9841" y="329"/>
                    <a:pt x="11058" y="-424"/>
                    <a:pt x="11819" y="204"/>
                  </a:cubicBezTo>
                  <a:cubicBezTo>
                    <a:pt x="12579" y="832"/>
                    <a:pt x="12884" y="2841"/>
                    <a:pt x="14405" y="6357"/>
                  </a:cubicBezTo>
                  <a:cubicBezTo>
                    <a:pt x="15926" y="9874"/>
                    <a:pt x="18664" y="14897"/>
                    <a:pt x="21402" y="19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7556500" y="4884674"/>
              <a:ext cx="114300" cy="31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21600" y="1614"/>
                  </a:moveTo>
                  <a:cubicBezTo>
                    <a:pt x="20000" y="1041"/>
                    <a:pt x="18400" y="469"/>
                    <a:pt x="16600" y="183"/>
                  </a:cubicBezTo>
                  <a:cubicBezTo>
                    <a:pt x="14800" y="-103"/>
                    <a:pt x="12800" y="-103"/>
                    <a:pt x="10400" y="541"/>
                  </a:cubicBezTo>
                  <a:cubicBezTo>
                    <a:pt x="8000" y="1184"/>
                    <a:pt x="5200" y="2472"/>
                    <a:pt x="3200" y="4975"/>
                  </a:cubicBezTo>
                  <a:cubicBezTo>
                    <a:pt x="1200" y="7478"/>
                    <a:pt x="0" y="11198"/>
                    <a:pt x="0" y="14202"/>
                  </a:cubicBezTo>
                  <a:cubicBezTo>
                    <a:pt x="0" y="17206"/>
                    <a:pt x="1200" y="19494"/>
                    <a:pt x="4000" y="20496"/>
                  </a:cubicBezTo>
                  <a:cubicBezTo>
                    <a:pt x="6800" y="21497"/>
                    <a:pt x="11200" y="21211"/>
                    <a:pt x="15600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7633426" y="4953000"/>
              <a:ext cx="170725" cy="22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49" fill="norm" stroke="1" extrusionOk="0">
                  <a:moveTo>
                    <a:pt x="15908" y="0"/>
                  </a:moveTo>
                  <a:cubicBezTo>
                    <a:pt x="14575" y="5502"/>
                    <a:pt x="13241" y="11004"/>
                    <a:pt x="12175" y="14264"/>
                  </a:cubicBezTo>
                  <a:cubicBezTo>
                    <a:pt x="11108" y="17525"/>
                    <a:pt x="10308" y="18543"/>
                    <a:pt x="9241" y="19460"/>
                  </a:cubicBezTo>
                  <a:cubicBezTo>
                    <a:pt x="8175" y="20377"/>
                    <a:pt x="6841" y="21192"/>
                    <a:pt x="5508" y="21396"/>
                  </a:cubicBezTo>
                  <a:cubicBezTo>
                    <a:pt x="4175" y="21600"/>
                    <a:pt x="2841" y="21192"/>
                    <a:pt x="1908" y="20479"/>
                  </a:cubicBezTo>
                  <a:cubicBezTo>
                    <a:pt x="975" y="19766"/>
                    <a:pt x="441" y="18747"/>
                    <a:pt x="175" y="17525"/>
                  </a:cubicBezTo>
                  <a:cubicBezTo>
                    <a:pt x="-92" y="16302"/>
                    <a:pt x="-92" y="14875"/>
                    <a:pt x="441" y="13755"/>
                  </a:cubicBezTo>
                  <a:cubicBezTo>
                    <a:pt x="975" y="12634"/>
                    <a:pt x="2041" y="11819"/>
                    <a:pt x="3241" y="11411"/>
                  </a:cubicBezTo>
                  <a:cubicBezTo>
                    <a:pt x="4441" y="11004"/>
                    <a:pt x="5775" y="11004"/>
                    <a:pt x="8175" y="12430"/>
                  </a:cubicBezTo>
                  <a:cubicBezTo>
                    <a:pt x="10575" y="13857"/>
                    <a:pt x="14041" y="16709"/>
                    <a:pt x="16441" y="18442"/>
                  </a:cubicBezTo>
                  <a:cubicBezTo>
                    <a:pt x="18841" y="20174"/>
                    <a:pt x="20175" y="20785"/>
                    <a:pt x="21508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7893050" y="4908550"/>
              <a:ext cx="86165" cy="29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02" fill="norm" stroke="1" extrusionOk="0">
                  <a:moveTo>
                    <a:pt x="3086" y="0"/>
                  </a:moveTo>
                  <a:cubicBezTo>
                    <a:pt x="9257" y="2931"/>
                    <a:pt x="15429" y="5863"/>
                    <a:pt x="18514" y="8794"/>
                  </a:cubicBezTo>
                  <a:cubicBezTo>
                    <a:pt x="21600" y="11726"/>
                    <a:pt x="21600" y="14657"/>
                    <a:pt x="19286" y="16740"/>
                  </a:cubicBezTo>
                  <a:cubicBezTo>
                    <a:pt x="16971" y="18823"/>
                    <a:pt x="12343" y="20057"/>
                    <a:pt x="8743" y="20751"/>
                  </a:cubicBezTo>
                  <a:cubicBezTo>
                    <a:pt x="5143" y="21446"/>
                    <a:pt x="2571" y="21600"/>
                    <a:pt x="1286" y="21137"/>
                  </a:cubicBezTo>
                  <a:cubicBezTo>
                    <a:pt x="0" y="20674"/>
                    <a:pt x="0" y="19594"/>
                    <a:pt x="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8204200" y="501650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8121650" y="5149849"/>
              <a:ext cx="260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9" y="20400"/>
                    <a:pt x="4917" y="19200"/>
                    <a:pt x="8517" y="15600"/>
                  </a:cubicBezTo>
                  <a:cubicBezTo>
                    <a:pt x="12117" y="12000"/>
                    <a:pt x="16859" y="6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8692650" y="4696540"/>
              <a:ext cx="229100" cy="76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01" fill="norm" stroke="1" extrusionOk="0">
                  <a:moveTo>
                    <a:pt x="21449" y="1322"/>
                  </a:moveTo>
                  <a:cubicBezTo>
                    <a:pt x="18278" y="905"/>
                    <a:pt x="15108" y="487"/>
                    <a:pt x="12532" y="248"/>
                  </a:cubicBezTo>
                  <a:cubicBezTo>
                    <a:pt x="9955" y="10"/>
                    <a:pt x="7974" y="-50"/>
                    <a:pt x="6488" y="40"/>
                  </a:cubicBezTo>
                  <a:cubicBezTo>
                    <a:pt x="5001" y="129"/>
                    <a:pt x="4010" y="368"/>
                    <a:pt x="3515" y="696"/>
                  </a:cubicBezTo>
                  <a:cubicBezTo>
                    <a:pt x="3020" y="1024"/>
                    <a:pt x="3020" y="1442"/>
                    <a:pt x="4110" y="2068"/>
                  </a:cubicBezTo>
                  <a:cubicBezTo>
                    <a:pt x="5199" y="2695"/>
                    <a:pt x="7379" y="3530"/>
                    <a:pt x="8965" y="4485"/>
                  </a:cubicBezTo>
                  <a:cubicBezTo>
                    <a:pt x="10550" y="5440"/>
                    <a:pt x="11541" y="6514"/>
                    <a:pt x="11045" y="7498"/>
                  </a:cubicBezTo>
                  <a:cubicBezTo>
                    <a:pt x="10550" y="8483"/>
                    <a:pt x="8568" y="9378"/>
                    <a:pt x="7082" y="9915"/>
                  </a:cubicBezTo>
                  <a:cubicBezTo>
                    <a:pt x="5596" y="10452"/>
                    <a:pt x="4605" y="10631"/>
                    <a:pt x="3614" y="10720"/>
                  </a:cubicBezTo>
                  <a:cubicBezTo>
                    <a:pt x="2623" y="10810"/>
                    <a:pt x="1632" y="10810"/>
                    <a:pt x="1434" y="10690"/>
                  </a:cubicBezTo>
                  <a:cubicBezTo>
                    <a:pt x="1236" y="10571"/>
                    <a:pt x="1831" y="10332"/>
                    <a:pt x="3218" y="10183"/>
                  </a:cubicBezTo>
                  <a:cubicBezTo>
                    <a:pt x="4605" y="10034"/>
                    <a:pt x="6785" y="9974"/>
                    <a:pt x="8469" y="10094"/>
                  </a:cubicBezTo>
                  <a:cubicBezTo>
                    <a:pt x="10154" y="10213"/>
                    <a:pt x="11343" y="10511"/>
                    <a:pt x="11442" y="11168"/>
                  </a:cubicBezTo>
                  <a:cubicBezTo>
                    <a:pt x="11541" y="11824"/>
                    <a:pt x="10550" y="12838"/>
                    <a:pt x="8568" y="14062"/>
                  </a:cubicBezTo>
                  <a:cubicBezTo>
                    <a:pt x="6587" y="15285"/>
                    <a:pt x="3614" y="16717"/>
                    <a:pt x="1930" y="17940"/>
                  </a:cubicBezTo>
                  <a:cubicBezTo>
                    <a:pt x="245" y="19163"/>
                    <a:pt x="-151" y="20178"/>
                    <a:pt x="47" y="20774"/>
                  </a:cubicBezTo>
                  <a:cubicBezTo>
                    <a:pt x="245" y="21371"/>
                    <a:pt x="1038" y="21550"/>
                    <a:pt x="3119" y="21490"/>
                  </a:cubicBezTo>
                  <a:cubicBezTo>
                    <a:pt x="5199" y="21431"/>
                    <a:pt x="8568" y="21132"/>
                    <a:pt x="11144" y="20804"/>
                  </a:cubicBezTo>
                  <a:cubicBezTo>
                    <a:pt x="13721" y="20476"/>
                    <a:pt x="15504" y="20118"/>
                    <a:pt x="17288" y="19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9124949" y="472440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97"/>
                    <a:pt x="14400" y="6994"/>
                    <a:pt x="18000" y="10594"/>
                  </a:cubicBezTo>
                  <a:cubicBezTo>
                    <a:pt x="21600" y="14194"/>
                    <a:pt x="21600" y="178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702800" y="4806949"/>
              <a:ext cx="44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6171" y="9257"/>
                  </a:moveTo>
                  <a:cubicBezTo>
                    <a:pt x="6171" y="11461"/>
                    <a:pt x="6171" y="13665"/>
                    <a:pt x="6171" y="16090"/>
                  </a:cubicBezTo>
                  <a:cubicBezTo>
                    <a:pt x="6171" y="18514"/>
                    <a:pt x="6171" y="21159"/>
                    <a:pt x="5143" y="21159"/>
                  </a:cubicBezTo>
                  <a:cubicBezTo>
                    <a:pt x="4114" y="21159"/>
                    <a:pt x="2057" y="18514"/>
                    <a:pt x="1029" y="15869"/>
                  </a:cubicBezTo>
                  <a:cubicBezTo>
                    <a:pt x="0" y="13224"/>
                    <a:pt x="0" y="10579"/>
                    <a:pt x="0" y="7714"/>
                  </a:cubicBezTo>
                  <a:cubicBezTo>
                    <a:pt x="0" y="4849"/>
                    <a:pt x="0" y="1763"/>
                    <a:pt x="2571" y="661"/>
                  </a:cubicBezTo>
                  <a:cubicBezTo>
                    <a:pt x="5143" y="-441"/>
                    <a:pt x="10286" y="441"/>
                    <a:pt x="13886" y="661"/>
                  </a:cubicBezTo>
                  <a:cubicBezTo>
                    <a:pt x="17486" y="881"/>
                    <a:pt x="19543" y="4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787466" y="4681694"/>
              <a:ext cx="57479" cy="26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59" fill="norm" stroke="1" extrusionOk="0">
                  <a:moveTo>
                    <a:pt x="20057" y="4488"/>
                  </a:moveTo>
                  <a:cubicBezTo>
                    <a:pt x="20829" y="3630"/>
                    <a:pt x="21600" y="2773"/>
                    <a:pt x="20057" y="1916"/>
                  </a:cubicBezTo>
                  <a:cubicBezTo>
                    <a:pt x="18514" y="1059"/>
                    <a:pt x="14657" y="202"/>
                    <a:pt x="11186" y="30"/>
                  </a:cubicBezTo>
                  <a:cubicBezTo>
                    <a:pt x="7714" y="-141"/>
                    <a:pt x="4629" y="373"/>
                    <a:pt x="2700" y="2773"/>
                  </a:cubicBezTo>
                  <a:cubicBezTo>
                    <a:pt x="771" y="5173"/>
                    <a:pt x="0" y="9459"/>
                    <a:pt x="0" y="12888"/>
                  </a:cubicBezTo>
                  <a:cubicBezTo>
                    <a:pt x="0" y="16316"/>
                    <a:pt x="771" y="18888"/>
                    <a:pt x="1543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9747249" y="4835706"/>
              <a:ext cx="158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56" y="11918"/>
                    <a:pt x="6912" y="3818"/>
                    <a:pt x="10512" y="1118"/>
                  </a:cubicBezTo>
                  <a:cubicBezTo>
                    <a:pt x="14112" y="-1582"/>
                    <a:pt x="1785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0154690" y="4781549"/>
              <a:ext cx="16406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1464" y="0"/>
                  </a:moveTo>
                  <a:cubicBezTo>
                    <a:pt x="18695" y="4447"/>
                    <a:pt x="15926" y="8894"/>
                    <a:pt x="13295" y="11753"/>
                  </a:cubicBezTo>
                  <a:cubicBezTo>
                    <a:pt x="10664" y="14612"/>
                    <a:pt x="8172" y="15882"/>
                    <a:pt x="6233" y="16412"/>
                  </a:cubicBezTo>
                  <a:cubicBezTo>
                    <a:pt x="4295" y="16941"/>
                    <a:pt x="2910" y="16729"/>
                    <a:pt x="1941" y="15988"/>
                  </a:cubicBezTo>
                  <a:cubicBezTo>
                    <a:pt x="972" y="15247"/>
                    <a:pt x="418" y="13976"/>
                    <a:pt x="141" y="12812"/>
                  </a:cubicBezTo>
                  <a:cubicBezTo>
                    <a:pt x="-136" y="11647"/>
                    <a:pt x="-136" y="10588"/>
                    <a:pt x="1387" y="10059"/>
                  </a:cubicBezTo>
                  <a:cubicBezTo>
                    <a:pt x="2910" y="9529"/>
                    <a:pt x="5956" y="9529"/>
                    <a:pt x="8726" y="11224"/>
                  </a:cubicBezTo>
                  <a:cubicBezTo>
                    <a:pt x="11495" y="12918"/>
                    <a:pt x="13987" y="16306"/>
                    <a:pt x="15510" y="18318"/>
                  </a:cubicBezTo>
                  <a:cubicBezTo>
                    <a:pt x="17033" y="20329"/>
                    <a:pt x="17587" y="20965"/>
                    <a:pt x="181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0375899" y="4902199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0363199" y="494029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0610850" y="4817132"/>
              <a:ext cx="146504" cy="23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45" fill="norm" stroke="1" extrusionOk="0">
                  <a:moveTo>
                    <a:pt x="0" y="3095"/>
                  </a:moveTo>
                  <a:cubicBezTo>
                    <a:pt x="608" y="2139"/>
                    <a:pt x="1217" y="1183"/>
                    <a:pt x="4411" y="610"/>
                  </a:cubicBezTo>
                  <a:cubicBezTo>
                    <a:pt x="7606" y="36"/>
                    <a:pt x="13386" y="-155"/>
                    <a:pt x="16885" y="132"/>
                  </a:cubicBezTo>
                  <a:cubicBezTo>
                    <a:pt x="20383" y="418"/>
                    <a:pt x="21600" y="1183"/>
                    <a:pt x="20839" y="4241"/>
                  </a:cubicBezTo>
                  <a:cubicBezTo>
                    <a:pt x="20079" y="7300"/>
                    <a:pt x="17341" y="12652"/>
                    <a:pt x="15363" y="15902"/>
                  </a:cubicBezTo>
                  <a:cubicBezTo>
                    <a:pt x="13386" y="19151"/>
                    <a:pt x="12169" y="20298"/>
                    <a:pt x="10952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0642600" y="4952999"/>
              <a:ext cx="298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1" y="14400"/>
                    <a:pt x="11643" y="7200"/>
                    <a:pt x="15243" y="3600"/>
                  </a:cubicBezTo>
                  <a:cubicBezTo>
                    <a:pt x="18843" y="0"/>
                    <a:pt x="2022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8991600" y="5282760"/>
              <a:ext cx="187727" cy="21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752" fill="norm" stroke="1" extrusionOk="0">
                  <a:moveTo>
                    <a:pt x="14400" y="4322"/>
                  </a:moveTo>
                  <a:cubicBezTo>
                    <a:pt x="13680" y="2488"/>
                    <a:pt x="12960" y="654"/>
                    <a:pt x="12000" y="144"/>
                  </a:cubicBezTo>
                  <a:cubicBezTo>
                    <a:pt x="11040" y="-365"/>
                    <a:pt x="9840" y="450"/>
                    <a:pt x="8400" y="2997"/>
                  </a:cubicBezTo>
                  <a:cubicBezTo>
                    <a:pt x="6960" y="5544"/>
                    <a:pt x="5280" y="9824"/>
                    <a:pt x="4800" y="13084"/>
                  </a:cubicBezTo>
                  <a:cubicBezTo>
                    <a:pt x="4320" y="16344"/>
                    <a:pt x="5040" y="18586"/>
                    <a:pt x="6720" y="19809"/>
                  </a:cubicBezTo>
                  <a:cubicBezTo>
                    <a:pt x="8400" y="21031"/>
                    <a:pt x="11040" y="21235"/>
                    <a:pt x="13680" y="19401"/>
                  </a:cubicBezTo>
                  <a:cubicBezTo>
                    <a:pt x="16320" y="17567"/>
                    <a:pt x="18960" y="13695"/>
                    <a:pt x="20280" y="10639"/>
                  </a:cubicBezTo>
                  <a:cubicBezTo>
                    <a:pt x="21600" y="7582"/>
                    <a:pt x="21600" y="5341"/>
                    <a:pt x="20400" y="3812"/>
                  </a:cubicBezTo>
                  <a:cubicBezTo>
                    <a:pt x="19200" y="2284"/>
                    <a:pt x="16800" y="1469"/>
                    <a:pt x="13200" y="2590"/>
                  </a:cubicBezTo>
                  <a:cubicBezTo>
                    <a:pt x="9600" y="3710"/>
                    <a:pt x="4800" y="6767"/>
                    <a:pt x="0" y="9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818108" y="5362485"/>
              <a:ext cx="100167" cy="14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66" fill="norm" stroke="1" extrusionOk="0">
                  <a:moveTo>
                    <a:pt x="2486" y="13831"/>
                  </a:moveTo>
                  <a:cubicBezTo>
                    <a:pt x="2936" y="12243"/>
                    <a:pt x="3386" y="10655"/>
                    <a:pt x="2936" y="10496"/>
                  </a:cubicBezTo>
                  <a:cubicBezTo>
                    <a:pt x="2486" y="10337"/>
                    <a:pt x="1136" y="11608"/>
                    <a:pt x="461" y="13673"/>
                  </a:cubicBezTo>
                  <a:cubicBezTo>
                    <a:pt x="-214" y="15737"/>
                    <a:pt x="-214" y="18596"/>
                    <a:pt x="911" y="20026"/>
                  </a:cubicBezTo>
                  <a:cubicBezTo>
                    <a:pt x="2036" y="21455"/>
                    <a:pt x="4286" y="21455"/>
                    <a:pt x="7211" y="20502"/>
                  </a:cubicBezTo>
                  <a:cubicBezTo>
                    <a:pt x="10136" y="19549"/>
                    <a:pt x="13736" y="17643"/>
                    <a:pt x="16211" y="16055"/>
                  </a:cubicBezTo>
                  <a:cubicBezTo>
                    <a:pt x="18686" y="14467"/>
                    <a:pt x="20036" y="13196"/>
                    <a:pt x="19586" y="12402"/>
                  </a:cubicBezTo>
                  <a:cubicBezTo>
                    <a:pt x="19136" y="11608"/>
                    <a:pt x="16886" y="11290"/>
                    <a:pt x="15536" y="11926"/>
                  </a:cubicBezTo>
                  <a:cubicBezTo>
                    <a:pt x="14186" y="12561"/>
                    <a:pt x="13736" y="14149"/>
                    <a:pt x="14636" y="15102"/>
                  </a:cubicBezTo>
                  <a:cubicBezTo>
                    <a:pt x="15536" y="16055"/>
                    <a:pt x="17786" y="16373"/>
                    <a:pt x="19136" y="15737"/>
                  </a:cubicBezTo>
                  <a:cubicBezTo>
                    <a:pt x="20486" y="15102"/>
                    <a:pt x="20936" y="13514"/>
                    <a:pt x="21161" y="11767"/>
                  </a:cubicBezTo>
                  <a:cubicBezTo>
                    <a:pt x="21386" y="10020"/>
                    <a:pt x="21386" y="8114"/>
                    <a:pt x="20711" y="6526"/>
                  </a:cubicBezTo>
                  <a:cubicBezTo>
                    <a:pt x="20036" y="4937"/>
                    <a:pt x="18686" y="3667"/>
                    <a:pt x="17336" y="2396"/>
                  </a:cubicBezTo>
                  <a:cubicBezTo>
                    <a:pt x="15986" y="1126"/>
                    <a:pt x="14636" y="-145"/>
                    <a:pt x="13286" y="14"/>
                  </a:cubicBezTo>
                  <a:cubicBezTo>
                    <a:pt x="11936" y="173"/>
                    <a:pt x="10586" y="1761"/>
                    <a:pt x="10811" y="3031"/>
                  </a:cubicBezTo>
                  <a:cubicBezTo>
                    <a:pt x="11036" y="4302"/>
                    <a:pt x="12836" y="5255"/>
                    <a:pt x="14636" y="6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9811696" y="5356722"/>
              <a:ext cx="111642" cy="15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004" fill="norm" stroke="1" extrusionOk="0">
                  <a:moveTo>
                    <a:pt x="18676" y="8033"/>
                  </a:moveTo>
                  <a:cubicBezTo>
                    <a:pt x="17890" y="6612"/>
                    <a:pt x="17105" y="5191"/>
                    <a:pt x="16123" y="3912"/>
                  </a:cubicBezTo>
                  <a:cubicBezTo>
                    <a:pt x="15141" y="2633"/>
                    <a:pt x="13963" y="1496"/>
                    <a:pt x="12392" y="1212"/>
                  </a:cubicBezTo>
                  <a:cubicBezTo>
                    <a:pt x="10821" y="928"/>
                    <a:pt x="8857" y="1496"/>
                    <a:pt x="6501" y="3912"/>
                  </a:cubicBezTo>
                  <a:cubicBezTo>
                    <a:pt x="4145" y="6328"/>
                    <a:pt x="1396" y="10591"/>
                    <a:pt x="414" y="13717"/>
                  </a:cubicBezTo>
                  <a:cubicBezTo>
                    <a:pt x="-568" y="16844"/>
                    <a:pt x="217" y="18833"/>
                    <a:pt x="2574" y="19970"/>
                  </a:cubicBezTo>
                  <a:cubicBezTo>
                    <a:pt x="4930" y="21107"/>
                    <a:pt x="8857" y="21391"/>
                    <a:pt x="12196" y="20396"/>
                  </a:cubicBezTo>
                  <a:cubicBezTo>
                    <a:pt x="15534" y="19402"/>
                    <a:pt x="18283" y="17128"/>
                    <a:pt x="19657" y="14002"/>
                  </a:cubicBezTo>
                  <a:cubicBezTo>
                    <a:pt x="21032" y="10875"/>
                    <a:pt x="21032" y="6896"/>
                    <a:pt x="19854" y="4338"/>
                  </a:cubicBezTo>
                  <a:cubicBezTo>
                    <a:pt x="18676" y="1780"/>
                    <a:pt x="16319" y="644"/>
                    <a:pt x="16123" y="217"/>
                  </a:cubicBezTo>
                  <a:cubicBezTo>
                    <a:pt x="15927" y="-209"/>
                    <a:pt x="17890" y="75"/>
                    <a:pt x="19854" y="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969499" y="5253780"/>
              <a:ext cx="209551" cy="24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6545" y="896"/>
                  </a:moveTo>
                  <a:cubicBezTo>
                    <a:pt x="5673" y="347"/>
                    <a:pt x="4800" y="-202"/>
                    <a:pt x="4145" y="73"/>
                  </a:cubicBezTo>
                  <a:cubicBezTo>
                    <a:pt x="3491" y="347"/>
                    <a:pt x="3055" y="1445"/>
                    <a:pt x="2836" y="3917"/>
                  </a:cubicBezTo>
                  <a:cubicBezTo>
                    <a:pt x="2618" y="6388"/>
                    <a:pt x="2618" y="10232"/>
                    <a:pt x="3273" y="13069"/>
                  </a:cubicBezTo>
                  <a:cubicBezTo>
                    <a:pt x="3927" y="15906"/>
                    <a:pt x="5236" y="17737"/>
                    <a:pt x="6218" y="19110"/>
                  </a:cubicBezTo>
                  <a:cubicBezTo>
                    <a:pt x="7200" y="20483"/>
                    <a:pt x="7855" y="21398"/>
                    <a:pt x="7636" y="21398"/>
                  </a:cubicBezTo>
                  <a:cubicBezTo>
                    <a:pt x="7418" y="21398"/>
                    <a:pt x="6327" y="20483"/>
                    <a:pt x="5127" y="18927"/>
                  </a:cubicBezTo>
                  <a:cubicBezTo>
                    <a:pt x="3927" y="17371"/>
                    <a:pt x="2618" y="15174"/>
                    <a:pt x="1636" y="13618"/>
                  </a:cubicBezTo>
                  <a:cubicBezTo>
                    <a:pt x="655" y="12062"/>
                    <a:pt x="0" y="11147"/>
                    <a:pt x="0" y="10323"/>
                  </a:cubicBezTo>
                  <a:cubicBezTo>
                    <a:pt x="0" y="9500"/>
                    <a:pt x="655" y="8767"/>
                    <a:pt x="1855" y="7761"/>
                  </a:cubicBezTo>
                  <a:cubicBezTo>
                    <a:pt x="3055" y="6754"/>
                    <a:pt x="4800" y="5473"/>
                    <a:pt x="6545" y="4466"/>
                  </a:cubicBezTo>
                  <a:cubicBezTo>
                    <a:pt x="8291" y="3459"/>
                    <a:pt x="10036" y="2727"/>
                    <a:pt x="10909" y="3001"/>
                  </a:cubicBezTo>
                  <a:cubicBezTo>
                    <a:pt x="11782" y="3276"/>
                    <a:pt x="11782" y="4557"/>
                    <a:pt x="11782" y="6662"/>
                  </a:cubicBezTo>
                  <a:cubicBezTo>
                    <a:pt x="11782" y="8767"/>
                    <a:pt x="11782" y="11696"/>
                    <a:pt x="11782" y="13618"/>
                  </a:cubicBezTo>
                  <a:cubicBezTo>
                    <a:pt x="11782" y="15540"/>
                    <a:pt x="11782" y="16456"/>
                    <a:pt x="11891" y="16273"/>
                  </a:cubicBezTo>
                  <a:cubicBezTo>
                    <a:pt x="12000" y="16090"/>
                    <a:pt x="12218" y="14808"/>
                    <a:pt x="12764" y="14442"/>
                  </a:cubicBezTo>
                  <a:cubicBezTo>
                    <a:pt x="13309" y="14076"/>
                    <a:pt x="14182" y="14625"/>
                    <a:pt x="15164" y="15449"/>
                  </a:cubicBezTo>
                  <a:cubicBezTo>
                    <a:pt x="16145" y="16273"/>
                    <a:pt x="17236" y="17371"/>
                    <a:pt x="18327" y="17920"/>
                  </a:cubicBezTo>
                  <a:cubicBezTo>
                    <a:pt x="19418" y="18469"/>
                    <a:pt x="20509" y="18469"/>
                    <a:pt x="21600" y="18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0170583" y="5378962"/>
              <a:ext cx="389467" cy="12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3" fill="norm" stroke="1" extrusionOk="0">
                  <a:moveTo>
                    <a:pt x="1878" y="8553"/>
                  </a:moveTo>
                  <a:cubicBezTo>
                    <a:pt x="2113" y="6753"/>
                    <a:pt x="2348" y="4953"/>
                    <a:pt x="2289" y="3333"/>
                  </a:cubicBezTo>
                  <a:cubicBezTo>
                    <a:pt x="2230" y="1713"/>
                    <a:pt x="1878" y="273"/>
                    <a:pt x="1526" y="273"/>
                  </a:cubicBezTo>
                  <a:cubicBezTo>
                    <a:pt x="1174" y="273"/>
                    <a:pt x="822" y="1713"/>
                    <a:pt x="528" y="3693"/>
                  </a:cubicBezTo>
                  <a:cubicBezTo>
                    <a:pt x="235" y="5673"/>
                    <a:pt x="0" y="8193"/>
                    <a:pt x="0" y="10353"/>
                  </a:cubicBezTo>
                  <a:cubicBezTo>
                    <a:pt x="0" y="12513"/>
                    <a:pt x="235" y="14313"/>
                    <a:pt x="998" y="15213"/>
                  </a:cubicBezTo>
                  <a:cubicBezTo>
                    <a:pt x="1761" y="16113"/>
                    <a:pt x="3052" y="16113"/>
                    <a:pt x="3933" y="14313"/>
                  </a:cubicBezTo>
                  <a:cubicBezTo>
                    <a:pt x="4813" y="12513"/>
                    <a:pt x="5283" y="8913"/>
                    <a:pt x="5400" y="6033"/>
                  </a:cubicBezTo>
                  <a:cubicBezTo>
                    <a:pt x="5517" y="3153"/>
                    <a:pt x="5283" y="993"/>
                    <a:pt x="5459" y="273"/>
                  </a:cubicBezTo>
                  <a:cubicBezTo>
                    <a:pt x="5635" y="-447"/>
                    <a:pt x="6222" y="273"/>
                    <a:pt x="7043" y="2253"/>
                  </a:cubicBezTo>
                  <a:cubicBezTo>
                    <a:pt x="7865" y="4233"/>
                    <a:pt x="8922" y="7473"/>
                    <a:pt x="9509" y="9993"/>
                  </a:cubicBezTo>
                  <a:cubicBezTo>
                    <a:pt x="10096" y="12513"/>
                    <a:pt x="10213" y="14313"/>
                    <a:pt x="10037" y="16113"/>
                  </a:cubicBezTo>
                  <a:cubicBezTo>
                    <a:pt x="9861" y="17913"/>
                    <a:pt x="9391" y="19713"/>
                    <a:pt x="8863" y="20433"/>
                  </a:cubicBezTo>
                  <a:cubicBezTo>
                    <a:pt x="8335" y="21153"/>
                    <a:pt x="7748" y="20793"/>
                    <a:pt x="7454" y="19353"/>
                  </a:cubicBezTo>
                  <a:cubicBezTo>
                    <a:pt x="7161" y="17913"/>
                    <a:pt x="7161" y="15393"/>
                    <a:pt x="7924" y="12513"/>
                  </a:cubicBezTo>
                  <a:cubicBezTo>
                    <a:pt x="8687" y="9633"/>
                    <a:pt x="10213" y="6393"/>
                    <a:pt x="11270" y="4413"/>
                  </a:cubicBezTo>
                  <a:cubicBezTo>
                    <a:pt x="12326" y="2433"/>
                    <a:pt x="12913" y="1713"/>
                    <a:pt x="13265" y="2253"/>
                  </a:cubicBezTo>
                  <a:cubicBezTo>
                    <a:pt x="13617" y="2793"/>
                    <a:pt x="13735" y="4593"/>
                    <a:pt x="13735" y="6573"/>
                  </a:cubicBezTo>
                  <a:cubicBezTo>
                    <a:pt x="13735" y="8553"/>
                    <a:pt x="13617" y="10713"/>
                    <a:pt x="13559" y="12693"/>
                  </a:cubicBezTo>
                  <a:cubicBezTo>
                    <a:pt x="13500" y="14673"/>
                    <a:pt x="13500" y="16473"/>
                    <a:pt x="13676" y="16473"/>
                  </a:cubicBezTo>
                  <a:cubicBezTo>
                    <a:pt x="13852" y="16473"/>
                    <a:pt x="14204" y="14673"/>
                    <a:pt x="14615" y="12153"/>
                  </a:cubicBezTo>
                  <a:cubicBezTo>
                    <a:pt x="15026" y="9633"/>
                    <a:pt x="15496" y="6393"/>
                    <a:pt x="15730" y="5673"/>
                  </a:cubicBezTo>
                  <a:cubicBezTo>
                    <a:pt x="15965" y="4953"/>
                    <a:pt x="15965" y="6753"/>
                    <a:pt x="16024" y="8553"/>
                  </a:cubicBezTo>
                  <a:cubicBezTo>
                    <a:pt x="16083" y="10353"/>
                    <a:pt x="16200" y="12153"/>
                    <a:pt x="16728" y="13773"/>
                  </a:cubicBezTo>
                  <a:cubicBezTo>
                    <a:pt x="17257" y="15393"/>
                    <a:pt x="18196" y="16833"/>
                    <a:pt x="18783" y="16653"/>
                  </a:cubicBezTo>
                  <a:cubicBezTo>
                    <a:pt x="19370" y="16473"/>
                    <a:pt x="19604" y="14673"/>
                    <a:pt x="20015" y="11793"/>
                  </a:cubicBezTo>
                  <a:cubicBezTo>
                    <a:pt x="20426" y="8913"/>
                    <a:pt x="21013" y="4953"/>
                    <a:pt x="21600" y="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0623549" y="5340349"/>
              <a:ext cx="9808" cy="9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374" fill="norm" stroke="1" extrusionOk="0">
                  <a:moveTo>
                    <a:pt x="0" y="14400"/>
                  </a:moveTo>
                  <a:cubicBezTo>
                    <a:pt x="4320" y="17760"/>
                    <a:pt x="8640" y="21120"/>
                    <a:pt x="12960" y="21360"/>
                  </a:cubicBezTo>
                  <a:cubicBezTo>
                    <a:pt x="17280" y="21600"/>
                    <a:pt x="21600" y="18720"/>
                    <a:pt x="19440" y="14640"/>
                  </a:cubicBezTo>
                  <a:cubicBezTo>
                    <a:pt x="17280" y="10560"/>
                    <a:pt x="8640" y="528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0651280" y="5351828"/>
              <a:ext cx="86570" cy="1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96" fill="norm" stroke="1" extrusionOk="0">
                  <a:moveTo>
                    <a:pt x="21034" y="4766"/>
                  </a:moveTo>
                  <a:cubicBezTo>
                    <a:pt x="18977" y="3629"/>
                    <a:pt x="16920" y="2493"/>
                    <a:pt x="14605" y="1545"/>
                  </a:cubicBezTo>
                  <a:cubicBezTo>
                    <a:pt x="12291" y="598"/>
                    <a:pt x="9720" y="-160"/>
                    <a:pt x="7405" y="29"/>
                  </a:cubicBezTo>
                  <a:cubicBezTo>
                    <a:pt x="5091" y="219"/>
                    <a:pt x="3034" y="1356"/>
                    <a:pt x="2520" y="2872"/>
                  </a:cubicBezTo>
                  <a:cubicBezTo>
                    <a:pt x="2005" y="4387"/>
                    <a:pt x="3034" y="6282"/>
                    <a:pt x="4834" y="8177"/>
                  </a:cubicBezTo>
                  <a:cubicBezTo>
                    <a:pt x="6634" y="10072"/>
                    <a:pt x="9205" y="11966"/>
                    <a:pt x="11005" y="13861"/>
                  </a:cubicBezTo>
                  <a:cubicBezTo>
                    <a:pt x="12805" y="15756"/>
                    <a:pt x="13834" y="17651"/>
                    <a:pt x="13063" y="18977"/>
                  </a:cubicBezTo>
                  <a:cubicBezTo>
                    <a:pt x="12291" y="20303"/>
                    <a:pt x="9720" y="21061"/>
                    <a:pt x="6891" y="21251"/>
                  </a:cubicBezTo>
                  <a:cubicBezTo>
                    <a:pt x="4063" y="21440"/>
                    <a:pt x="977" y="21061"/>
                    <a:pt x="205" y="19735"/>
                  </a:cubicBezTo>
                  <a:cubicBezTo>
                    <a:pt x="-566" y="18408"/>
                    <a:pt x="977" y="16135"/>
                    <a:pt x="2520" y="13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0756899" y="5356505"/>
              <a:ext cx="152401" cy="11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0942"/>
                  </a:moveTo>
                  <a:cubicBezTo>
                    <a:pt x="3300" y="9785"/>
                    <a:pt x="6600" y="8627"/>
                    <a:pt x="8550" y="6892"/>
                  </a:cubicBezTo>
                  <a:cubicBezTo>
                    <a:pt x="10500" y="5156"/>
                    <a:pt x="11100" y="2842"/>
                    <a:pt x="10650" y="1492"/>
                  </a:cubicBezTo>
                  <a:cubicBezTo>
                    <a:pt x="10200" y="142"/>
                    <a:pt x="8700" y="-244"/>
                    <a:pt x="7350" y="142"/>
                  </a:cubicBezTo>
                  <a:cubicBezTo>
                    <a:pt x="6000" y="527"/>
                    <a:pt x="4800" y="1685"/>
                    <a:pt x="3450" y="4385"/>
                  </a:cubicBezTo>
                  <a:cubicBezTo>
                    <a:pt x="2100" y="7085"/>
                    <a:pt x="600" y="11327"/>
                    <a:pt x="1800" y="14413"/>
                  </a:cubicBezTo>
                  <a:cubicBezTo>
                    <a:pt x="3000" y="17499"/>
                    <a:pt x="6900" y="19427"/>
                    <a:pt x="10650" y="20392"/>
                  </a:cubicBezTo>
                  <a:cubicBezTo>
                    <a:pt x="14400" y="21356"/>
                    <a:pt x="18000" y="21356"/>
                    <a:pt x="21600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98587" y="6051550"/>
              <a:ext cx="487213" cy="36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10" fill="norm" stroke="1" extrusionOk="0">
                  <a:moveTo>
                    <a:pt x="1326" y="0"/>
                  </a:moveTo>
                  <a:cubicBezTo>
                    <a:pt x="858" y="0"/>
                    <a:pt x="391" y="0"/>
                    <a:pt x="157" y="309"/>
                  </a:cubicBezTo>
                  <a:cubicBezTo>
                    <a:pt x="-77" y="617"/>
                    <a:pt x="-77" y="1234"/>
                    <a:pt x="344" y="2037"/>
                  </a:cubicBezTo>
                  <a:cubicBezTo>
                    <a:pt x="765" y="2839"/>
                    <a:pt x="1606" y="3826"/>
                    <a:pt x="2962" y="4135"/>
                  </a:cubicBezTo>
                  <a:cubicBezTo>
                    <a:pt x="4318" y="4443"/>
                    <a:pt x="6188" y="4073"/>
                    <a:pt x="7450" y="3579"/>
                  </a:cubicBezTo>
                  <a:cubicBezTo>
                    <a:pt x="8713" y="3086"/>
                    <a:pt x="9367" y="2469"/>
                    <a:pt x="9835" y="1851"/>
                  </a:cubicBezTo>
                  <a:cubicBezTo>
                    <a:pt x="10302" y="1234"/>
                    <a:pt x="10583" y="617"/>
                    <a:pt x="10442" y="309"/>
                  </a:cubicBezTo>
                  <a:cubicBezTo>
                    <a:pt x="10302" y="0"/>
                    <a:pt x="9741" y="0"/>
                    <a:pt x="8806" y="555"/>
                  </a:cubicBezTo>
                  <a:cubicBezTo>
                    <a:pt x="7871" y="1111"/>
                    <a:pt x="6562" y="2222"/>
                    <a:pt x="5767" y="3086"/>
                  </a:cubicBezTo>
                  <a:cubicBezTo>
                    <a:pt x="4972" y="3950"/>
                    <a:pt x="4692" y="4567"/>
                    <a:pt x="4598" y="5184"/>
                  </a:cubicBezTo>
                  <a:cubicBezTo>
                    <a:pt x="4505" y="5801"/>
                    <a:pt x="4598" y="6418"/>
                    <a:pt x="4832" y="7097"/>
                  </a:cubicBezTo>
                  <a:cubicBezTo>
                    <a:pt x="5066" y="7776"/>
                    <a:pt x="5440" y="8517"/>
                    <a:pt x="5487" y="9134"/>
                  </a:cubicBezTo>
                  <a:cubicBezTo>
                    <a:pt x="5533" y="9751"/>
                    <a:pt x="5253" y="10245"/>
                    <a:pt x="4505" y="11417"/>
                  </a:cubicBezTo>
                  <a:cubicBezTo>
                    <a:pt x="3757" y="12590"/>
                    <a:pt x="2541" y="14441"/>
                    <a:pt x="1933" y="15861"/>
                  </a:cubicBezTo>
                  <a:cubicBezTo>
                    <a:pt x="1326" y="17280"/>
                    <a:pt x="1326" y="18267"/>
                    <a:pt x="1419" y="19070"/>
                  </a:cubicBezTo>
                  <a:cubicBezTo>
                    <a:pt x="1513" y="19872"/>
                    <a:pt x="1700" y="20489"/>
                    <a:pt x="2401" y="20921"/>
                  </a:cubicBezTo>
                  <a:cubicBezTo>
                    <a:pt x="3102" y="21353"/>
                    <a:pt x="4318" y="21600"/>
                    <a:pt x="5533" y="21230"/>
                  </a:cubicBezTo>
                  <a:cubicBezTo>
                    <a:pt x="6749" y="20859"/>
                    <a:pt x="7965" y="19872"/>
                    <a:pt x="8713" y="18699"/>
                  </a:cubicBezTo>
                  <a:cubicBezTo>
                    <a:pt x="9461" y="17527"/>
                    <a:pt x="9741" y="16169"/>
                    <a:pt x="9741" y="15182"/>
                  </a:cubicBezTo>
                  <a:cubicBezTo>
                    <a:pt x="9741" y="14194"/>
                    <a:pt x="9461" y="13577"/>
                    <a:pt x="9274" y="12960"/>
                  </a:cubicBezTo>
                  <a:cubicBezTo>
                    <a:pt x="9087" y="12343"/>
                    <a:pt x="8993" y="11726"/>
                    <a:pt x="9180" y="11355"/>
                  </a:cubicBezTo>
                  <a:cubicBezTo>
                    <a:pt x="9367" y="10985"/>
                    <a:pt x="9835" y="10862"/>
                    <a:pt x="10489" y="11232"/>
                  </a:cubicBezTo>
                  <a:cubicBezTo>
                    <a:pt x="11144" y="11602"/>
                    <a:pt x="11985" y="12466"/>
                    <a:pt x="12500" y="13577"/>
                  </a:cubicBezTo>
                  <a:cubicBezTo>
                    <a:pt x="13014" y="14688"/>
                    <a:pt x="13201" y="16046"/>
                    <a:pt x="13154" y="17033"/>
                  </a:cubicBezTo>
                  <a:cubicBezTo>
                    <a:pt x="13107" y="18021"/>
                    <a:pt x="12827" y="18638"/>
                    <a:pt x="12359" y="19131"/>
                  </a:cubicBezTo>
                  <a:cubicBezTo>
                    <a:pt x="11892" y="19625"/>
                    <a:pt x="11237" y="19995"/>
                    <a:pt x="10957" y="19810"/>
                  </a:cubicBezTo>
                  <a:cubicBezTo>
                    <a:pt x="10676" y="19625"/>
                    <a:pt x="10770" y="18885"/>
                    <a:pt x="11658" y="17218"/>
                  </a:cubicBezTo>
                  <a:cubicBezTo>
                    <a:pt x="12546" y="15552"/>
                    <a:pt x="14229" y="12960"/>
                    <a:pt x="14791" y="12281"/>
                  </a:cubicBezTo>
                  <a:cubicBezTo>
                    <a:pt x="15352" y="11602"/>
                    <a:pt x="14791" y="12837"/>
                    <a:pt x="14510" y="13824"/>
                  </a:cubicBezTo>
                  <a:cubicBezTo>
                    <a:pt x="14229" y="14811"/>
                    <a:pt x="14229" y="15552"/>
                    <a:pt x="14837" y="16107"/>
                  </a:cubicBezTo>
                  <a:cubicBezTo>
                    <a:pt x="15445" y="16663"/>
                    <a:pt x="16661" y="17033"/>
                    <a:pt x="17876" y="16848"/>
                  </a:cubicBezTo>
                  <a:cubicBezTo>
                    <a:pt x="19092" y="16663"/>
                    <a:pt x="20307" y="15922"/>
                    <a:pt x="21523" y="15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91497" y="6100233"/>
              <a:ext cx="211804" cy="22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30" fill="norm" stroke="1" extrusionOk="0">
                  <a:moveTo>
                    <a:pt x="2794" y="6377"/>
                  </a:moveTo>
                  <a:cubicBezTo>
                    <a:pt x="1939" y="5554"/>
                    <a:pt x="1083" y="4731"/>
                    <a:pt x="549" y="3806"/>
                  </a:cubicBezTo>
                  <a:cubicBezTo>
                    <a:pt x="14" y="2880"/>
                    <a:pt x="-200" y="1851"/>
                    <a:pt x="228" y="1131"/>
                  </a:cubicBezTo>
                  <a:cubicBezTo>
                    <a:pt x="655" y="411"/>
                    <a:pt x="1725" y="0"/>
                    <a:pt x="3329" y="0"/>
                  </a:cubicBezTo>
                  <a:cubicBezTo>
                    <a:pt x="4933" y="0"/>
                    <a:pt x="7071" y="411"/>
                    <a:pt x="8354" y="1749"/>
                  </a:cubicBezTo>
                  <a:cubicBezTo>
                    <a:pt x="9638" y="3086"/>
                    <a:pt x="10065" y="5349"/>
                    <a:pt x="8782" y="8126"/>
                  </a:cubicBezTo>
                  <a:cubicBezTo>
                    <a:pt x="7499" y="10903"/>
                    <a:pt x="4505" y="14194"/>
                    <a:pt x="2687" y="16457"/>
                  </a:cubicBezTo>
                  <a:cubicBezTo>
                    <a:pt x="869" y="18720"/>
                    <a:pt x="228" y="19954"/>
                    <a:pt x="442" y="20674"/>
                  </a:cubicBezTo>
                  <a:cubicBezTo>
                    <a:pt x="655" y="21394"/>
                    <a:pt x="1725" y="21600"/>
                    <a:pt x="4826" y="21291"/>
                  </a:cubicBezTo>
                  <a:cubicBezTo>
                    <a:pt x="7927" y="20983"/>
                    <a:pt x="13059" y="20160"/>
                    <a:pt x="16160" y="19954"/>
                  </a:cubicBezTo>
                  <a:cubicBezTo>
                    <a:pt x="19261" y="19749"/>
                    <a:pt x="20331" y="20160"/>
                    <a:pt x="21400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96850" y="6455022"/>
              <a:ext cx="679450" cy="10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21334"/>
                  </a:moveTo>
                  <a:cubicBezTo>
                    <a:pt x="1548" y="16150"/>
                    <a:pt x="3095" y="10966"/>
                    <a:pt x="4979" y="7510"/>
                  </a:cubicBezTo>
                  <a:cubicBezTo>
                    <a:pt x="6864" y="4054"/>
                    <a:pt x="9084" y="2326"/>
                    <a:pt x="11338" y="1246"/>
                  </a:cubicBezTo>
                  <a:cubicBezTo>
                    <a:pt x="13593" y="166"/>
                    <a:pt x="15880" y="-266"/>
                    <a:pt x="17596" y="166"/>
                  </a:cubicBezTo>
                  <a:cubicBezTo>
                    <a:pt x="19312" y="598"/>
                    <a:pt x="20456" y="1894"/>
                    <a:pt x="21600" y="3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20700" y="6432550"/>
              <a:ext cx="3746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1" y="18947"/>
                    <a:pt x="7322" y="16295"/>
                    <a:pt x="10922" y="12695"/>
                  </a:cubicBezTo>
                  <a:cubicBezTo>
                    <a:pt x="14522" y="9095"/>
                    <a:pt x="18061" y="45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041400" y="61785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085850" y="63055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667604" y="6051550"/>
              <a:ext cx="27846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380"/>
                    <a:pt x="-1303" y="6759"/>
                    <a:pt x="240" y="10359"/>
                  </a:cubicBezTo>
                  <a:cubicBezTo>
                    <a:pt x="1783" y="13959"/>
                    <a:pt x="11040" y="1778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640219" y="5995086"/>
              <a:ext cx="182779" cy="33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340" fill="norm" stroke="1" extrusionOk="0">
                  <a:moveTo>
                    <a:pt x="2662" y="6841"/>
                  </a:moveTo>
                  <a:cubicBezTo>
                    <a:pt x="1702" y="5221"/>
                    <a:pt x="742" y="3601"/>
                    <a:pt x="262" y="2386"/>
                  </a:cubicBezTo>
                  <a:cubicBezTo>
                    <a:pt x="-218" y="1171"/>
                    <a:pt x="-218" y="361"/>
                    <a:pt x="1822" y="91"/>
                  </a:cubicBezTo>
                  <a:cubicBezTo>
                    <a:pt x="3862" y="-179"/>
                    <a:pt x="7942" y="91"/>
                    <a:pt x="11902" y="1711"/>
                  </a:cubicBezTo>
                  <a:cubicBezTo>
                    <a:pt x="15862" y="3331"/>
                    <a:pt x="19702" y="6301"/>
                    <a:pt x="20542" y="9203"/>
                  </a:cubicBezTo>
                  <a:cubicBezTo>
                    <a:pt x="21382" y="12106"/>
                    <a:pt x="19222" y="14941"/>
                    <a:pt x="15982" y="16966"/>
                  </a:cubicBezTo>
                  <a:cubicBezTo>
                    <a:pt x="12742" y="18991"/>
                    <a:pt x="8422" y="20206"/>
                    <a:pt x="5542" y="20813"/>
                  </a:cubicBezTo>
                  <a:cubicBezTo>
                    <a:pt x="2662" y="21421"/>
                    <a:pt x="1222" y="21421"/>
                    <a:pt x="982" y="21218"/>
                  </a:cubicBezTo>
                  <a:cubicBezTo>
                    <a:pt x="742" y="21016"/>
                    <a:pt x="1702" y="20611"/>
                    <a:pt x="3142" y="20273"/>
                  </a:cubicBezTo>
                  <a:cubicBezTo>
                    <a:pt x="4582" y="19936"/>
                    <a:pt x="6502" y="19666"/>
                    <a:pt x="8422" y="19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46050" y="5435963"/>
              <a:ext cx="11099800" cy="60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5387"/>
                  </a:moveTo>
                  <a:cubicBezTo>
                    <a:pt x="91" y="4637"/>
                    <a:pt x="181" y="3887"/>
                    <a:pt x="295" y="3249"/>
                  </a:cubicBezTo>
                  <a:cubicBezTo>
                    <a:pt x="408" y="2612"/>
                    <a:pt x="544" y="2087"/>
                    <a:pt x="690" y="1787"/>
                  </a:cubicBezTo>
                  <a:cubicBezTo>
                    <a:pt x="836" y="1487"/>
                    <a:pt x="993" y="1412"/>
                    <a:pt x="1149" y="1299"/>
                  </a:cubicBezTo>
                  <a:cubicBezTo>
                    <a:pt x="1306" y="1187"/>
                    <a:pt x="1462" y="1037"/>
                    <a:pt x="1615" y="887"/>
                  </a:cubicBezTo>
                  <a:cubicBezTo>
                    <a:pt x="1767" y="737"/>
                    <a:pt x="1915" y="587"/>
                    <a:pt x="2066" y="474"/>
                  </a:cubicBezTo>
                  <a:cubicBezTo>
                    <a:pt x="2216" y="362"/>
                    <a:pt x="2368" y="287"/>
                    <a:pt x="2529" y="212"/>
                  </a:cubicBezTo>
                  <a:cubicBezTo>
                    <a:pt x="2690" y="137"/>
                    <a:pt x="2859" y="62"/>
                    <a:pt x="3015" y="24"/>
                  </a:cubicBezTo>
                  <a:cubicBezTo>
                    <a:pt x="3172" y="-13"/>
                    <a:pt x="3316" y="-13"/>
                    <a:pt x="3466" y="62"/>
                  </a:cubicBezTo>
                  <a:cubicBezTo>
                    <a:pt x="3616" y="137"/>
                    <a:pt x="3773" y="287"/>
                    <a:pt x="3940" y="437"/>
                  </a:cubicBezTo>
                  <a:cubicBezTo>
                    <a:pt x="4107" y="587"/>
                    <a:pt x="4284" y="737"/>
                    <a:pt x="4434" y="849"/>
                  </a:cubicBezTo>
                  <a:cubicBezTo>
                    <a:pt x="4584" y="962"/>
                    <a:pt x="4708" y="1037"/>
                    <a:pt x="4834" y="1112"/>
                  </a:cubicBezTo>
                  <a:cubicBezTo>
                    <a:pt x="4959" y="1187"/>
                    <a:pt x="5087" y="1262"/>
                    <a:pt x="5217" y="1337"/>
                  </a:cubicBezTo>
                  <a:cubicBezTo>
                    <a:pt x="5346" y="1412"/>
                    <a:pt x="5478" y="1487"/>
                    <a:pt x="5614" y="1562"/>
                  </a:cubicBezTo>
                  <a:cubicBezTo>
                    <a:pt x="5750" y="1637"/>
                    <a:pt x="5890" y="1712"/>
                    <a:pt x="6028" y="1749"/>
                  </a:cubicBezTo>
                  <a:cubicBezTo>
                    <a:pt x="6166" y="1787"/>
                    <a:pt x="6302" y="1787"/>
                    <a:pt x="6434" y="1824"/>
                  </a:cubicBezTo>
                  <a:cubicBezTo>
                    <a:pt x="6566" y="1862"/>
                    <a:pt x="6693" y="1937"/>
                    <a:pt x="6825" y="2012"/>
                  </a:cubicBezTo>
                  <a:cubicBezTo>
                    <a:pt x="6957" y="2087"/>
                    <a:pt x="7093" y="2162"/>
                    <a:pt x="7235" y="2237"/>
                  </a:cubicBezTo>
                  <a:cubicBezTo>
                    <a:pt x="7377" y="2312"/>
                    <a:pt x="7525" y="2387"/>
                    <a:pt x="7665" y="2462"/>
                  </a:cubicBezTo>
                  <a:cubicBezTo>
                    <a:pt x="7805" y="2537"/>
                    <a:pt x="7937" y="2612"/>
                    <a:pt x="8077" y="2724"/>
                  </a:cubicBezTo>
                  <a:cubicBezTo>
                    <a:pt x="8217" y="2837"/>
                    <a:pt x="8366" y="2987"/>
                    <a:pt x="8512" y="3137"/>
                  </a:cubicBezTo>
                  <a:cubicBezTo>
                    <a:pt x="8658" y="3287"/>
                    <a:pt x="8802" y="3437"/>
                    <a:pt x="8946" y="3587"/>
                  </a:cubicBezTo>
                  <a:cubicBezTo>
                    <a:pt x="9091" y="3737"/>
                    <a:pt x="9235" y="3887"/>
                    <a:pt x="9389" y="4037"/>
                  </a:cubicBezTo>
                  <a:cubicBezTo>
                    <a:pt x="9544" y="4187"/>
                    <a:pt x="9708" y="4337"/>
                    <a:pt x="9871" y="4524"/>
                  </a:cubicBezTo>
                  <a:cubicBezTo>
                    <a:pt x="10034" y="4712"/>
                    <a:pt x="10195" y="4937"/>
                    <a:pt x="10353" y="5162"/>
                  </a:cubicBezTo>
                  <a:cubicBezTo>
                    <a:pt x="10512" y="5387"/>
                    <a:pt x="10668" y="5612"/>
                    <a:pt x="10827" y="5837"/>
                  </a:cubicBezTo>
                  <a:cubicBezTo>
                    <a:pt x="10985" y="6062"/>
                    <a:pt x="11146" y="6287"/>
                    <a:pt x="11305" y="6474"/>
                  </a:cubicBezTo>
                  <a:cubicBezTo>
                    <a:pt x="11463" y="6662"/>
                    <a:pt x="11620" y="6812"/>
                    <a:pt x="11774" y="6999"/>
                  </a:cubicBezTo>
                  <a:cubicBezTo>
                    <a:pt x="11929" y="7187"/>
                    <a:pt x="12081" y="7412"/>
                    <a:pt x="12240" y="7637"/>
                  </a:cubicBezTo>
                  <a:cubicBezTo>
                    <a:pt x="12398" y="7862"/>
                    <a:pt x="12563" y="8087"/>
                    <a:pt x="12728" y="8312"/>
                  </a:cubicBezTo>
                  <a:cubicBezTo>
                    <a:pt x="12892" y="8537"/>
                    <a:pt x="13057" y="8762"/>
                    <a:pt x="13220" y="8987"/>
                  </a:cubicBezTo>
                  <a:cubicBezTo>
                    <a:pt x="13383" y="9212"/>
                    <a:pt x="13543" y="9437"/>
                    <a:pt x="13708" y="9624"/>
                  </a:cubicBezTo>
                  <a:cubicBezTo>
                    <a:pt x="13873" y="9812"/>
                    <a:pt x="14042" y="9962"/>
                    <a:pt x="14211" y="10074"/>
                  </a:cubicBezTo>
                  <a:cubicBezTo>
                    <a:pt x="14379" y="10187"/>
                    <a:pt x="14548" y="10262"/>
                    <a:pt x="14721" y="10374"/>
                  </a:cubicBezTo>
                  <a:cubicBezTo>
                    <a:pt x="14894" y="10487"/>
                    <a:pt x="15071" y="10637"/>
                    <a:pt x="15249" y="10787"/>
                  </a:cubicBezTo>
                  <a:cubicBezTo>
                    <a:pt x="15426" y="10937"/>
                    <a:pt x="15603" y="11087"/>
                    <a:pt x="15782" y="11237"/>
                  </a:cubicBezTo>
                  <a:cubicBezTo>
                    <a:pt x="15961" y="11387"/>
                    <a:pt x="16142" y="11537"/>
                    <a:pt x="16324" y="11724"/>
                  </a:cubicBezTo>
                  <a:cubicBezTo>
                    <a:pt x="16505" y="11912"/>
                    <a:pt x="16686" y="12137"/>
                    <a:pt x="16822" y="12287"/>
                  </a:cubicBezTo>
                  <a:cubicBezTo>
                    <a:pt x="16958" y="12437"/>
                    <a:pt x="17049" y="12512"/>
                    <a:pt x="17184" y="12700"/>
                  </a:cubicBezTo>
                  <a:cubicBezTo>
                    <a:pt x="17320" y="12887"/>
                    <a:pt x="17502" y="13187"/>
                    <a:pt x="17685" y="13487"/>
                  </a:cubicBezTo>
                  <a:cubicBezTo>
                    <a:pt x="17868" y="13787"/>
                    <a:pt x="18054" y="14087"/>
                    <a:pt x="18237" y="14387"/>
                  </a:cubicBezTo>
                  <a:cubicBezTo>
                    <a:pt x="18420" y="14687"/>
                    <a:pt x="18601" y="14987"/>
                    <a:pt x="18776" y="15287"/>
                  </a:cubicBezTo>
                  <a:cubicBezTo>
                    <a:pt x="18951" y="15587"/>
                    <a:pt x="19120" y="15887"/>
                    <a:pt x="19289" y="16224"/>
                  </a:cubicBezTo>
                  <a:cubicBezTo>
                    <a:pt x="19458" y="16562"/>
                    <a:pt x="19627" y="16937"/>
                    <a:pt x="19794" y="17312"/>
                  </a:cubicBezTo>
                  <a:cubicBezTo>
                    <a:pt x="19961" y="17687"/>
                    <a:pt x="20125" y="18062"/>
                    <a:pt x="20323" y="18474"/>
                  </a:cubicBezTo>
                  <a:cubicBezTo>
                    <a:pt x="20521" y="18887"/>
                    <a:pt x="20751" y="19337"/>
                    <a:pt x="20970" y="19862"/>
                  </a:cubicBezTo>
                  <a:cubicBezTo>
                    <a:pt x="21188" y="20387"/>
                    <a:pt x="21394" y="20987"/>
                    <a:pt x="21600" y="21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184400" y="610870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148416" y="6223000"/>
              <a:ext cx="150284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59" y="0"/>
                  </a:moveTo>
                  <a:cubicBezTo>
                    <a:pt x="2130" y="10800"/>
                    <a:pt x="0" y="21600"/>
                    <a:pt x="0" y="21600"/>
                  </a:cubicBezTo>
                  <a:cubicBezTo>
                    <a:pt x="0" y="21600"/>
                    <a:pt x="2130" y="10800"/>
                    <a:pt x="6085" y="8100"/>
                  </a:cubicBezTo>
                  <a:cubicBezTo>
                    <a:pt x="10039" y="5400"/>
                    <a:pt x="15820" y="108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635499" y="5897939"/>
              <a:ext cx="177551" cy="45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38" fill="norm" stroke="1" extrusionOk="0">
                  <a:moveTo>
                    <a:pt x="20315" y="2732"/>
                  </a:moveTo>
                  <a:cubicBezTo>
                    <a:pt x="18808" y="1841"/>
                    <a:pt x="17301" y="949"/>
                    <a:pt x="15291" y="453"/>
                  </a:cubicBezTo>
                  <a:cubicBezTo>
                    <a:pt x="13282" y="-42"/>
                    <a:pt x="10770" y="-141"/>
                    <a:pt x="8133" y="206"/>
                  </a:cubicBezTo>
                  <a:cubicBezTo>
                    <a:pt x="5496" y="553"/>
                    <a:pt x="2733" y="1345"/>
                    <a:pt x="1226" y="1989"/>
                  </a:cubicBezTo>
                  <a:cubicBezTo>
                    <a:pt x="-281" y="2633"/>
                    <a:pt x="-532" y="3129"/>
                    <a:pt x="1226" y="3624"/>
                  </a:cubicBezTo>
                  <a:cubicBezTo>
                    <a:pt x="2984" y="4120"/>
                    <a:pt x="6752" y="4615"/>
                    <a:pt x="9263" y="5011"/>
                  </a:cubicBezTo>
                  <a:cubicBezTo>
                    <a:pt x="11775" y="5408"/>
                    <a:pt x="13031" y="5705"/>
                    <a:pt x="13031" y="6646"/>
                  </a:cubicBezTo>
                  <a:cubicBezTo>
                    <a:pt x="13031" y="7587"/>
                    <a:pt x="11775" y="9173"/>
                    <a:pt x="10645" y="10114"/>
                  </a:cubicBezTo>
                  <a:cubicBezTo>
                    <a:pt x="9515" y="11055"/>
                    <a:pt x="8510" y="11353"/>
                    <a:pt x="7380" y="11452"/>
                  </a:cubicBezTo>
                  <a:cubicBezTo>
                    <a:pt x="6249" y="11551"/>
                    <a:pt x="4994" y="11452"/>
                    <a:pt x="4366" y="11650"/>
                  </a:cubicBezTo>
                  <a:cubicBezTo>
                    <a:pt x="3738" y="11848"/>
                    <a:pt x="3738" y="12343"/>
                    <a:pt x="3487" y="13631"/>
                  </a:cubicBezTo>
                  <a:cubicBezTo>
                    <a:pt x="3235" y="14920"/>
                    <a:pt x="2733" y="17000"/>
                    <a:pt x="2482" y="18437"/>
                  </a:cubicBezTo>
                  <a:cubicBezTo>
                    <a:pt x="2231" y="19874"/>
                    <a:pt x="2231" y="20666"/>
                    <a:pt x="2984" y="21063"/>
                  </a:cubicBezTo>
                  <a:cubicBezTo>
                    <a:pt x="3738" y="21459"/>
                    <a:pt x="5245" y="21459"/>
                    <a:pt x="8384" y="20865"/>
                  </a:cubicBezTo>
                  <a:cubicBezTo>
                    <a:pt x="11524" y="20270"/>
                    <a:pt x="16296" y="19081"/>
                    <a:pt x="21068" y="17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2997200" y="5981700"/>
              <a:ext cx="127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39"/>
                    <a:pt x="0" y="9078"/>
                    <a:pt x="3600" y="12678"/>
                  </a:cubicBezTo>
                  <a:cubicBezTo>
                    <a:pt x="7200" y="16278"/>
                    <a:pt x="14400" y="189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092450" y="6216650"/>
              <a:ext cx="31387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2118"/>
                    <a:pt x="21600" y="4235"/>
                    <a:pt x="18900" y="7835"/>
                  </a:cubicBezTo>
                  <a:cubicBezTo>
                    <a:pt x="16200" y="11435"/>
                    <a:pt x="8100" y="165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368585" y="5964465"/>
              <a:ext cx="155666" cy="21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27" fill="norm" stroke="1" extrusionOk="0">
                  <a:moveTo>
                    <a:pt x="450" y="2994"/>
                  </a:moveTo>
                  <a:cubicBezTo>
                    <a:pt x="742" y="1936"/>
                    <a:pt x="1034" y="877"/>
                    <a:pt x="2201" y="347"/>
                  </a:cubicBezTo>
                  <a:cubicBezTo>
                    <a:pt x="3369" y="-182"/>
                    <a:pt x="5412" y="-182"/>
                    <a:pt x="7455" y="877"/>
                  </a:cubicBezTo>
                  <a:cubicBezTo>
                    <a:pt x="9498" y="1936"/>
                    <a:pt x="11542" y="4053"/>
                    <a:pt x="11250" y="7018"/>
                  </a:cubicBezTo>
                  <a:cubicBezTo>
                    <a:pt x="10958" y="9983"/>
                    <a:pt x="8331" y="13794"/>
                    <a:pt x="6434" y="16018"/>
                  </a:cubicBezTo>
                  <a:cubicBezTo>
                    <a:pt x="4536" y="18242"/>
                    <a:pt x="3369" y="18877"/>
                    <a:pt x="2201" y="19512"/>
                  </a:cubicBezTo>
                  <a:cubicBezTo>
                    <a:pt x="1034" y="20147"/>
                    <a:pt x="-134" y="20783"/>
                    <a:pt x="12" y="21100"/>
                  </a:cubicBezTo>
                  <a:cubicBezTo>
                    <a:pt x="158" y="21418"/>
                    <a:pt x="1617" y="21418"/>
                    <a:pt x="5412" y="20994"/>
                  </a:cubicBezTo>
                  <a:cubicBezTo>
                    <a:pt x="9207" y="20571"/>
                    <a:pt x="15336" y="19724"/>
                    <a:pt x="21466" y="18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530600" y="6229350"/>
              <a:ext cx="762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841699" y="5934572"/>
              <a:ext cx="110213" cy="29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346" fill="norm" stroke="1" extrusionOk="0">
                  <a:moveTo>
                    <a:pt x="1188" y="3843"/>
                  </a:moveTo>
                  <a:cubicBezTo>
                    <a:pt x="402" y="2778"/>
                    <a:pt x="-383" y="1713"/>
                    <a:pt x="206" y="1105"/>
                  </a:cubicBezTo>
                  <a:cubicBezTo>
                    <a:pt x="795" y="496"/>
                    <a:pt x="2759" y="344"/>
                    <a:pt x="4919" y="192"/>
                  </a:cubicBezTo>
                  <a:cubicBezTo>
                    <a:pt x="7079" y="40"/>
                    <a:pt x="9435" y="-112"/>
                    <a:pt x="11399" y="116"/>
                  </a:cubicBezTo>
                  <a:cubicBezTo>
                    <a:pt x="13362" y="344"/>
                    <a:pt x="14933" y="953"/>
                    <a:pt x="14541" y="2322"/>
                  </a:cubicBezTo>
                  <a:cubicBezTo>
                    <a:pt x="14148" y="3691"/>
                    <a:pt x="11792" y="5820"/>
                    <a:pt x="10024" y="7189"/>
                  </a:cubicBezTo>
                  <a:cubicBezTo>
                    <a:pt x="8257" y="8558"/>
                    <a:pt x="7079" y="9167"/>
                    <a:pt x="7275" y="9699"/>
                  </a:cubicBezTo>
                  <a:cubicBezTo>
                    <a:pt x="7472" y="10232"/>
                    <a:pt x="9042" y="10688"/>
                    <a:pt x="11792" y="11525"/>
                  </a:cubicBezTo>
                  <a:cubicBezTo>
                    <a:pt x="14541" y="12361"/>
                    <a:pt x="18468" y="13578"/>
                    <a:pt x="19842" y="14947"/>
                  </a:cubicBezTo>
                  <a:cubicBezTo>
                    <a:pt x="21217" y="16316"/>
                    <a:pt x="20039" y="17837"/>
                    <a:pt x="18468" y="18902"/>
                  </a:cubicBezTo>
                  <a:cubicBezTo>
                    <a:pt x="16897" y="19967"/>
                    <a:pt x="14933" y="20575"/>
                    <a:pt x="12577" y="20956"/>
                  </a:cubicBezTo>
                  <a:cubicBezTo>
                    <a:pt x="10221" y="21336"/>
                    <a:pt x="7472" y="21488"/>
                    <a:pt x="6293" y="21184"/>
                  </a:cubicBezTo>
                  <a:cubicBezTo>
                    <a:pt x="5115" y="20880"/>
                    <a:pt x="5508" y="20119"/>
                    <a:pt x="7472" y="18902"/>
                  </a:cubicBezTo>
                  <a:cubicBezTo>
                    <a:pt x="9435" y="17685"/>
                    <a:pt x="12970" y="16012"/>
                    <a:pt x="16504" y="14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102100" y="5830392"/>
              <a:ext cx="109081" cy="50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4" fill="norm" stroke="1" extrusionOk="0">
                  <a:moveTo>
                    <a:pt x="4985" y="1836"/>
                  </a:moveTo>
                  <a:cubicBezTo>
                    <a:pt x="4569" y="1119"/>
                    <a:pt x="4154" y="402"/>
                    <a:pt x="4985" y="133"/>
                  </a:cubicBezTo>
                  <a:cubicBezTo>
                    <a:pt x="5815" y="-136"/>
                    <a:pt x="7892" y="43"/>
                    <a:pt x="9554" y="312"/>
                  </a:cubicBezTo>
                  <a:cubicBezTo>
                    <a:pt x="11215" y="581"/>
                    <a:pt x="12462" y="940"/>
                    <a:pt x="11838" y="1925"/>
                  </a:cubicBezTo>
                  <a:cubicBezTo>
                    <a:pt x="11215" y="2911"/>
                    <a:pt x="8723" y="4525"/>
                    <a:pt x="7269" y="6003"/>
                  </a:cubicBezTo>
                  <a:cubicBezTo>
                    <a:pt x="5815" y="7482"/>
                    <a:pt x="5400" y="8827"/>
                    <a:pt x="7062" y="10126"/>
                  </a:cubicBezTo>
                  <a:cubicBezTo>
                    <a:pt x="8723" y="11426"/>
                    <a:pt x="12462" y="12681"/>
                    <a:pt x="15577" y="13801"/>
                  </a:cubicBezTo>
                  <a:cubicBezTo>
                    <a:pt x="18692" y="14921"/>
                    <a:pt x="21185" y="15907"/>
                    <a:pt x="21392" y="16893"/>
                  </a:cubicBezTo>
                  <a:cubicBezTo>
                    <a:pt x="21600" y="17879"/>
                    <a:pt x="19523" y="18865"/>
                    <a:pt x="15577" y="19627"/>
                  </a:cubicBezTo>
                  <a:cubicBezTo>
                    <a:pt x="11631" y="20388"/>
                    <a:pt x="5815" y="20926"/>
                    <a:pt x="0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110894" y="6229341"/>
              <a:ext cx="120621" cy="40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866" fill="norm" stroke="1" extrusionOk="0">
                  <a:moveTo>
                    <a:pt x="6781" y="6513"/>
                  </a:moveTo>
                  <a:cubicBezTo>
                    <a:pt x="5683" y="9769"/>
                    <a:pt x="4584" y="13026"/>
                    <a:pt x="3852" y="15956"/>
                  </a:cubicBezTo>
                  <a:cubicBezTo>
                    <a:pt x="3120" y="18887"/>
                    <a:pt x="2754" y="21492"/>
                    <a:pt x="2205" y="20732"/>
                  </a:cubicBezTo>
                  <a:cubicBezTo>
                    <a:pt x="1656" y="19972"/>
                    <a:pt x="923" y="15848"/>
                    <a:pt x="1106" y="12157"/>
                  </a:cubicBezTo>
                  <a:cubicBezTo>
                    <a:pt x="1289" y="8467"/>
                    <a:pt x="2388" y="5211"/>
                    <a:pt x="3486" y="3311"/>
                  </a:cubicBezTo>
                  <a:cubicBezTo>
                    <a:pt x="4584" y="1412"/>
                    <a:pt x="5683" y="869"/>
                    <a:pt x="7513" y="489"/>
                  </a:cubicBezTo>
                  <a:cubicBezTo>
                    <a:pt x="9344" y="109"/>
                    <a:pt x="11906" y="-108"/>
                    <a:pt x="14103" y="55"/>
                  </a:cubicBezTo>
                  <a:cubicBezTo>
                    <a:pt x="16300" y="218"/>
                    <a:pt x="18130" y="760"/>
                    <a:pt x="19411" y="1900"/>
                  </a:cubicBezTo>
                  <a:cubicBezTo>
                    <a:pt x="20693" y="3040"/>
                    <a:pt x="21425" y="4776"/>
                    <a:pt x="20327" y="6133"/>
                  </a:cubicBezTo>
                  <a:cubicBezTo>
                    <a:pt x="19228" y="7490"/>
                    <a:pt x="16300" y="8467"/>
                    <a:pt x="13737" y="9118"/>
                  </a:cubicBezTo>
                  <a:cubicBezTo>
                    <a:pt x="11174" y="9769"/>
                    <a:pt x="8978" y="10095"/>
                    <a:pt x="6232" y="10204"/>
                  </a:cubicBezTo>
                  <a:cubicBezTo>
                    <a:pt x="3486" y="10312"/>
                    <a:pt x="191" y="10204"/>
                    <a:pt x="8" y="9986"/>
                  </a:cubicBezTo>
                  <a:cubicBezTo>
                    <a:pt x="-175" y="9769"/>
                    <a:pt x="2754" y="9444"/>
                    <a:pt x="5683" y="9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239000" y="6394450"/>
              <a:ext cx="889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457"/>
                    <a:pt x="9257" y="8914"/>
                    <a:pt x="12857" y="12514"/>
                  </a:cubicBezTo>
                  <a:cubicBezTo>
                    <a:pt x="16457" y="16114"/>
                    <a:pt x="19029" y="188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277100" y="6411054"/>
              <a:ext cx="76200" cy="12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2620"/>
                  </a:moveTo>
                  <a:cubicBezTo>
                    <a:pt x="18000" y="1155"/>
                    <a:pt x="14400" y="-309"/>
                    <a:pt x="12000" y="57"/>
                  </a:cubicBezTo>
                  <a:cubicBezTo>
                    <a:pt x="9600" y="423"/>
                    <a:pt x="8400" y="2620"/>
                    <a:pt x="6600" y="6464"/>
                  </a:cubicBezTo>
                  <a:cubicBezTo>
                    <a:pt x="4800" y="10308"/>
                    <a:pt x="2400" y="15799"/>
                    <a:pt x="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7393416" y="6238785"/>
              <a:ext cx="80534" cy="21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07" fill="norm" stroke="1" extrusionOk="0">
                  <a:moveTo>
                    <a:pt x="21072" y="1613"/>
                  </a:moveTo>
                  <a:cubicBezTo>
                    <a:pt x="19410" y="757"/>
                    <a:pt x="17749" y="-98"/>
                    <a:pt x="15810" y="9"/>
                  </a:cubicBezTo>
                  <a:cubicBezTo>
                    <a:pt x="13872" y="116"/>
                    <a:pt x="11657" y="1185"/>
                    <a:pt x="8887" y="4179"/>
                  </a:cubicBezTo>
                  <a:cubicBezTo>
                    <a:pt x="6118" y="7173"/>
                    <a:pt x="2795" y="12092"/>
                    <a:pt x="1134" y="15086"/>
                  </a:cubicBezTo>
                  <a:cubicBezTo>
                    <a:pt x="-528" y="18080"/>
                    <a:pt x="-528" y="19150"/>
                    <a:pt x="2241" y="20005"/>
                  </a:cubicBezTo>
                  <a:cubicBezTo>
                    <a:pt x="5010" y="20860"/>
                    <a:pt x="10549" y="21502"/>
                    <a:pt x="14149" y="21395"/>
                  </a:cubicBezTo>
                  <a:cubicBezTo>
                    <a:pt x="17749" y="21288"/>
                    <a:pt x="19410" y="20433"/>
                    <a:pt x="21072" y="19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7461254" y="6312896"/>
              <a:ext cx="152397" cy="1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092" fill="norm" stroke="1" extrusionOk="0">
                  <a:moveTo>
                    <a:pt x="15090" y="4789"/>
                  </a:moveTo>
                  <a:cubicBezTo>
                    <a:pt x="15978" y="2296"/>
                    <a:pt x="16866" y="-196"/>
                    <a:pt x="17309" y="12"/>
                  </a:cubicBezTo>
                  <a:cubicBezTo>
                    <a:pt x="17753" y="219"/>
                    <a:pt x="17753" y="3127"/>
                    <a:pt x="17162" y="6450"/>
                  </a:cubicBezTo>
                  <a:cubicBezTo>
                    <a:pt x="16570" y="9773"/>
                    <a:pt x="15386" y="13512"/>
                    <a:pt x="13463" y="16212"/>
                  </a:cubicBezTo>
                  <a:cubicBezTo>
                    <a:pt x="11540" y="18912"/>
                    <a:pt x="8877" y="20573"/>
                    <a:pt x="6657" y="20989"/>
                  </a:cubicBezTo>
                  <a:cubicBezTo>
                    <a:pt x="4438" y="21404"/>
                    <a:pt x="2663" y="20573"/>
                    <a:pt x="1479" y="18289"/>
                  </a:cubicBezTo>
                  <a:cubicBezTo>
                    <a:pt x="296" y="16004"/>
                    <a:pt x="-296" y="12266"/>
                    <a:pt x="148" y="10189"/>
                  </a:cubicBezTo>
                  <a:cubicBezTo>
                    <a:pt x="592" y="8112"/>
                    <a:pt x="2071" y="7696"/>
                    <a:pt x="5770" y="8942"/>
                  </a:cubicBezTo>
                  <a:cubicBezTo>
                    <a:pt x="9468" y="10189"/>
                    <a:pt x="15386" y="13096"/>
                    <a:pt x="21304" y="16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600950" y="6273800"/>
              <a:ext cx="10404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1664" y="0"/>
                  </a:moveTo>
                  <a:cubicBezTo>
                    <a:pt x="13824" y="225"/>
                    <a:pt x="15984" y="450"/>
                    <a:pt x="17928" y="1800"/>
                  </a:cubicBezTo>
                  <a:cubicBezTo>
                    <a:pt x="19872" y="3150"/>
                    <a:pt x="21600" y="5625"/>
                    <a:pt x="21168" y="8662"/>
                  </a:cubicBezTo>
                  <a:cubicBezTo>
                    <a:pt x="20736" y="11700"/>
                    <a:pt x="18144" y="15300"/>
                    <a:pt x="14256" y="17550"/>
                  </a:cubicBezTo>
                  <a:cubicBezTo>
                    <a:pt x="10368" y="19800"/>
                    <a:pt x="5184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286852" y="6037781"/>
              <a:ext cx="180749" cy="17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24" fill="norm" stroke="1" extrusionOk="0">
                  <a:moveTo>
                    <a:pt x="2610" y="9922"/>
                  </a:moveTo>
                  <a:cubicBezTo>
                    <a:pt x="1856" y="10926"/>
                    <a:pt x="1103" y="11931"/>
                    <a:pt x="600" y="13312"/>
                  </a:cubicBezTo>
                  <a:cubicBezTo>
                    <a:pt x="98" y="14694"/>
                    <a:pt x="-153" y="16452"/>
                    <a:pt x="98" y="16326"/>
                  </a:cubicBezTo>
                  <a:cubicBezTo>
                    <a:pt x="349" y="16201"/>
                    <a:pt x="1103" y="14191"/>
                    <a:pt x="2484" y="11429"/>
                  </a:cubicBezTo>
                  <a:cubicBezTo>
                    <a:pt x="3866" y="8666"/>
                    <a:pt x="5875" y="5150"/>
                    <a:pt x="7382" y="2889"/>
                  </a:cubicBezTo>
                  <a:cubicBezTo>
                    <a:pt x="8889" y="629"/>
                    <a:pt x="9894" y="-376"/>
                    <a:pt x="10773" y="126"/>
                  </a:cubicBezTo>
                  <a:cubicBezTo>
                    <a:pt x="11652" y="629"/>
                    <a:pt x="12405" y="2638"/>
                    <a:pt x="13284" y="5903"/>
                  </a:cubicBezTo>
                  <a:cubicBezTo>
                    <a:pt x="14163" y="9168"/>
                    <a:pt x="15168" y="13689"/>
                    <a:pt x="16549" y="16452"/>
                  </a:cubicBezTo>
                  <a:cubicBezTo>
                    <a:pt x="17931" y="19215"/>
                    <a:pt x="19689" y="20219"/>
                    <a:pt x="21447" y="21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804150" y="6318250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797800" y="6388099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8193677" y="6124293"/>
              <a:ext cx="112124" cy="53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68" fill="norm" stroke="1" extrusionOk="0">
                  <a:moveTo>
                    <a:pt x="21189" y="140"/>
                  </a:moveTo>
                  <a:cubicBezTo>
                    <a:pt x="17189" y="54"/>
                    <a:pt x="13189" y="-32"/>
                    <a:pt x="9789" y="11"/>
                  </a:cubicBezTo>
                  <a:cubicBezTo>
                    <a:pt x="6389" y="54"/>
                    <a:pt x="3589" y="226"/>
                    <a:pt x="2189" y="613"/>
                  </a:cubicBezTo>
                  <a:cubicBezTo>
                    <a:pt x="789" y="1001"/>
                    <a:pt x="789" y="1603"/>
                    <a:pt x="2389" y="2421"/>
                  </a:cubicBezTo>
                  <a:cubicBezTo>
                    <a:pt x="3989" y="3238"/>
                    <a:pt x="7189" y="4271"/>
                    <a:pt x="8389" y="5519"/>
                  </a:cubicBezTo>
                  <a:cubicBezTo>
                    <a:pt x="9589" y="6766"/>
                    <a:pt x="8789" y="8229"/>
                    <a:pt x="7589" y="9176"/>
                  </a:cubicBezTo>
                  <a:cubicBezTo>
                    <a:pt x="6389" y="10123"/>
                    <a:pt x="4789" y="10553"/>
                    <a:pt x="3389" y="10983"/>
                  </a:cubicBezTo>
                  <a:cubicBezTo>
                    <a:pt x="1989" y="11413"/>
                    <a:pt x="789" y="11844"/>
                    <a:pt x="1389" y="11973"/>
                  </a:cubicBezTo>
                  <a:cubicBezTo>
                    <a:pt x="1989" y="12102"/>
                    <a:pt x="4389" y="11930"/>
                    <a:pt x="6189" y="12016"/>
                  </a:cubicBezTo>
                  <a:cubicBezTo>
                    <a:pt x="7989" y="12102"/>
                    <a:pt x="9189" y="12446"/>
                    <a:pt x="8989" y="13048"/>
                  </a:cubicBezTo>
                  <a:cubicBezTo>
                    <a:pt x="8789" y="13651"/>
                    <a:pt x="7189" y="14511"/>
                    <a:pt x="5389" y="15587"/>
                  </a:cubicBezTo>
                  <a:cubicBezTo>
                    <a:pt x="3589" y="16663"/>
                    <a:pt x="1589" y="17954"/>
                    <a:pt x="589" y="18814"/>
                  </a:cubicBezTo>
                  <a:cubicBezTo>
                    <a:pt x="-411" y="19675"/>
                    <a:pt x="-411" y="20105"/>
                    <a:pt x="2789" y="20492"/>
                  </a:cubicBezTo>
                  <a:cubicBezTo>
                    <a:pt x="5989" y="20880"/>
                    <a:pt x="12389" y="21224"/>
                    <a:pt x="18789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547100" y="5924550"/>
              <a:ext cx="127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00"/>
                    <a:pt x="7200" y="4800"/>
                    <a:pt x="10800" y="8400"/>
                  </a:cubicBezTo>
                  <a:cubicBezTo>
                    <a:pt x="14400" y="12000"/>
                    <a:pt x="180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8578850" y="5951110"/>
              <a:ext cx="57150" cy="24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1587"/>
                  </a:moveTo>
                  <a:cubicBezTo>
                    <a:pt x="21600" y="648"/>
                    <a:pt x="21600" y="-291"/>
                    <a:pt x="20400" y="85"/>
                  </a:cubicBezTo>
                  <a:cubicBezTo>
                    <a:pt x="19200" y="460"/>
                    <a:pt x="16800" y="2151"/>
                    <a:pt x="13600" y="5719"/>
                  </a:cubicBezTo>
                  <a:cubicBezTo>
                    <a:pt x="10400" y="9288"/>
                    <a:pt x="6400" y="14735"/>
                    <a:pt x="4000" y="17646"/>
                  </a:cubicBezTo>
                  <a:cubicBezTo>
                    <a:pt x="1600" y="20558"/>
                    <a:pt x="800" y="20933"/>
                    <a:pt x="0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8599915" y="6074432"/>
              <a:ext cx="104232" cy="17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337" fill="norm" stroke="1" extrusionOk="0">
                  <a:moveTo>
                    <a:pt x="8491" y="4213"/>
                  </a:moveTo>
                  <a:cubicBezTo>
                    <a:pt x="8491" y="2912"/>
                    <a:pt x="8491" y="1611"/>
                    <a:pt x="9550" y="830"/>
                  </a:cubicBezTo>
                  <a:cubicBezTo>
                    <a:pt x="10609" y="49"/>
                    <a:pt x="12726" y="-211"/>
                    <a:pt x="14632" y="179"/>
                  </a:cubicBezTo>
                  <a:cubicBezTo>
                    <a:pt x="16538" y="570"/>
                    <a:pt x="18232" y="1611"/>
                    <a:pt x="18868" y="2782"/>
                  </a:cubicBezTo>
                  <a:cubicBezTo>
                    <a:pt x="19503" y="3953"/>
                    <a:pt x="19079" y="5254"/>
                    <a:pt x="16962" y="6555"/>
                  </a:cubicBezTo>
                  <a:cubicBezTo>
                    <a:pt x="14844" y="7856"/>
                    <a:pt x="11032" y="9158"/>
                    <a:pt x="10185" y="10199"/>
                  </a:cubicBezTo>
                  <a:cubicBezTo>
                    <a:pt x="9338" y="11240"/>
                    <a:pt x="11456" y="12020"/>
                    <a:pt x="13362" y="12801"/>
                  </a:cubicBezTo>
                  <a:cubicBezTo>
                    <a:pt x="15268" y="13582"/>
                    <a:pt x="16962" y="14362"/>
                    <a:pt x="18444" y="15403"/>
                  </a:cubicBezTo>
                  <a:cubicBezTo>
                    <a:pt x="19926" y="16444"/>
                    <a:pt x="21197" y="17746"/>
                    <a:pt x="20773" y="18787"/>
                  </a:cubicBezTo>
                  <a:cubicBezTo>
                    <a:pt x="20350" y="19828"/>
                    <a:pt x="18232" y="20608"/>
                    <a:pt x="15479" y="20999"/>
                  </a:cubicBezTo>
                  <a:cubicBezTo>
                    <a:pt x="12726" y="21389"/>
                    <a:pt x="9338" y="21389"/>
                    <a:pt x="6585" y="21259"/>
                  </a:cubicBezTo>
                  <a:cubicBezTo>
                    <a:pt x="3832" y="21129"/>
                    <a:pt x="1715" y="20869"/>
                    <a:pt x="656" y="20088"/>
                  </a:cubicBezTo>
                  <a:cubicBezTo>
                    <a:pt x="-403" y="19307"/>
                    <a:pt x="-403" y="18006"/>
                    <a:pt x="2350" y="16575"/>
                  </a:cubicBezTo>
                  <a:cubicBezTo>
                    <a:pt x="5103" y="15143"/>
                    <a:pt x="10609" y="13582"/>
                    <a:pt x="16115" y="12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9086850" y="614044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9100255" y="6051499"/>
              <a:ext cx="37395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19978" fill="norm" stroke="1" extrusionOk="0">
                  <a:moveTo>
                    <a:pt x="3031" y="19978"/>
                  </a:moveTo>
                  <a:cubicBezTo>
                    <a:pt x="758" y="11670"/>
                    <a:pt x="-1516" y="3363"/>
                    <a:pt x="1326" y="870"/>
                  </a:cubicBezTo>
                  <a:cubicBezTo>
                    <a:pt x="4168" y="-1622"/>
                    <a:pt x="12126" y="1701"/>
                    <a:pt x="20084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9134205" y="5974220"/>
              <a:ext cx="174896" cy="26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19" fill="norm" stroke="1" extrusionOk="0">
                  <a:moveTo>
                    <a:pt x="10573" y="5276"/>
                  </a:moveTo>
                  <a:cubicBezTo>
                    <a:pt x="10573" y="4239"/>
                    <a:pt x="10573" y="3202"/>
                    <a:pt x="9792" y="2165"/>
                  </a:cubicBezTo>
                  <a:cubicBezTo>
                    <a:pt x="9011" y="1129"/>
                    <a:pt x="7450" y="92"/>
                    <a:pt x="6279" y="5"/>
                  </a:cubicBezTo>
                  <a:cubicBezTo>
                    <a:pt x="5108" y="-81"/>
                    <a:pt x="4327" y="783"/>
                    <a:pt x="3807" y="3721"/>
                  </a:cubicBezTo>
                  <a:cubicBezTo>
                    <a:pt x="3286" y="6658"/>
                    <a:pt x="3026" y="11669"/>
                    <a:pt x="2896" y="14693"/>
                  </a:cubicBezTo>
                  <a:cubicBezTo>
                    <a:pt x="2766" y="17717"/>
                    <a:pt x="2766" y="18754"/>
                    <a:pt x="2766" y="19705"/>
                  </a:cubicBezTo>
                  <a:cubicBezTo>
                    <a:pt x="2766" y="20655"/>
                    <a:pt x="2766" y="21519"/>
                    <a:pt x="2375" y="21519"/>
                  </a:cubicBezTo>
                  <a:cubicBezTo>
                    <a:pt x="1985" y="21519"/>
                    <a:pt x="1204" y="20655"/>
                    <a:pt x="684" y="19705"/>
                  </a:cubicBezTo>
                  <a:cubicBezTo>
                    <a:pt x="163" y="18754"/>
                    <a:pt x="-97" y="17717"/>
                    <a:pt x="33" y="16767"/>
                  </a:cubicBezTo>
                  <a:cubicBezTo>
                    <a:pt x="163" y="15817"/>
                    <a:pt x="684" y="14953"/>
                    <a:pt x="4327" y="14434"/>
                  </a:cubicBezTo>
                  <a:cubicBezTo>
                    <a:pt x="7970" y="13916"/>
                    <a:pt x="14737" y="13743"/>
                    <a:pt x="21503" y="13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9546801" y="6076950"/>
              <a:ext cx="1623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20971" y="0"/>
                  </a:moveTo>
                  <a:cubicBezTo>
                    <a:pt x="20151" y="2250"/>
                    <a:pt x="19330" y="4500"/>
                    <a:pt x="17006" y="6975"/>
                  </a:cubicBezTo>
                  <a:cubicBezTo>
                    <a:pt x="14682" y="9450"/>
                    <a:pt x="10855" y="12150"/>
                    <a:pt x="7847" y="13500"/>
                  </a:cubicBezTo>
                  <a:cubicBezTo>
                    <a:pt x="4839" y="14850"/>
                    <a:pt x="2652" y="14850"/>
                    <a:pt x="1285" y="13612"/>
                  </a:cubicBezTo>
                  <a:cubicBezTo>
                    <a:pt x="-82" y="12375"/>
                    <a:pt x="-629" y="9900"/>
                    <a:pt x="1012" y="7987"/>
                  </a:cubicBezTo>
                  <a:cubicBezTo>
                    <a:pt x="2652" y="6075"/>
                    <a:pt x="6480" y="4725"/>
                    <a:pt x="9624" y="5625"/>
                  </a:cubicBezTo>
                  <a:cubicBezTo>
                    <a:pt x="12768" y="6525"/>
                    <a:pt x="15229" y="9675"/>
                    <a:pt x="16870" y="12713"/>
                  </a:cubicBezTo>
                  <a:cubicBezTo>
                    <a:pt x="18510" y="15750"/>
                    <a:pt x="19330" y="18675"/>
                    <a:pt x="201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9779000" y="6153150"/>
              <a:ext cx="107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5082" y="7855"/>
                    <a:pt x="10165" y="15709"/>
                    <a:pt x="13765" y="18655"/>
                  </a:cubicBezTo>
                  <a:cubicBezTo>
                    <a:pt x="17365" y="21600"/>
                    <a:pt x="19482" y="19636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9791700" y="6203950"/>
              <a:ext cx="133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8000"/>
                    <a:pt x="11657" y="14400"/>
                    <a:pt x="15257" y="10800"/>
                  </a:cubicBezTo>
                  <a:cubicBezTo>
                    <a:pt x="18857" y="7200"/>
                    <a:pt x="2022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9991443" y="6089650"/>
              <a:ext cx="980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57"/>
                    <a:pt x="2735" y="11314"/>
                    <a:pt x="575" y="14914"/>
                  </a:cubicBezTo>
                  <a:cubicBezTo>
                    <a:pt x="-1585" y="18514"/>
                    <a:pt x="2735" y="20057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0026650" y="6292850"/>
              <a:ext cx="508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0203319" y="6130665"/>
              <a:ext cx="134482" cy="18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61" fill="norm" stroke="1" extrusionOk="0">
                  <a:moveTo>
                    <a:pt x="7268" y="4034"/>
                  </a:moveTo>
                  <a:cubicBezTo>
                    <a:pt x="5918" y="3063"/>
                    <a:pt x="4568" y="2092"/>
                    <a:pt x="4905" y="1364"/>
                  </a:cubicBezTo>
                  <a:cubicBezTo>
                    <a:pt x="5243" y="636"/>
                    <a:pt x="7268" y="151"/>
                    <a:pt x="9124" y="29"/>
                  </a:cubicBezTo>
                  <a:cubicBezTo>
                    <a:pt x="10980" y="-92"/>
                    <a:pt x="12668" y="151"/>
                    <a:pt x="13849" y="879"/>
                  </a:cubicBezTo>
                  <a:cubicBezTo>
                    <a:pt x="15030" y="1607"/>
                    <a:pt x="15705" y="2820"/>
                    <a:pt x="14018" y="5611"/>
                  </a:cubicBezTo>
                  <a:cubicBezTo>
                    <a:pt x="12331" y="8402"/>
                    <a:pt x="8281" y="12771"/>
                    <a:pt x="5243" y="15683"/>
                  </a:cubicBezTo>
                  <a:cubicBezTo>
                    <a:pt x="2205" y="18596"/>
                    <a:pt x="180" y="20052"/>
                    <a:pt x="12" y="20780"/>
                  </a:cubicBezTo>
                  <a:cubicBezTo>
                    <a:pt x="-157" y="21508"/>
                    <a:pt x="1530" y="21508"/>
                    <a:pt x="5412" y="21023"/>
                  </a:cubicBezTo>
                  <a:cubicBezTo>
                    <a:pt x="9293" y="20537"/>
                    <a:pt x="15368" y="19566"/>
                    <a:pt x="21443" y="18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0356850" y="6330949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0508699" y="6234477"/>
              <a:ext cx="64052" cy="9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627" fill="norm" stroke="1" extrusionOk="0">
                  <a:moveTo>
                    <a:pt x="21084" y="1644"/>
                  </a:moveTo>
                  <a:cubicBezTo>
                    <a:pt x="17600" y="725"/>
                    <a:pt x="14116" y="-194"/>
                    <a:pt x="10981" y="36"/>
                  </a:cubicBezTo>
                  <a:cubicBezTo>
                    <a:pt x="7845" y="266"/>
                    <a:pt x="5058" y="1644"/>
                    <a:pt x="2968" y="3483"/>
                  </a:cubicBezTo>
                  <a:cubicBezTo>
                    <a:pt x="878" y="5321"/>
                    <a:pt x="-516" y="7619"/>
                    <a:pt x="181" y="10836"/>
                  </a:cubicBezTo>
                  <a:cubicBezTo>
                    <a:pt x="878" y="14053"/>
                    <a:pt x="3665" y="18189"/>
                    <a:pt x="6800" y="19797"/>
                  </a:cubicBezTo>
                  <a:cubicBezTo>
                    <a:pt x="9936" y="21406"/>
                    <a:pt x="13419" y="20487"/>
                    <a:pt x="15858" y="18649"/>
                  </a:cubicBezTo>
                  <a:cubicBezTo>
                    <a:pt x="18297" y="16810"/>
                    <a:pt x="19690" y="14053"/>
                    <a:pt x="18645" y="10836"/>
                  </a:cubicBezTo>
                  <a:cubicBezTo>
                    <a:pt x="17600" y="7619"/>
                    <a:pt x="14116" y="3942"/>
                    <a:pt x="10632" y="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0610850" y="6184900"/>
              <a:ext cx="139700" cy="15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5968"/>
                  </a:moveTo>
                  <a:cubicBezTo>
                    <a:pt x="1636" y="5968"/>
                    <a:pt x="3273" y="5968"/>
                    <a:pt x="5073" y="7674"/>
                  </a:cubicBezTo>
                  <a:cubicBezTo>
                    <a:pt x="6873" y="9379"/>
                    <a:pt x="8836" y="12789"/>
                    <a:pt x="9655" y="15205"/>
                  </a:cubicBezTo>
                  <a:cubicBezTo>
                    <a:pt x="10473" y="17621"/>
                    <a:pt x="10145" y="19042"/>
                    <a:pt x="9000" y="20037"/>
                  </a:cubicBezTo>
                  <a:cubicBezTo>
                    <a:pt x="7855" y="21032"/>
                    <a:pt x="5891" y="21600"/>
                    <a:pt x="4582" y="21174"/>
                  </a:cubicBezTo>
                  <a:cubicBezTo>
                    <a:pt x="3273" y="20747"/>
                    <a:pt x="2618" y="19326"/>
                    <a:pt x="3273" y="16200"/>
                  </a:cubicBezTo>
                  <a:cubicBezTo>
                    <a:pt x="3927" y="13074"/>
                    <a:pt x="5891" y="8242"/>
                    <a:pt x="9164" y="5258"/>
                  </a:cubicBezTo>
                  <a:cubicBezTo>
                    <a:pt x="12436" y="2274"/>
                    <a:pt x="17018" y="11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0814049" y="6181989"/>
              <a:ext cx="122592" cy="24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84" fill="norm" stroke="1" extrusionOk="0">
                  <a:moveTo>
                    <a:pt x="12081" y="4167"/>
                  </a:moveTo>
                  <a:cubicBezTo>
                    <a:pt x="11715" y="3236"/>
                    <a:pt x="11349" y="2305"/>
                    <a:pt x="11898" y="1560"/>
                  </a:cubicBezTo>
                  <a:cubicBezTo>
                    <a:pt x="12447" y="815"/>
                    <a:pt x="13912" y="256"/>
                    <a:pt x="15559" y="70"/>
                  </a:cubicBezTo>
                  <a:cubicBezTo>
                    <a:pt x="17207" y="-116"/>
                    <a:pt x="19037" y="70"/>
                    <a:pt x="20136" y="629"/>
                  </a:cubicBezTo>
                  <a:cubicBezTo>
                    <a:pt x="21234" y="1187"/>
                    <a:pt x="21600" y="2118"/>
                    <a:pt x="20685" y="3329"/>
                  </a:cubicBezTo>
                  <a:cubicBezTo>
                    <a:pt x="19769" y="4539"/>
                    <a:pt x="17573" y="6029"/>
                    <a:pt x="15925" y="7146"/>
                  </a:cubicBezTo>
                  <a:cubicBezTo>
                    <a:pt x="14278" y="8263"/>
                    <a:pt x="13180" y="9008"/>
                    <a:pt x="11898" y="9660"/>
                  </a:cubicBezTo>
                  <a:cubicBezTo>
                    <a:pt x="10617" y="10312"/>
                    <a:pt x="9153" y="10870"/>
                    <a:pt x="9702" y="11336"/>
                  </a:cubicBezTo>
                  <a:cubicBezTo>
                    <a:pt x="10251" y="11801"/>
                    <a:pt x="12814" y="12174"/>
                    <a:pt x="14461" y="12825"/>
                  </a:cubicBezTo>
                  <a:cubicBezTo>
                    <a:pt x="16108" y="13477"/>
                    <a:pt x="16841" y="14408"/>
                    <a:pt x="15925" y="15805"/>
                  </a:cubicBezTo>
                  <a:cubicBezTo>
                    <a:pt x="15010" y="17201"/>
                    <a:pt x="12447" y="19063"/>
                    <a:pt x="9519" y="20087"/>
                  </a:cubicBezTo>
                  <a:cubicBezTo>
                    <a:pt x="6590" y="21112"/>
                    <a:pt x="3295" y="21298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8655995" y="6566263"/>
              <a:ext cx="132297" cy="22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680" fill="norm" stroke="1" extrusionOk="0">
                  <a:moveTo>
                    <a:pt x="20099" y="5128"/>
                  </a:moveTo>
                  <a:cubicBezTo>
                    <a:pt x="19424" y="3408"/>
                    <a:pt x="18749" y="1688"/>
                    <a:pt x="17568" y="732"/>
                  </a:cubicBezTo>
                  <a:cubicBezTo>
                    <a:pt x="16386" y="-224"/>
                    <a:pt x="14699" y="-415"/>
                    <a:pt x="11999" y="1210"/>
                  </a:cubicBezTo>
                  <a:cubicBezTo>
                    <a:pt x="9299" y="2835"/>
                    <a:pt x="5587" y="6275"/>
                    <a:pt x="3224" y="9716"/>
                  </a:cubicBezTo>
                  <a:cubicBezTo>
                    <a:pt x="862" y="13157"/>
                    <a:pt x="-151" y="16597"/>
                    <a:pt x="18" y="18604"/>
                  </a:cubicBezTo>
                  <a:cubicBezTo>
                    <a:pt x="187" y="20612"/>
                    <a:pt x="1537" y="21185"/>
                    <a:pt x="5080" y="20229"/>
                  </a:cubicBezTo>
                  <a:cubicBezTo>
                    <a:pt x="8624" y="19273"/>
                    <a:pt x="14361" y="16789"/>
                    <a:pt x="17568" y="13826"/>
                  </a:cubicBezTo>
                  <a:cubicBezTo>
                    <a:pt x="20774" y="10863"/>
                    <a:pt x="21449" y="7422"/>
                    <a:pt x="20943" y="5415"/>
                  </a:cubicBezTo>
                  <a:cubicBezTo>
                    <a:pt x="20436" y="3408"/>
                    <a:pt x="18749" y="2835"/>
                    <a:pt x="17061" y="2739"/>
                  </a:cubicBezTo>
                  <a:cubicBezTo>
                    <a:pt x="15374" y="2643"/>
                    <a:pt x="13686" y="3026"/>
                    <a:pt x="11999" y="3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9361346" y="6657795"/>
              <a:ext cx="79398" cy="15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092" fill="norm" stroke="1" extrusionOk="0">
                  <a:moveTo>
                    <a:pt x="17899" y="4652"/>
                  </a:moveTo>
                  <a:cubicBezTo>
                    <a:pt x="16791" y="2689"/>
                    <a:pt x="15684" y="725"/>
                    <a:pt x="14022" y="164"/>
                  </a:cubicBezTo>
                  <a:cubicBezTo>
                    <a:pt x="12360" y="-397"/>
                    <a:pt x="10145" y="445"/>
                    <a:pt x="7653" y="3250"/>
                  </a:cubicBezTo>
                  <a:cubicBezTo>
                    <a:pt x="5160" y="6055"/>
                    <a:pt x="2391" y="10824"/>
                    <a:pt x="1007" y="13909"/>
                  </a:cubicBezTo>
                  <a:cubicBezTo>
                    <a:pt x="-378" y="16995"/>
                    <a:pt x="-378" y="18398"/>
                    <a:pt x="1284" y="19380"/>
                  </a:cubicBezTo>
                  <a:cubicBezTo>
                    <a:pt x="2945" y="20361"/>
                    <a:pt x="6268" y="20922"/>
                    <a:pt x="9314" y="21063"/>
                  </a:cubicBezTo>
                  <a:cubicBezTo>
                    <a:pt x="12360" y="21203"/>
                    <a:pt x="15130" y="20922"/>
                    <a:pt x="17345" y="18117"/>
                  </a:cubicBezTo>
                  <a:cubicBezTo>
                    <a:pt x="19560" y="15312"/>
                    <a:pt x="21222" y="9982"/>
                    <a:pt x="20668" y="6897"/>
                  </a:cubicBezTo>
                  <a:cubicBezTo>
                    <a:pt x="20114" y="3811"/>
                    <a:pt x="17345" y="2969"/>
                    <a:pt x="14853" y="2969"/>
                  </a:cubicBezTo>
                  <a:cubicBezTo>
                    <a:pt x="12360" y="2969"/>
                    <a:pt x="10145" y="3811"/>
                    <a:pt x="7930" y="4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9518650" y="6794500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9601149" y="6686550"/>
              <a:ext cx="152452" cy="11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93" fill="norm" stroke="1" extrusionOk="0">
                  <a:moveTo>
                    <a:pt x="895" y="0"/>
                  </a:moveTo>
                  <a:cubicBezTo>
                    <a:pt x="303" y="1895"/>
                    <a:pt x="-289" y="3789"/>
                    <a:pt x="155" y="6253"/>
                  </a:cubicBezTo>
                  <a:cubicBezTo>
                    <a:pt x="599" y="8716"/>
                    <a:pt x="2078" y="11747"/>
                    <a:pt x="3114" y="14400"/>
                  </a:cubicBezTo>
                  <a:cubicBezTo>
                    <a:pt x="4149" y="17053"/>
                    <a:pt x="4741" y="19326"/>
                    <a:pt x="5777" y="20463"/>
                  </a:cubicBezTo>
                  <a:cubicBezTo>
                    <a:pt x="6812" y="21600"/>
                    <a:pt x="8292" y="21600"/>
                    <a:pt x="10807" y="20274"/>
                  </a:cubicBezTo>
                  <a:cubicBezTo>
                    <a:pt x="13322" y="18947"/>
                    <a:pt x="16873" y="16295"/>
                    <a:pt x="18796" y="12695"/>
                  </a:cubicBezTo>
                  <a:cubicBezTo>
                    <a:pt x="20719" y="9095"/>
                    <a:pt x="21015" y="4547"/>
                    <a:pt x="213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829799" y="67818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584200" y="7042150"/>
              <a:ext cx="10420350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99"/>
                  </a:moveTo>
                  <a:cubicBezTo>
                    <a:pt x="127" y="1294"/>
                    <a:pt x="254" y="890"/>
                    <a:pt x="397" y="769"/>
                  </a:cubicBezTo>
                  <a:cubicBezTo>
                    <a:pt x="540" y="647"/>
                    <a:pt x="698" y="809"/>
                    <a:pt x="849" y="890"/>
                  </a:cubicBezTo>
                  <a:cubicBezTo>
                    <a:pt x="1000" y="971"/>
                    <a:pt x="1145" y="971"/>
                    <a:pt x="1316" y="971"/>
                  </a:cubicBezTo>
                  <a:cubicBezTo>
                    <a:pt x="1487" y="971"/>
                    <a:pt x="1685" y="971"/>
                    <a:pt x="1856" y="930"/>
                  </a:cubicBezTo>
                  <a:cubicBezTo>
                    <a:pt x="2027" y="890"/>
                    <a:pt x="2172" y="809"/>
                    <a:pt x="2330" y="728"/>
                  </a:cubicBezTo>
                  <a:cubicBezTo>
                    <a:pt x="2488" y="647"/>
                    <a:pt x="2659" y="566"/>
                    <a:pt x="2834" y="485"/>
                  </a:cubicBezTo>
                  <a:cubicBezTo>
                    <a:pt x="3010" y="404"/>
                    <a:pt x="3190" y="324"/>
                    <a:pt x="3374" y="243"/>
                  </a:cubicBezTo>
                  <a:cubicBezTo>
                    <a:pt x="3558" y="162"/>
                    <a:pt x="3747" y="81"/>
                    <a:pt x="3892" y="40"/>
                  </a:cubicBezTo>
                  <a:cubicBezTo>
                    <a:pt x="4037" y="0"/>
                    <a:pt x="4137" y="0"/>
                    <a:pt x="4241" y="0"/>
                  </a:cubicBezTo>
                  <a:cubicBezTo>
                    <a:pt x="4344" y="0"/>
                    <a:pt x="4449" y="0"/>
                    <a:pt x="4614" y="0"/>
                  </a:cubicBezTo>
                  <a:cubicBezTo>
                    <a:pt x="4778" y="0"/>
                    <a:pt x="5002" y="0"/>
                    <a:pt x="5162" y="0"/>
                  </a:cubicBezTo>
                  <a:cubicBezTo>
                    <a:pt x="5322" y="0"/>
                    <a:pt x="5419" y="0"/>
                    <a:pt x="5526" y="40"/>
                  </a:cubicBezTo>
                  <a:cubicBezTo>
                    <a:pt x="5634" y="81"/>
                    <a:pt x="5752" y="162"/>
                    <a:pt x="5871" y="243"/>
                  </a:cubicBezTo>
                  <a:cubicBezTo>
                    <a:pt x="5989" y="324"/>
                    <a:pt x="6107" y="404"/>
                    <a:pt x="6222" y="485"/>
                  </a:cubicBezTo>
                  <a:cubicBezTo>
                    <a:pt x="6336" y="566"/>
                    <a:pt x="6445" y="647"/>
                    <a:pt x="6566" y="728"/>
                  </a:cubicBezTo>
                  <a:cubicBezTo>
                    <a:pt x="6687" y="809"/>
                    <a:pt x="6818" y="890"/>
                    <a:pt x="6948" y="971"/>
                  </a:cubicBezTo>
                  <a:cubicBezTo>
                    <a:pt x="7077" y="1052"/>
                    <a:pt x="7204" y="1133"/>
                    <a:pt x="7327" y="1213"/>
                  </a:cubicBezTo>
                  <a:cubicBezTo>
                    <a:pt x="7450" y="1294"/>
                    <a:pt x="7569" y="1375"/>
                    <a:pt x="7696" y="1456"/>
                  </a:cubicBezTo>
                  <a:cubicBezTo>
                    <a:pt x="7823" y="1537"/>
                    <a:pt x="7959" y="1618"/>
                    <a:pt x="8095" y="1699"/>
                  </a:cubicBezTo>
                  <a:cubicBezTo>
                    <a:pt x="8231" y="1780"/>
                    <a:pt x="8367" y="1861"/>
                    <a:pt x="8505" y="1942"/>
                  </a:cubicBezTo>
                  <a:cubicBezTo>
                    <a:pt x="8644" y="2022"/>
                    <a:pt x="8784" y="2103"/>
                    <a:pt x="8920" y="2184"/>
                  </a:cubicBezTo>
                  <a:cubicBezTo>
                    <a:pt x="9056" y="2265"/>
                    <a:pt x="9188" y="2346"/>
                    <a:pt x="9330" y="2467"/>
                  </a:cubicBezTo>
                  <a:cubicBezTo>
                    <a:pt x="9473" y="2589"/>
                    <a:pt x="9626" y="2751"/>
                    <a:pt x="9778" y="2872"/>
                  </a:cubicBezTo>
                  <a:cubicBezTo>
                    <a:pt x="9929" y="2993"/>
                    <a:pt x="10078" y="3074"/>
                    <a:pt x="10230" y="3155"/>
                  </a:cubicBezTo>
                  <a:cubicBezTo>
                    <a:pt x="10381" y="3236"/>
                    <a:pt x="10535" y="3317"/>
                    <a:pt x="10682" y="3438"/>
                  </a:cubicBezTo>
                  <a:cubicBezTo>
                    <a:pt x="10829" y="3560"/>
                    <a:pt x="10969" y="3721"/>
                    <a:pt x="11122" y="3843"/>
                  </a:cubicBezTo>
                  <a:cubicBezTo>
                    <a:pt x="11276" y="3964"/>
                    <a:pt x="11443" y="4045"/>
                    <a:pt x="11603" y="4166"/>
                  </a:cubicBezTo>
                  <a:cubicBezTo>
                    <a:pt x="11763" y="4288"/>
                    <a:pt x="11917" y="4449"/>
                    <a:pt x="12075" y="4611"/>
                  </a:cubicBezTo>
                  <a:cubicBezTo>
                    <a:pt x="12233" y="4773"/>
                    <a:pt x="12395" y="4935"/>
                    <a:pt x="12551" y="5097"/>
                  </a:cubicBezTo>
                  <a:cubicBezTo>
                    <a:pt x="12706" y="5258"/>
                    <a:pt x="12856" y="5420"/>
                    <a:pt x="13014" y="5582"/>
                  </a:cubicBezTo>
                  <a:cubicBezTo>
                    <a:pt x="13171" y="5744"/>
                    <a:pt x="13338" y="5906"/>
                    <a:pt x="13501" y="6108"/>
                  </a:cubicBezTo>
                  <a:cubicBezTo>
                    <a:pt x="13663" y="6310"/>
                    <a:pt x="13821" y="6553"/>
                    <a:pt x="13983" y="6755"/>
                  </a:cubicBezTo>
                  <a:cubicBezTo>
                    <a:pt x="14146" y="6957"/>
                    <a:pt x="14312" y="7119"/>
                    <a:pt x="14551" y="7443"/>
                  </a:cubicBezTo>
                  <a:cubicBezTo>
                    <a:pt x="14790" y="7766"/>
                    <a:pt x="15102" y="8252"/>
                    <a:pt x="15335" y="8616"/>
                  </a:cubicBezTo>
                  <a:cubicBezTo>
                    <a:pt x="15567" y="8980"/>
                    <a:pt x="15721" y="9222"/>
                    <a:pt x="15874" y="9506"/>
                  </a:cubicBezTo>
                  <a:cubicBezTo>
                    <a:pt x="16028" y="9789"/>
                    <a:pt x="16181" y="10112"/>
                    <a:pt x="16405" y="10517"/>
                  </a:cubicBezTo>
                  <a:cubicBezTo>
                    <a:pt x="16629" y="10921"/>
                    <a:pt x="16923" y="11407"/>
                    <a:pt x="17142" y="11811"/>
                  </a:cubicBezTo>
                  <a:cubicBezTo>
                    <a:pt x="17362" y="12216"/>
                    <a:pt x="17506" y="12539"/>
                    <a:pt x="17651" y="12863"/>
                  </a:cubicBezTo>
                  <a:cubicBezTo>
                    <a:pt x="17796" y="13187"/>
                    <a:pt x="17941" y="13510"/>
                    <a:pt x="18149" y="13955"/>
                  </a:cubicBezTo>
                  <a:cubicBezTo>
                    <a:pt x="18358" y="14400"/>
                    <a:pt x="18630" y="14966"/>
                    <a:pt x="18831" y="15411"/>
                  </a:cubicBezTo>
                  <a:cubicBezTo>
                    <a:pt x="19033" y="15856"/>
                    <a:pt x="19165" y="16180"/>
                    <a:pt x="19345" y="16584"/>
                  </a:cubicBezTo>
                  <a:cubicBezTo>
                    <a:pt x="19525" y="16989"/>
                    <a:pt x="19753" y="17474"/>
                    <a:pt x="19985" y="18000"/>
                  </a:cubicBezTo>
                  <a:cubicBezTo>
                    <a:pt x="20218" y="18526"/>
                    <a:pt x="20455" y="19092"/>
                    <a:pt x="20674" y="19578"/>
                  </a:cubicBezTo>
                  <a:cubicBezTo>
                    <a:pt x="20894" y="20063"/>
                    <a:pt x="21095" y="20467"/>
                    <a:pt x="21247" y="20791"/>
                  </a:cubicBezTo>
                  <a:cubicBezTo>
                    <a:pt x="21398" y="21115"/>
                    <a:pt x="21499" y="213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68300" y="7516319"/>
              <a:ext cx="218017" cy="37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576"/>
                  </a:moveTo>
                  <a:cubicBezTo>
                    <a:pt x="5033" y="1576"/>
                    <a:pt x="10066" y="1576"/>
                    <a:pt x="13317" y="1515"/>
                  </a:cubicBezTo>
                  <a:cubicBezTo>
                    <a:pt x="16567" y="1455"/>
                    <a:pt x="18035" y="1333"/>
                    <a:pt x="19293" y="1090"/>
                  </a:cubicBezTo>
                  <a:cubicBezTo>
                    <a:pt x="20551" y="848"/>
                    <a:pt x="21600" y="484"/>
                    <a:pt x="21600" y="241"/>
                  </a:cubicBezTo>
                  <a:cubicBezTo>
                    <a:pt x="21600" y="-2"/>
                    <a:pt x="20551" y="-123"/>
                    <a:pt x="19083" y="180"/>
                  </a:cubicBezTo>
                  <a:cubicBezTo>
                    <a:pt x="17616" y="484"/>
                    <a:pt x="15728" y="1212"/>
                    <a:pt x="13841" y="1940"/>
                  </a:cubicBezTo>
                  <a:cubicBezTo>
                    <a:pt x="11953" y="2668"/>
                    <a:pt x="10066" y="3396"/>
                    <a:pt x="9017" y="4064"/>
                  </a:cubicBezTo>
                  <a:cubicBezTo>
                    <a:pt x="7969" y="4731"/>
                    <a:pt x="7759" y="5338"/>
                    <a:pt x="8179" y="5823"/>
                  </a:cubicBezTo>
                  <a:cubicBezTo>
                    <a:pt x="8598" y="6308"/>
                    <a:pt x="9647" y="6673"/>
                    <a:pt x="10695" y="6915"/>
                  </a:cubicBezTo>
                  <a:cubicBezTo>
                    <a:pt x="11744" y="7158"/>
                    <a:pt x="12792" y="7279"/>
                    <a:pt x="13841" y="7461"/>
                  </a:cubicBezTo>
                  <a:cubicBezTo>
                    <a:pt x="14889" y="7643"/>
                    <a:pt x="15938" y="7886"/>
                    <a:pt x="16462" y="8311"/>
                  </a:cubicBezTo>
                  <a:cubicBezTo>
                    <a:pt x="16986" y="8735"/>
                    <a:pt x="16986" y="9342"/>
                    <a:pt x="15728" y="10677"/>
                  </a:cubicBezTo>
                  <a:cubicBezTo>
                    <a:pt x="14470" y="12012"/>
                    <a:pt x="11953" y="14075"/>
                    <a:pt x="10485" y="15834"/>
                  </a:cubicBezTo>
                  <a:cubicBezTo>
                    <a:pt x="9017" y="17594"/>
                    <a:pt x="8598" y="19050"/>
                    <a:pt x="8703" y="20021"/>
                  </a:cubicBezTo>
                  <a:cubicBezTo>
                    <a:pt x="8808" y="20992"/>
                    <a:pt x="9437" y="21477"/>
                    <a:pt x="11534" y="21416"/>
                  </a:cubicBezTo>
                  <a:cubicBezTo>
                    <a:pt x="13631" y="21356"/>
                    <a:pt x="17196" y="20749"/>
                    <a:pt x="20761" y="20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647700" y="7649633"/>
              <a:ext cx="228600" cy="20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3527"/>
                  </a:moveTo>
                  <a:cubicBezTo>
                    <a:pt x="2000" y="4629"/>
                    <a:pt x="4000" y="5731"/>
                    <a:pt x="5400" y="8376"/>
                  </a:cubicBezTo>
                  <a:cubicBezTo>
                    <a:pt x="6800" y="11020"/>
                    <a:pt x="7600" y="15208"/>
                    <a:pt x="7800" y="17853"/>
                  </a:cubicBezTo>
                  <a:cubicBezTo>
                    <a:pt x="8000" y="20498"/>
                    <a:pt x="7600" y="21600"/>
                    <a:pt x="7500" y="21159"/>
                  </a:cubicBezTo>
                  <a:cubicBezTo>
                    <a:pt x="7400" y="20718"/>
                    <a:pt x="7600" y="18735"/>
                    <a:pt x="8600" y="15318"/>
                  </a:cubicBezTo>
                  <a:cubicBezTo>
                    <a:pt x="9600" y="11902"/>
                    <a:pt x="11400" y="7053"/>
                    <a:pt x="12600" y="4078"/>
                  </a:cubicBezTo>
                  <a:cubicBezTo>
                    <a:pt x="13800" y="1102"/>
                    <a:pt x="14400" y="0"/>
                    <a:pt x="14200" y="0"/>
                  </a:cubicBezTo>
                  <a:cubicBezTo>
                    <a:pt x="14000" y="0"/>
                    <a:pt x="13000" y="1102"/>
                    <a:pt x="12000" y="3306"/>
                  </a:cubicBezTo>
                  <a:cubicBezTo>
                    <a:pt x="11000" y="5510"/>
                    <a:pt x="10000" y="8816"/>
                    <a:pt x="10300" y="11020"/>
                  </a:cubicBezTo>
                  <a:cubicBezTo>
                    <a:pt x="10600" y="13224"/>
                    <a:pt x="12200" y="14327"/>
                    <a:pt x="14300" y="14657"/>
                  </a:cubicBezTo>
                  <a:cubicBezTo>
                    <a:pt x="16400" y="14988"/>
                    <a:pt x="19000" y="14547"/>
                    <a:pt x="21600" y="14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079500" y="7487287"/>
              <a:ext cx="147116" cy="32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558" fill="norm" stroke="1" extrusionOk="0">
                  <a:moveTo>
                    <a:pt x="0" y="2450"/>
                  </a:moveTo>
                  <a:cubicBezTo>
                    <a:pt x="300" y="1758"/>
                    <a:pt x="600" y="1066"/>
                    <a:pt x="1500" y="650"/>
                  </a:cubicBezTo>
                  <a:cubicBezTo>
                    <a:pt x="2400" y="235"/>
                    <a:pt x="3900" y="96"/>
                    <a:pt x="5550" y="27"/>
                  </a:cubicBezTo>
                  <a:cubicBezTo>
                    <a:pt x="7200" y="-42"/>
                    <a:pt x="9000" y="-42"/>
                    <a:pt x="10050" y="789"/>
                  </a:cubicBezTo>
                  <a:cubicBezTo>
                    <a:pt x="11100" y="1620"/>
                    <a:pt x="11400" y="3281"/>
                    <a:pt x="11100" y="4458"/>
                  </a:cubicBezTo>
                  <a:cubicBezTo>
                    <a:pt x="10800" y="5635"/>
                    <a:pt x="9900" y="6327"/>
                    <a:pt x="8850" y="7089"/>
                  </a:cubicBezTo>
                  <a:cubicBezTo>
                    <a:pt x="7800" y="7850"/>
                    <a:pt x="6600" y="8681"/>
                    <a:pt x="6900" y="9096"/>
                  </a:cubicBezTo>
                  <a:cubicBezTo>
                    <a:pt x="7200" y="9512"/>
                    <a:pt x="9000" y="9512"/>
                    <a:pt x="11400" y="9581"/>
                  </a:cubicBezTo>
                  <a:cubicBezTo>
                    <a:pt x="13800" y="9650"/>
                    <a:pt x="16800" y="9789"/>
                    <a:pt x="18750" y="10550"/>
                  </a:cubicBezTo>
                  <a:cubicBezTo>
                    <a:pt x="20700" y="11312"/>
                    <a:pt x="21600" y="12696"/>
                    <a:pt x="20100" y="14635"/>
                  </a:cubicBezTo>
                  <a:cubicBezTo>
                    <a:pt x="18600" y="16573"/>
                    <a:pt x="14700" y="19066"/>
                    <a:pt x="10800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38150" y="7943850"/>
              <a:ext cx="7429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9" y="19080"/>
                    <a:pt x="2338" y="16560"/>
                    <a:pt x="4123" y="14040"/>
                  </a:cubicBezTo>
                  <a:cubicBezTo>
                    <a:pt x="5908" y="11520"/>
                    <a:pt x="8308" y="9000"/>
                    <a:pt x="10800" y="6840"/>
                  </a:cubicBezTo>
                  <a:cubicBezTo>
                    <a:pt x="13292" y="4680"/>
                    <a:pt x="15877" y="2880"/>
                    <a:pt x="17692" y="1800"/>
                  </a:cubicBezTo>
                  <a:cubicBezTo>
                    <a:pt x="19508" y="720"/>
                    <a:pt x="20554" y="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37945" y="7975600"/>
              <a:ext cx="298706" cy="10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8" fill="norm" stroke="1" extrusionOk="0">
                  <a:moveTo>
                    <a:pt x="5494" y="18900"/>
                  </a:moveTo>
                  <a:cubicBezTo>
                    <a:pt x="4429" y="19800"/>
                    <a:pt x="3365" y="20700"/>
                    <a:pt x="2300" y="21150"/>
                  </a:cubicBezTo>
                  <a:cubicBezTo>
                    <a:pt x="1235" y="21600"/>
                    <a:pt x="170" y="21600"/>
                    <a:pt x="18" y="21150"/>
                  </a:cubicBezTo>
                  <a:cubicBezTo>
                    <a:pt x="-134" y="20700"/>
                    <a:pt x="627" y="19800"/>
                    <a:pt x="3593" y="16875"/>
                  </a:cubicBezTo>
                  <a:cubicBezTo>
                    <a:pt x="6559" y="13950"/>
                    <a:pt x="11731" y="9000"/>
                    <a:pt x="15077" y="5850"/>
                  </a:cubicBezTo>
                  <a:cubicBezTo>
                    <a:pt x="18424" y="2700"/>
                    <a:pt x="19945" y="1350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346199" y="761365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339850" y="77978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2017183" y="7442200"/>
              <a:ext cx="4021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68" y="0"/>
                  </a:moveTo>
                  <a:cubicBezTo>
                    <a:pt x="5684" y="1200"/>
                    <a:pt x="0" y="2400"/>
                    <a:pt x="0" y="5333"/>
                  </a:cubicBezTo>
                  <a:cubicBezTo>
                    <a:pt x="0" y="8267"/>
                    <a:pt x="5684" y="12933"/>
                    <a:pt x="10232" y="15933"/>
                  </a:cubicBezTo>
                  <a:cubicBezTo>
                    <a:pt x="14779" y="18933"/>
                    <a:pt x="18189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2004155" y="7420364"/>
              <a:ext cx="263791" cy="45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348" fill="norm" stroke="1" extrusionOk="0">
                  <a:moveTo>
                    <a:pt x="701" y="3714"/>
                  </a:moveTo>
                  <a:cubicBezTo>
                    <a:pt x="532" y="3217"/>
                    <a:pt x="363" y="2719"/>
                    <a:pt x="194" y="2221"/>
                  </a:cubicBezTo>
                  <a:cubicBezTo>
                    <a:pt x="26" y="1724"/>
                    <a:pt x="-143" y="1226"/>
                    <a:pt x="194" y="828"/>
                  </a:cubicBezTo>
                  <a:cubicBezTo>
                    <a:pt x="532" y="430"/>
                    <a:pt x="1376" y="131"/>
                    <a:pt x="4076" y="32"/>
                  </a:cubicBezTo>
                  <a:cubicBezTo>
                    <a:pt x="6776" y="-68"/>
                    <a:pt x="11332" y="32"/>
                    <a:pt x="14707" y="878"/>
                  </a:cubicBezTo>
                  <a:cubicBezTo>
                    <a:pt x="18082" y="1724"/>
                    <a:pt x="20276" y="3316"/>
                    <a:pt x="20866" y="5805"/>
                  </a:cubicBezTo>
                  <a:cubicBezTo>
                    <a:pt x="21457" y="8293"/>
                    <a:pt x="20445" y="11678"/>
                    <a:pt x="17913" y="14415"/>
                  </a:cubicBezTo>
                  <a:cubicBezTo>
                    <a:pt x="15382" y="17152"/>
                    <a:pt x="11332" y="19243"/>
                    <a:pt x="8716" y="20338"/>
                  </a:cubicBezTo>
                  <a:cubicBezTo>
                    <a:pt x="6101" y="21432"/>
                    <a:pt x="4919" y="21532"/>
                    <a:pt x="4160" y="21134"/>
                  </a:cubicBezTo>
                  <a:cubicBezTo>
                    <a:pt x="3401" y="20736"/>
                    <a:pt x="3063" y="19840"/>
                    <a:pt x="3316" y="19093"/>
                  </a:cubicBezTo>
                  <a:cubicBezTo>
                    <a:pt x="3569" y="18347"/>
                    <a:pt x="4413" y="17750"/>
                    <a:pt x="5257" y="17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412999" y="7576492"/>
              <a:ext cx="120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516" y="6132"/>
                    <a:pt x="3032" y="-1068"/>
                    <a:pt x="6632" y="132"/>
                  </a:cubicBezTo>
                  <a:cubicBezTo>
                    <a:pt x="10232" y="1332"/>
                    <a:pt x="15916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412999" y="77470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958763" y="7383695"/>
              <a:ext cx="159088" cy="52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19" fill="norm" stroke="1" extrusionOk="0">
                  <a:moveTo>
                    <a:pt x="21084" y="1869"/>
                  </a:moveTo>
                  <a:cubicBezTo>
                    <a:pt x="20242" y="1264"/>
                    <a:pt x="19401" y="660"/>
                    <a:pt x="17297" y="314"/>
                  </a:cubicBezTo>
                  <a:cubicBezTo>
                    <a:pt x="15193" y="-32"/>
                    <a:pt x="11827" y="-118"/>
                    <a:pt x="8741" y="184"/>
                  </a:cubicBezTo>
                  <a:cubicBezTo>
                    <a:pt x="5655" y="487"/>
                    <a:pt x="2850" y="1178"/>
                    <a:pt x="1307" y="1956"/>
                  </a:cubicBezTo>
                  <a:cubicBezTo>
                    <a:pt x="-235" y="2733"/>
                    <a:pt x="-516" y="3597"/>
                    <a:pt x="1027" y="4332"/>
                  </a:cubicBezTo>
                  <a:cubicBezTo>
                    <a:pt x="2570" y="5066"/>
                    <a:pt x="5936" y="5671"/>
                    <a:pt x="8741" y="6319"/>
                  </a:cubicBezTo>
                  <a:cubicBezTo>
                    <a:pt x="11546" y="6967"/>
                    <a:pt x="13790" y="7658"/>
                    <a:pt x="14772" y="8436"/>
                  </a:cubicBezTo>
                  <a:cubicBezTo>
                    <a:pt x="15754" y="9213"/>
                    <a:pt x="15474" y="10077"/>
                    <a:pt x="14632" y="10682"/>
                  </a:cubicBezTo>
                  <a:cubicBezTo>
                    <a:pt x="13790" y="11287"/>
                    <a:pt x="12388" y="11632"/>
                    <a:pt x="10985" y="11892"/>
                  </a:cubicBezTo>
                  <a:cubicBezTo>
                    <a:pt x="9583" y="12151"/>
                    <a:pt x="8180" y="12324"/>
                    <a:pt x="7619" y="12626"/>
                  </a:cubicBezTo>
                  <a:cubicBezTo>
                    <a:pt x="7058" y="12928"/>
                    <a:pt x="7339" y="13360"/>
                    <a:pt x="8040" y="13749"/>
                  </a:cubicBezTo>
                  <a:cubicBezTo>
                    <a:pt x="8741" y="14138"/>
                    <a:pt x="9863" y="14484"/>
                    <a:pt x="10003" y="15261"/>
                  </a:cubicBezTo>
                  <a:cubicBezTo>
                    <a:pt x="10144" y="16039"/>
                    <a:pt x="9302" y="17248"/>
                    <a:pt x="8180" y="18199"/>
                  </a:cubicBezTo>
                  <a:cubicBezTo>
                    <a:pt x="7058" y="19149"/>
                    <a:pt x="5655" y="19840"/>
                    <a:pt x="5375" y="20359"/>
                  </a:cubicBezTo>
                  <a:cubicBezTo>
                    <a:pt x="5094" y="20877"/>
                    <a:pt x="5936" y="21223"/>
                    <a:pt x="8180" y="21352"/>
                  </a:cubicBezTo>
                  <a:cubicBezTo>
                    <a:pt x="10424" y="21482"/>
                    <a:pt x="14071" y="21396"/>
                    <a:pt x="17718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454400" y="7505700"/>
              <a:ext cx="508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52"/>
                    <a:pt x="7200" y="9504"/>
                    <a:pt x="10800" y="13104"/>
                  </a:cubicBezTo>
                  <a:cubicBezTo>
                    <a:pt x="14400" y="16704"/>
                    <a:pt x="18000" y="191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600450" y="7785100"/>
              <a:ext cx="825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882180" y="7467600"/>
              <a:ext cx="296120" cy="31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83" fill="norm" stroke="1" extrusionOk="0">
                  <a:moveTo>
                    <a:pt x="750" y="4263"/>
                  </a:moveTo>
                  <a:cubicBezTo>
                    <a:pt x="291" y="3126"/>
                    <a:pt x="-169" y="1989"/>
                    <a:pt x="61" y="1208"/>
                  </a:cubicBezTo>
                  <a:cubicBezTo>
                    <a:pt x="291" y="426"/>
                    <a:pt x="1210" y="0"/>
                    <a:pt x="2895" y="0"/>
                  </a:cubicBezTo>
                  <a:cubicBezTo>
                    <a:pt x="4580" y="0"/>
                    <a:pt x="7031" y="426"/>
                    <a:pt x="8563" y="1847"/>
                  </a:cubicBezTo>
                  <a:cubicBezTo>
                    <a:pt x="10095" y="3268"/>
                    <a:pt x="10708" y="5684"/>
                    <a:pt x="10325" y="8313"/>
                  </a:cubicBezTo>
                  <a:cubicBezTo>
                    <a:pt x="9942" y="10942"/>
                    <a:pt x="8563" y="13784"/>
                    <a:pt x="7414" y="15774"/>
                  </a:cubicBezTo>
                  <a:cubicBezTo>
                    <a:pt x="6265" y="17763"/>
                    <a:pt x="5346" y="18900"/>
                    <a:pt x="4427" y="19753"/>
                  </a:cubicBezTo>
                  <a:cubicBezTo>
                    <a:pt x="3508" y="20605"/>
                    <a:pt x="2588" y="21174"/>
                    <a:pt x="2665" y="21387"/>
                  </a:cubicBezTo>
                  <a:cubicBezTo>
                    <a:pt x="2742" y="21600"/>
                    <a:pt x="3814" y="21458"/>
                    <a:pt x="6188" y="20961"/>
                  </a:cubicBezTo>
                  <a:cubicBezTo>
                    <a:pt x="8563" y="20463"/>
                    <a:pt x="12240" y="19611"/>
                    <a:pt x="14997" y="18900"/>
                  </a:cubicBezTo>
                  <a:cubicBezTo>
                    <a:pt x="17754" y="18189"/>
                    <a:pt x="19593" y="17621"/>
                    <a:pt x="21431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4292600" y="7747000"/>
              <a:ext cx="571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464050" y="7448000"/>
              <a:ext cx="273050" cy="27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3011"/>
                  </a:moveTo>
                  <a:cubicBezTo>
                    <a:pt x="1340" y="2021"/>
                    <a:pt x="2679" y="1032"/>
                    <a:pt x="4437" y="455"/>
                  </a:cubicBezTo>
                  <a:cubicBezTo>
                    <a:pt x="6195" y="-122"/>
                    <a:pt x="8372" y="-287"/>
                    <a:pt x="9963" y="785"/>
                  </a:cubicBezTo>
                  <a:cubicBezTo>
                    <a:pt x="11553" y="1857"/>
                    <a:pt x="12558" y="4165"/>
                    <a:pt x="11888" y="7133"/>
                  </a:cubicBezTo>
                  <a:cubicBezTo>
                    <a:pt x="11219" y="10101"/>
                    <a:pt x="8874" y="13728"/>
                    <a:pt x="7367" y="15872"/>
                  </a:cubicBezTo>
                  <a:cubicBezTo>
                    <a:pt x="5860" y="18015"/>
                    <a:pt x="5191" y="18675"/>
                    <a:pt x="4605" y="19334"/>
                  </a:cubicBezTo>
                  <a:cubicBezTo>
                    <a:pt x="4019" y="19994"/>
                    <a:pt x="3516" y="20653"/>
                    <a:pt x="3767" y="20983"/>
                  </a:cubicBezTo>
                  <a:cubicBezTo>
                    <a:pt x="4019" y="21313"/>
                    <a:pt x="5023" y="21313"/>
                    <a:pt x="8121" y="20818"/>
                  </a:cubicBezTo>
                  <a:cubicBezTo>
                    <a:pt x="11219" y="20324"/>
                    <a:pt x="16409" y="19334"/>
                    <a:pt x="21600" y="18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775200" y="7721599"/>
              <a:ext cx="63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054599" y="7417305"/>
              <a:ext cx="151405" cy="26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59" fill="norm" stroke="1" extrusionOk="0">
                  <a:moveTo>
                    <a:pt x="0" y="2530"/>
                  </a:moveTo>
                  <a:cubicBezTo>
                    <a:pt x="3000" y="1673"/>
                    <a:pt x="6000" y="816"/>
                    <a:pt x="8550" y="388"/>
                  </a:cubicBezTo>
                  <a:cubicBezTo>
                    <a:pt x="11100" y="-41"/>
                    <a:pt x="13200" y="-41"/>
                    <a:pt x="15000" y="45"/>
                  </a:cubicBezTo>
                  <a:cubicBezTo>
                    <a:pt x="16800" y="130"/>
                    <a:pt x="18300" y="302"/>
                    <a:pt x="18600" y="1673"/>
                  </a:cubicBezTo>
                  <a:cubicBezTo>
                    <a:pt x="18900" y="3045"/>
                    <a:pt x="18000" y="5616"/>
                    <a:pt x="16800" y="7245"/>
                  </a:cubicBezTo>
                  <a:cubicBezTo>
                    <a:pt x="15600" y="8873"/>
                    <a:pt x="14100" y="9559"/>
                    <a:pt x="12750" y="10159"/>
                  </a:cubicBezTo>
                  <a:cubicBezTo>
                    <a:pt x="11400" y="10759"/>
                    <a:pt x="10200" y="11273"/>
                    <a:pt x="10200" y="11788"/>
                  </a:cubicBezTo>
                  <a:cubicBezTo>
                    <a:pt x="10200" y="12302"/>
                    <a:pt x="11400" y="12816"/>
                    <a:pt x="12900" y="13159"/>
                  </a:cubicBezTo>
                  <a:cubicBezTo>
                    <a:pt x="14400" y="13502"/>
                    <a:pt x="16200" y="13673"/>
                    <a:pt x="18000" y="14016"/>
                  </a:cubicBezTo>
                  <a:cubicBezTo>
                    <a:pt x="19800" y="14359"/>
                    <a:pt x="21600" y="14873"/>
                    <a:pt x="21450" y="15988"/>
                  </a:cubicBezTo>
                  <a:cubicBezTo>
                    <a:pt x="21300" y="17102"/>
                    <a:pt x="19200" y="18816"/>
                    <a:pt x="16500" y="19845"/>
                  </a:cubicBezTo>
                  <a:cubicBezTo>
                    <a:pt x="13800" y="20873"/>
                    <a:pt x="10500" y="21216"/>
                    <a:pt x="720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276850" y="7727950"/>
              <a:ext cx="825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543549" y="7399400"/>
              <a:ext cx="215901" cy="26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399"/>
                  </a:moveTo>
                  <a:cubicBezTo>
                    <a:pt x="635" y="1555"/>
                    <a:pt x="1271" y="712"/>
                    <a:pt x="2753" y="290"/>
                  </a:cubicBezTo>
                  <a:cubicBezTo>
                    <a:pt x="4235" y="-132"/>
                    <a:pt x="6565" y="-132"/>
                    <a:pt x="8471" y="543"/>
                  </a:cubicBezTo>
                  <a:cubicBezTo>
                    <a:pt x="10376" y="1218"/>
                    <a:pt x="11859" y="2568"/>
                    <a:pt x="11647" y="4930"/>
                  </a:cubicBezTo>
                  <a:cubicBezTo>
                    <a:pt x="11435" y="7293"/>
                    <a:pt x="9529" y="10668"/>
                    <a:pt x="7835" y="13115"/>
                  </a:cubicBezTo>
                  <a:cubicBezTo>
                    <a:pt x="6141" y="15562"/>
                    <a:pt x="4659" y="17080"/>
                    <a:pt x="3706" y="18262"/>
                  </a:cubicBezTo>
                  <a:cubicBezTo>
                    <a:pt x="2753" y="19443"/>
                    <a:pt x="2329" y="20287"/>
                    <a:pt x="2647" y="20793"/>
                  </a:cubicBezTo>
                  <a:cubicBezTo>
                    <a:pt x="2965" y="21299"/>
                    <a:pt x="4024" y="21468"/>
                    <a:pt x="6776" y="21299"/>
                  </a:cubicBezTo>
                  <a:cubicBezTo>
                    <a:pt x="9529" y="21130"/>
                    <a:pt x="13976" y="20624"/>
                    <a:pt x="16729" y="20202"/>
                  </a:cubicBezTo>
                  <a:cubicBezTo>
                    <a:pt x="19482" y="19780"/>
                    <a:pt x="20541" y="19443"/>
                    <a:pt x="21600" y="19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848349" y="7300088"/>
              <a:ext cx="66766" cy="55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29" fill="norm" stroke="1" extrusionOk="0">
                  <a:moveTo>
                    <a:pt x="0" y="832"/>
                  </a:moveTo>
                  <a:cubicBezTo>
                    <a:pt x="2025" y="504"/>
                    <a:pt x="4050" y="175"/>
                    <a:pt x="6750" y="52"/>
                  </a:cubicBezTo>
                  <a:cubicBezTo>
                    <a:pt x="9450" y="-71"/>
                    <a:pt x="12825" y="11"/>
                    <a:pt x="15862" y="422"/>
                  </a:cubicBezTo>
                  <a:cubicBezTo>
                    <a:pt x="18900" y="832"/>
                    <a:pt x="21600" y="1572"/>
                    <a:pt x="21262" y="2639"/>
                  </a:cubicBezTo>
                  <a:cubicBezTo>
                    <a:pt x="20925" y="3707"/>
                    <a:pt x="17550" y="5103"/>
                    <a:pt x="14512" y="6007"/>
                  </a:cubicBezTo>
                  <a:cubicBezTo>
                    <a:pt x="11475" y="6910"/>
                    <a:pt x="8775" y="7321"/>
                    <a:pt x="6750" y="7731"/>
                  </a:cubicBezTo>
                  <a:cubicBezTo>
                    <a:pt x="4725" y="8142"/>
                    <a:pt x="3375" y="8553"/>
                    <a:pt x="4387" y="8881"/>
                  </a:cubicBezTo>
                  <a:cubicBezTo>
                    <a:pt x="5400" y="9210"/>
                    <a:pt x="8775" y="9456"/>
                    <a:pt x="11812" y="9990"/>
                  </a:cubicBezTo>
                  <a:cubicBezTo>
                    <a:pt x="14850" y="10524"/>
                    <a:pt x="17550" y="11345"/>
                    <a:pt x="19237" y="12782"/>
                  </a:cubicBezTo>
                  <a:cubicBezTo>
                    <a:pt x="20925" y="14219"/>
                    <a:pt x="21600" y="16273"/>
                    <a:pt x="20588" y="17710"/>
                  </a:cubicBezTo>
                  <a:cubicBezTo>
                    <a:pt x="19575" y="19147"/>
                    <a:pt x="16875" y="19969"/>
                    <a:pt x="13838" y="20502"/>
                  </a:cubicBezTo>
                  <a:cubicBezTo>
                    <a:pt x="10800" y="21036"/>
                    <a:pt x="7425" y="21283"/>
                    <a:pt x="405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756400" y="7719618"/>
              <a:ext cx="125211" cy="36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0785" fill="norm" stroke="1" extrusionOk="0">
                  <a:moveTo>
                    <a:pt x="2125" y="12127"/>
                  </a:moveTo>
                  <a:cubicBezTo>
                    <a:pt x="2479" y="15889"/>
                    <a:pt x="2833" y="19651"/>
                    <a:pt x="3010" y="20561"/>
                  </a:cubicBezTo>
                  <a:cubicBezTo>
                    <a:pt x="3187" y="21471"/>
                    <a:pt x="3187" y="19529"/>
                    <a:pt x="2656" y="16192"/>
                  </a:cubicBezTo>
                  <a:cubicBezTo>
                    <a:pt x="2125" y="12855"/>
                    <a:pt x="1062" y="8123"/>
                    <a:pt x="531" y="5453"/>
                  </a:cubicBezTo>
                  <a:cubicBezTo>
                    <a:pt x="0" y="2783"/>
                    <a:pt x="0" y="2177"/>
                    <a:pt x="0" y="1570"/>
                  </a:cubicBezTo>
                  <a:cubicBezTo>
                    <a:pt x="0" y="963"/>
                    <a:pt x="0" y="356"/>
                    <a:pt x="885" y="114"/>
                  </a:cubicBezTo>
                  <a:cubicBezTo>
                    <a:pt x="1770" y="-129"/>
                    <a:pt x="3541" y="-8"/>
                    <a:pt x="6905" y="720"/>
                  </a:cubicBezTo>
                  <a:cubicBezTo>
                    <a:pt x="10269" y="1449"/>
                    <a:pt x="15226" y="2783"/>
                    <a:pt x="18059" y="4179"/>
                  </a:cubicBezTo>
                  <a:cubicBezTo>
                    <a:pt x="20892" y="5574"/>
                    <a:pt x="21600" y="7031"/>
                    <a:pt x="20361" y="8183"/>
                  </a:cubicBezTo>
                  <a:cubicBezTo>
                    <a:pt x="19121" y="9336"/>
                    <a:pt x="15934" y="10186"/>
                    <a:pt x="13279" y="10732"/>
                  </a:cubicBezTo>
                  <a:cubicBezTo>
                    <a:pt x="10623" y="11278"/>
                    <a:pt x="8498" y="11520"/>
                    <a:pt x="6197" y="11581"/>
                  </a:cubicBezTo>
                  <a:cubicBezTo>
                    <a:pt x="3895" y="11642"/>
                    <a:pt x="1416" y="11520"/>
                    <a:pt x="1062" y="11520"/>
                  </a:cubicBezTo>
                  <a:cubicBezTo>
                    <a:pt x="708" y="11520"/>
                    <a:pt x="2479" y="11642"/>
                    <a:pt x="4249" y="11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889750" y="7931150"/>
              <a:ext cx="825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960"/>
                    <a:pt x="5538" y="1920"/>
                    <a:pt x="9138" y="5520"/>
                  </a:cubicBezTo>
                  <a:cubicBezTo>
                    <a:pt x="12738" y="9120"/>
                    <a:pt x="17169" y="15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908800" y="7920780"/>
              <a:ext cx="82550" cy="13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1680"/>
                  </a:moveTo>
                  <a:cubicBezTo>
                    <a:pt x="19385" y="652"/>
                    <a:pt x="17169" y="-377"/>
                    <a:pt x="14954" y="137"/>
                  </a:cubicBezTo>
                  <a:cubicBezTo>
                    <a:pt x="12738" y="652"/>
                    <a:pt x="10523" y="2709"/>
                    <a:pt x="8031" y="6480"/>
                  </a:cubicBezTo>
                  <a:cubicBezTo>
                    <a:pt x="5538" y="10252"/>
                    <a:pt x="2769" y="15737"/>
                    <a:pt x="0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7000265" y="7768466"/>
              <a:ext cx="99035" cy="25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94" fill="norm" stroke="1" extrusionOk="0">
                  <a:moveTo>
                    <a:pt x="21054" y="2494"/>
                  </a:moveTo>
                  <a:cubicBezTo>
                    <a:pt x="19704" y="1414"/>
                    <a:pt x="18354" y="334"/>
                    <a:pt x="16554" y="64"/>
                  </a:cubicBezTo>
                  <a:cubicBezTo>
                    <a:pt x="14754" y="-206"/>
                    <a:pt x="12504" y="334"/>
                    <a:pt x="9579" y="2404"/>
                  </a:cubicBezTo>
                  <a:cubicBezTo>
                    <a:pt x="6654" y="4474"/>
                    <a:pt x="3054" y="8074"/>
                    <a:pt x="1254" y="11134"/>
                  </a:cubicBezTo>
                  <a:cubicBezTo>
                    <a:pt x="-546" y="14194"/>
                    <a:pt x="-546" y="16714"/>
                    <a:pt x="2154" y="18334"/>
                  </a:cubicBezTo>
                  <a:cubicBezTo>
                    <a:pt x="4854" y="19954"/>
                    <a:pt x="10254" y="20674"/>
                    <a:pt x="15654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7115979" y="7810499"/>
              <a:ext cx="116671" cy="17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35" fill="norm" stroke="1" extrusionOk="0">
                  <a:moveTo>
                    <a:pt x="16632" y="0"/>
                  </a:moveTo>
                  <a:cubicBezTo>
                    <a:pt x="17018" y="4945"/>
                    <a:pt x="17404" y="9889"/>
                    <a:pt x="17018" y="13402"/>
                  </a:cubicBezTo>
                  <a:cubicBezTo>
                    <a:pt x="16632" y="16916"/>
                    <a:pt x="15475" y="18998"/>
                    <a:pt x="12968" y="20169"/>
                  </a:cubicBezTo>
                  <a:cubicBezTo>
                    <a:pt x="10461" y="21340"/>
                    <a:pt x="6604" y="21600"/>
                    <a:pt x="4290" y="21080"/>
                  </a:cubicBezTo>
                  <a:cubicBezTo>
                    <a:pt x="1975" y="20559"/>
                    <a:pt x="1204" y="19258"/>
                    <a:pt x="625" y="17436"/>
                  </a:cubicBezTo>
                  <a:cubicBezTo>
                    <a:pt x="47" y="15614"/>
                    <a:pt x="-339" y="13272"/>
                    <a:pt x="432" y="12231"/>
                  </a:cubicBezTo>
                  <a:cubicBezTo>
                    <a:pt x="1204" y="11190"/>
                    <a:pt x="3132" y="11451"/>
                    <a:pt x="6797" y="12882"/>
                  </a:cubicBezTo>
                  <a:cubicBezTo>
                    <a:pt x="10461" y="14313"/>
                    <a:pt x="15861" y="16916"/>
                    <a:pt x="21261" y="19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7296150" y="7778750"/>
              <a:ext cx="2116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000"/>
                    <a:pt x="21600" y="4000"/>
                    <a:pt x="21600" y="7600"/>
                  </a:cubicBezTo>
                  <a:cubicBezTo>
                    <a:pt x="21600" y="11200"/>
                    <a:pt x="10800" y="16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909711" y="7508789"/>
              <a:ext cx="176890" cy="24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14" fill="norm" stroke="1" extrusionOk="0">
                  <a:moveTo>
                    <a:pt x="2975" y="10900"/>
                  </a:moveTo>
                  <a:cubicBezTo>
                    <a:pt x="1946" y="11459"/>
                    <a:pt x="918" y="12017"/>
                    <a:pt x="403" y="12855"/>
                  </a:cubicBezTo>
                  <a:cubicBezTo>
                    <a:pt x="-111" y="13693"/>
                    <a:pt x="-111" y="14811"/>
                    <a:pt x="275" y="14717"/>
                  </a:cubicBezTo>
                  <a:cubicBezTo>
                    <a:pt x="660" y="14624"/>
                    <a:pt x="1432" y="13321"/>
                    <a:pt x="2589" y="10993"/>
                  </a:cubicBezTo>
                  <a:cubicBezTo>
                    <a:pt x="3746" y="8666"/>
                    <a:pt x="5289" y="5314"/>
                    <a:pt x="6703" y="3173"/>
                  </a:cubicBezTo>
                  <a:cubicBezTo>
                    <a:pt x="8118" y="1031"/>
                    <a:pt x="9403" y="100"/>
                    <a:pt x="10432" y="7"/>
                  </a:cubicBezTo>
                  <a:cubicBezTo>
                    <a:pt x="11460" y="-86"/>
                    <a:pt x="12232" y="659"/>
                    <a:pt x="13646" y="3824"/>
                  </a:cubicBezTo>
                  <a:cubicBezTo>
                    <a:pt x="15060" y="6990"/>
                    <a:pt x="17118" y="12576"/>
                    <a:pt x="18532" y="15928"/>
                  </a:cubicBezTo>
                  <a:cubicBezTo>
                    <a:pt x="19946" y="19280"/>
                    <a:pt x="20718" y="20397"/>
                    <a:pt x="21489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543800" y="786130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0"/>
                    <a:pt x="7920" y="0"/>
                    <a:pt x="11520" y="3600"/>
                  </a:cubicBezTo>
                  <a:cubicBezTo>
                    <a:pt x="15120" y="7200"/>
                    <a:pt x="1836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537450" y="7956550"/>
              <a:ext cx="133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920566" y="7549014"/>
              <a:ext cx="169334" cy="82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523"/>
                  </a:moveTo>
                  <a:cubicBezTo>
                    <a:pt x="18090" y="194"/>
                    <a:pt x="14580" y="-135"/>
                    <a:pt x="11340" y="57"/>
                  </a:cubicBezTo>
                  <a:cubicBezTo>
                    <a:pt x="8100" y="249"/>
                    <a:pt x="5130" y="961"/>
                    <a:pt x="3780" y="1619"/>
                  </a:cubicBezTo>
                  <a:cubicBezTo>
                    <a:pt x="2430" y="2277"/>
                    <a:pt x="2700" y="2880"/>
                    <a:pt x="4320" y="3566"/>
                  </a:cubicBezTo>
                  <a:cubicBezTo>
                    <a:pt x="5940" y="4251"/>
                    <a:pt x="8910" y="5018"/>
                    <a:pt x="10530" y="5758"/>
                  </a:cubicBezTo>
                  <a:cubicBezTo>
                    <a:pt x="12150" y="6499"/>
                    <a:pt x="12420" y="7211"/>
                    <a:pt x="11610" y="7924"/>
                  </a:cubicBezTo>
                  <a:cubicBezTo>
                    <a:pt x="10800" y="8637"/>
                    <a:pt x="8910" y="9349"/>
                    <a:pt x="8640" y="10062"/>
                  </a:cubicBezTo>
                  <a:cubicBezTo>
                    <a:pt x="8370" y="10775"/>
                    <a:pt x="9720" y="11487"/>
                    <a:pt x="9585" y="12392"/>
                  </a:cubicBezTo>
                  <a:cubicBezTo>
                    <a:pt x="9450" y="13296"/>
                    <a:pt x="7830" y="14393"/>
                    <a:pt x="6075" y="15517"/>
                  </a:cubicBezTo>
                  <a:cubicBezTo>
                    <a:pt x="4320" y="16641"/>
                    <a:pt x="2430" y="17792"/>
                    <a:pt x="1350" y="18669"/>
                  </a:cubicBezTo>
                  <a:cubicBezTo>
                    <a:pt x="270" y="19546"/>
                    <a:pt x="0" y="20149"/>
                    <a:pt x="0" y="20588"/>
                  </a:cubicBezTo>
                  <a:cubicBezTo>
                    <a:pt x="0" y="21026"/>
                    <a:pt x="270" y="21301"/>
                    <a:pt x="1755" y="21383"/>
                  </a:cubicBezTo>
                  <a:cubicBezTo>
                    <a:pt x="3240" y="21465"/>
                    <a:pt x="5940" y="21355"/>
                    <a:pt x="8640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8286750" y="7462308"/>
              <a:ext cx="87250" cy="19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48" fill="norm" stroke="1" extrusionOk="0">
                  <a:moveTo>
                    <a:pt x="0" y="2700"/>
                  </a:moveTo>
                  <a:cubicBezTo>
                    <a:pt x="1543" y="1761"/>
                    <a:pt x="3086" y="822"/>
                    <a:pt x="5143" y="353"/>
                  </a:cubicBezTo>
                  <a:cubicBezTo>
                    <a:pt x="7200" y="-117"/>
                    <a:pt x="9771" y="-117"/>
                    <a:pt x="11829" y="353"/>
                  </a:cubicBezTo>
                  <a:cubicBezTo>
                    <a:pt x="13886" y="822"/>
                    <a:pt x="15429" y="1761"/>
                    <a:pt x="15686" y="3405"/>
                  </a:cubicBezTo>
                  <a:cubicBezTo>
                    <a:pt x="15943" y="5048"/>
                    <a:pt x="14914" y="7396"/>
                    <a:pt x="13114" y="8922"/>
                  </a:cubicBezTo>
                  <a:cubicBezTo>
                    <a:pt x="11314" y="10448"/>
                    <a:pt x="8743" y="11153"/>
                    <a:pt x="8743" y="11387"/>
                  </a:cubicBezTo>
                  <a:cubicBezTo>
                    <a:pt x="8743" y="11622"/>
                    <a:pt x="11314" y="11387"/>
                    <a:pt x="13886" y="11622"/>
                  </a:cubicBezTo>
                  <a:cubicBezTo>
                    <a:pt x="16457" y="11857"/>
                    <a:pt x="19029" y="12561"/>
                    <a:pt x="20314" y="13500"/>
                  </a:cubicBezTo>
                  <a:cubicBezTo>
                    <a:pt x="21600" y="14440"/>
                    <a:pt x="21600" y="15613"/>
                    <a:pt x="19543" y="17022"/>
                  </a:cubicBezTo>
                  <a:cubicBezTo>
                    <a:pt x="17486" y="18431"/>
                    <a:pt x="13371" y="20074"/>
                    <a:pt x="10029" y="20779"/>
                  </a:cubicBezTo>
                  <a:cubicBezTo>
                    <a:pt x="6686" y="21483"/>
                    <a:pt x="4114" y="21248"/>
                    <a:pt x="1543" y="21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8369300" y="7454900"/>
              <a:ext cx="952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4880" y="1758"/>
                  </a:cubicBezTo>
                  <a:cubicBezTo>
                    <a:pt x="12960" y="3516"/>
                    <a:pt x="11520" y="7033"/>
                    <a:pt x="9120" y="10633"/>
                  </a:cubicBezTo>
                  <a:cubicBezTo>
                    <a:pt x="6720" y="14233"/>
                    <a:pt x="3360" y="179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8456579" y="7575549"/>
              <a:ext cx="5877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600" fill="norm" stroke="1" extrusionOk="0">
                  <a:moveTo>
                    <a:pt x="18446" y="1137"/>
                  </a:moveTo>
                  <a:cubicBezTo>
                    <a:pt x="15466" y="568"/>
                    <a:pt x="12487" y="0"/>
                    <a:pt x="9508" y="0"/>
                  </a:cubicBezTo>
                  <a:cubicBezTo>
                    <a:pt x="6528" y="0"/>
                    <a:pt x="3549" y="568"/>
                    <a:pt x="1687" y="1326"/>
                  </a:cubicBezTo>
                  <a:cubicBezTo>
                    <a:pt x="-175" y="2084"/>
                    <a:pt x="-920" y="3032"/>
                    <a:pt x="1687" y="4926"/>
                  </a:cubicBezTo>
                  <a:cubicBezTo>
                    <a:pt x="4294" y="6821"/>
                    <a:pt x="10252" y="9663"/>
                    <a:pt x="14349" y="12221"/>
                  </a:cubicBezTo>
                  <a:cubicBezTo>
                    <a:pt x="18446" y="14779"/>
                    <a:pt x="20680" y="17053"/>
                    <a:pt x="20680" y="18568"/>
                  </a:cubicBezTo>
                  <a:cubicBezTo>
                    <a:pt x="20680" y="20084"/>
                    <a:pt x="18446" y="20842"/>
                    <a:pt x="15466" y="21221"/>
                  </a:cubicBezTo>
                  <a:cubicBezTo>
                    <a:pt x="12487" y="21600"/>
                    <a:pt x="8763" y="21600"/>
                    <a:pt x="50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8458200" y="7550150"/>
              <a:ext cx="158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429"/>
                    <a:pt x="8640" y="9257"/>
                    <a:pt x="12240" y="5657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9048750" y="766444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9067800" y="75882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9134656" y="7490322"/>
              <a:ext cx="85544" cy="32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6" fill="norm" stroke="1" extrusionOk="0">
                  <a:moveTo>
                    <a:pt x="21291" y="180"/>
                  </a:moveTo>
                  <a:cubicBezTo>
                    <a:pt x="15496" y="38"/>
                    <a:pt x="9701" y="-104"/>
                    <a:pt x="6013" y="109"/>
                  </a:cubicBezTo>
                  <a:cubicBezTo>
                    <a:pt x="2325" y="322"/>
                    <a:pt x="745" y="891"/>
                    <a:pt x="218" y="3235"/>
                  </a:cubicBezTo>
                  <a:cubicBezTo>
                    <a:pt x="-309" y="5580"/>
                    <a:pt x="218" y="9701"/>
                    <a:pt x="745" y="13041"/>
                  </a:cubicBezTo>
                  <a:cubicBezTo>
                    <a:pt x="1271" y="16380"/>
                    <a:pt x="1798" y="18938"/>
                    <a:pt x="2325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9105900" y="7708849"/>
              <a:ext cx="1270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440" y="11670"/>
                    <a:pt x="2880" y="3363"/>
                    <a:pt x="6480" y="870"/>
                  </a:cubicBezTo>
                  <a:cubicBezTo>
                    <a:pt x="10080" y="-1622"/>
                    <a:pt x="1584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9560655" y="7575550"/>
              <a:ext cx="142146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9744" y="3703"/>
                    <a:pt x="18156" y="7406"/>
                    <a:pt x="15773" y="10080"/>
                  </a:cubicBezTo>
                  <a:cubicBezTo>
                    <a:pt x="13391" y="12754"/>
                    <a:pt x="10214" y="14400"/>
                    <a:pt x="7832" y="15326"/>
                  </a:cubicBezTo>
                  <a:cubicBezTo>
                    <a:pt x="5450" y="16251"/>
                    <a:pt x="3861" y="16457"/>
                    <a:pt x="2432" y="16251"/>
                  </a:cubicBezTo>
                  <a:cubicBezTo>
                    <a:pt x="1003" y="16046"/>
                    <a:pt x="-268" y="15429"/>
                    <a:pt x="50" y="14297"/>
                  </a:cubicBezTo>
                  <a:cubicBezTo>
                    <a:pt x="367" y="13166"/>
                    <a:pt x="2273" y="11520"/>
                    <a:pt x="5132" y="11520"/>
                  </a:cubicBezTo>
                  <a:cubicBezTo>
                    <a:pt x="7991" y="11520"/>
                    <a:pt x="11803" y="13166"/>
                    <a:pt x="14026" y="15120"/>
                  </a:cubicBezTo>
                  <a:cubicBezTo>
                    <a:pt x="16250" y="17074"/>
                    <a:pt x="16885" y="19337"/>
                    <a:pt x="17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9785349" y="768350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9798050" y="7772400"/>
              <a:ext cx="1016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00"/>
                    <a:pt x="3600" y="12000"/>
                    <a:pt x="7200" y="84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0053779" y="7614260"/>
              <a:ext cx="163371" cy="20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1" fill="norm" stroke="1" extrusionOk="0">
                  <a:moveTo>
                    <a:pt x="3097" y="3985"/>
                  </a:moveTo>
                  <a:cubicBezTo>
                    <a:pt x="3097" y="2860"/>
                    <a:pt x="3097" y="1735"/>
                    <a:pt x="3789" y="1060"/>
                  </a:cubicBezTo>
                  <a:cubicBezTo>
                    <a:pt x="4482" y="385"/>
                    <a:pt x="5866" y="160"/>
                    <a:pt x="7251" y="48"/>
                  </a:cubicBezTo>
                  <a:cubicBezTo>
                    <a:pt x="8636" y="-65"/>
                    <a:pt x="10020" y="-65"/>
                    <a:pt x="11266" y="1060"/>
                  </a:cubicBezTo>
                  <a:cubicBezTo>
                    <a:pt x="12512" y="2185"/>
                    <a:pt x="13620" y="4435"/>
                    <a:pt x="11959" y="7473"/>
                  </a:cubicBezTo>
                  <a:cubicBezTo>
                    <a:pt x="10297" y="10510"/>
                    <a:pt x="5866" y="14335"/>
                    <a:pt x="3236" y="16810"/>
                  </a:cubicBezTo>
                  <a:cubicBezTo>
                    <a:pt x="605" y="19285"/>
                    <a:pt x="-226" y="20410"/>
                    <a:pt x="51" y="20972"/>
                  </a:cubicBezTo>
                  <a:cubicBezTo>
                    <a:pt x="328" y="21535"/>
                    <a:pt x="1712" y="21535"/>
                    <a:pt x="5451" y="21310"/>
                  </a:cubicBezTo>
                  <a:cubicBezTo>
                    <a:pt x="9189" y="21085"/>
                    <a:pt x="15282" y="20635"/>
                    <a:pt x="21374" y="20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324849" y="8017759"/>
              <a:ext cx="9808" cy="17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107" fill="norm" stroke="1" extrusionOk="0">
                  <a:moveTo>
                    <a:pt x="0" y="2593"/>
                  </a:moveTo>
                  <a:cubicBezTo>
                    <a:pt x="0" y="1050"/>
                    <a:pt x="0" y="-493"/>
                    <a:pt x="4320" y="150"/>
                  </a:cubicBezTo>
                  <a:cubicBezTo>
                    <a:pt x="8640" y="793"/>
                    <a:pt x="17280" y="3621"/>
                    <a:pt x="19440" y="7478"/>
                  </a:cubicBezTo>
                  <a:cubicBezTo>
                    <a:pt x="21600" y="11336"/>
                    <a:pt x="17280" y="16221"/>
                    <a:pt x="12960" y="21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350250" y="8064500"/>
              <a:ext cx="825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526"/>
                    <a:pt x="10523" y="9051"/>
                    <a:pt x="6923" y="12651"/>
                  </a:cubicBezTo>
                  <a:cubicBezTo>
                    <a:pt x="3323" y="16251"/>
                    <a:pt x="1662" y="189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445537" y="8201522"/>
              <a:ext cx="95213" cy="1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27" fill="norm" stroke="1" extrusionOk="0">
                  <a:moveTo>
                    <a:pt x="21122" y="297"/>
                  </a:moveTo>
                  <a:cubicBezTo>
                    <a:pt x="15957" y="62"/>
                    <a:pt x="10792" y="-173"/>
                    <a:pt x="7035" y="179"/>
                  </a:cubicBezTo>
                  <a:cubicBezTo>
                    <a:pt x="3279" y="531"/>
                    <a:pt x="931" y="1470"/>
                    <a:pt x="226" y="2527"/>
                  </a:cubicBezTo>
                  <a:cubicBezTo>
                    <a:pt x="-478" y="3584"/>
                    <a:pt x="461" y="4757"/>
                    <a:pt x="3044" y="6284"/>
                  </a:cubicBezTo>
                  <a:cubicBezTo>
                    <a:pt x="5626" y="7810"/>
                    <a:pt x="9852" y="9688"/>
                    <a:pt x="12200" y="11331"/>
                  </a:cubicBezTo>
                  <a:cubicBezTo>
                    <a:pt x="14548" y="12975"/>
                    <a:pt x="15018" y="14384"/>
                    <a:pt x="14313" y="16027"/>
                  </a:cubicBezTo>
                  <a:cubicBezTo>
                    <a:pt x="13609" y="17670"/>
                    <a:pt x="11731" y="19549"/>
                    <a:pt x="9852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8432800" y="8191500"/>
              <a:ext cx="171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300"/>
                    <a:pt x="11200" y="9000"/>
                    <a:pt x="14800" y="5400"/>
                  </a:cubicBezTo>
                  <a:cubicBezTo>
                    <a:pt x="18400" y="1800"/>
                    <a:pt x="200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947150" y="822960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966200" y="8166100"/>
              <a:ext cx="19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002786" y="8091225"/>
              <a:ext cx="77715" cy="28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500" fill="norm" stroke="1" extrusionOk="0">
                  <a:moveTo>
                    <a:pt x="20869" y="1340"/>
                  </a:moveTo>
                  <a:cubicBezTo>
                    <a:pt x="18595" y="860"/>
                    <a:pt x="16322" y="380"/>
                    <a:pt x="12911" y="140"/>
                  </a:cubicBezTo>
                  <a:cubicBezTo>
                    <a:pt x="9501" y="-100"/>
                    <a:pt x="4953" y="-100"/>
                    <a:pt x="2395" y="700"/>
                  </a:cubicBezTo>
                  <a:cubicBezTo>
                    <a:pt x="-163" y="1500"/>
                    <a:pt x="-731" y="3100"/>
                    <a:pt x="974" y="5740"/>
                  </a:cubicBezTo>
                  <a:cubicBezTo>
                    <a:pt x="2680" y="8380"/>
                    <a:pt x="6658" y="12060"/>
                    <a:pt x="8648" y="14860"/>
                  </a:cubicBezTo>
                  <a:cubicBezTo>
                    <a:pt x="10637" y="17660"/>
                    <a:pt x="10637" y="19580"/>
                    <a:pt x="10637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8985250" y="8290837"/>
              <a:ext cx="1016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0" y="12793"/>
                    <a:pt x="0" y="5170"/>
                    <a:pt x="3600" y="1993"/>
                  </a:cubicBezTo>
                  <a:cubicBezTo>
                    <a:pt x="7200" y="-1183"/>
                    <a:pt x="144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379420" y="8115300"/>
              <a:ext cx="13923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21527" y="0"/>
                  </a:moveTo>
                  <a:cubicBezTo>
                    <a:pt x="19891" y="2618"/>
                    <a:pt x="18254" y="5236"/>
                    <a:pt x="15636" y="8182"/>
                  </a:cubicBezTo>
                  <a:cubicBezTo>
                    <a:pt x="13018" y="11127"/>
                    <a:pt x="9418" y="14400"/>
                    <a:pt x="6800" y="16145"/>
                  </a:cubicBezTo>
                  <a:cubicBezTo>
                    <a:pt x="4182" y="17891"/>
                    <a:pt x="2545" y="18109"/>
                    <a:pt x="1563" y="17564"/>
                  </a:cubicBezTo>
                  <a:cubicBezTo>
                    <a:pt x="582" y="17018"/>
                    <a:pt x="254" y="15709"/>
                    <a:pt x="91" y="14400"/>
                  </a:cubicBezTo>
                  <a:cubicBezTo>
                    <a:pt x="-73" y="13091"/>
                    <a:pt x="-73" y="11782"/>
                    <a:pt x="582" y="10473"/>
                  </a:cubicBezTo>
                  <a:cubicBezTo>
                    <a:pt x="1236" y="9164"/>
                    <a:pt x="2545" y="7855"/>
                    <a:pt x="3854" y="7636"/>
                  </a:cubicBezTo>
                  <a:cubicBezTo>
                    <a:pt x="5163" y="7418"/>
                    <a:pt x="6472" y="8291"/>
                    <a:pt x="8109" y="10800"/>
                  </a:cubicBezTo>
                  <a:cubicBezTo>
                    <a:pt x="9745" y="13309"/>
                    <a:pt x="11709" y="17455"/>
                    <a:pt x="136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550400" y="822960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531350" y="8324850"/>
              <a:ext cx="82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9874249" y="8159750"/>
              <a:ext cx="254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9905999" y="8280400"/>
              <a:ext cx="762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0064750" y="8151671"/>
              <a:ext cx="96988" cy="24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85" fill="norm" stroke="1" extrusionOk="0">
                  <a:moveTo>
                    <a:pt x="5515" y="4504"/>
                  </a:moveTo>
                  <a:cubicBezTo>
                    <a:pt x="5515" y="3597"/>
                    <a:pt x="5515" y="2689"/>
                    <a:pt x="6434" y="1963"/>
                  </a:cubicBezTo>
                  <a:cubicBezTo>
                    <a:pt x="7353" y="1237"/>
                    <a:pt x="9191" y="693"/>
                    <a:pt x="11260" y="330"/>
                  </a:cubicBezTo>
                  <a:cubicBezTo>
                    <a:pt x="13328" y="-33"/>
                    <a:pt x="15626" y="-215"/>
                    <a:pt x="17694" y="420"/>
                  </a:cubicBezTo>
                  <a:cubicBezTo>
                    <a:pt x="19762" y="1056"/>
                    <a:pt x="21600" y="2508"/>
                    <a:pt x="20911" y="3960"/>
                  </a:cubicBezTo>
                  <a:cubicBezTo>
                    <a:pt x="20221" y="5412"/>
                    <a:pt x="17004" y="6864"/>
                    <a:pt x="14477" y="7862"/>
                  </a:cubicBezTo>
                  <a:cubicBezTo>
                    <a:pt x="11949" y="8861"/>
                    <a:pt x="10111" y="9405"/>
                    <a:pt x="11030" y="10131"/>
                  </a:cubicBezTo>
                  <a:cubicBezTo>
                    <a:pt x="11949" y="10857"/>
                    <a:pt x="15626" y="11765"/>
                    <a:pt x="17464" y="12672"/>
                  </a:cubicBezTo>
                  <a:cubicBezTo>
                    <a:pt x="19302" y="13580"/>
                    <a:pt x="19302" y="14488"/>
                    <a:pt x="16085" y="15940"/>
                  </a:cubicBezTo>
                  <a:cubicBezTo>
                    <a:pt x="12868" y="17392"/>
                    <a:pt x="6434" y="19388"/>
                    <a:pt x="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0740935" y="4846751"/>
              <a:ext cx="615277" cy="353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90" fill="norm" stroke="1" extrusionOk="0">
                  <a:moveTo>
                    <a:pt x="19865" y="68"/>
                  </a:moveTo>
                  <a:cubicBezTo>
                    <a:pt x="20161" y="29"/>
                    <a:pt x="20456" y="-10"/>
                    <a:pt x="20752" y="3"/>
                  </a:cubicBezTo>
                  <a:cubicBezTo>
                    <a:pt x="21048" y="16"/>
                    <a:pt x="21344" y="80"/>
                    <a:pt x="21455" y="255"/>
                  </a:cubicBezTo>
                  <a:cubicBezTo>
                    <a:pt x="21566" y="429"/>
                    <a:pt x="21492" y="714"/>
                    <a:pt x="21122" y="1095"/>
                  </a:cubicBezTo>
                  <a:cubicBezTo>
                    <a:pt x="20752" y="1477"/>
                    <a:pt x="20087" y="1955"/>
                    <a:pt x="19458" y="2440"/>
                  </a:cubicBezTo>
                  <a:cubicBezTo>
                    <a:pt x="18829" y="2924"/>
                    <a:pt x="18237" y="3415"/>
                    <a:pt x="17719" y="3900"/>
                  </a:cubicBezTo>
                  <a:cubicBezTo>
                    <a:pt x="17202" y="4385"/>
                    <a:pt x="16758" y="4863"/>
                    <a:pt x="16351" y="5348"/>
                  </a:cubicBezTo>
                  <a:cubicBezTo>
                    <a:pt x="15944" y="5833"/>
                    <a:pt x="15574" y="6324"/>
                    <a:pt x="15204" y="6835"/>
                  </a:cubicBezTo>
                  <a:cubicBezTo>
                    <a:pt x="14834" y="7345"/>
                    <a:pt x="14465" y="7875"/>
                    <a:pt x="14058" y="8373"/>
                  </a:cubicBezTo>
                  <a:cubicBezTo>
                    <a:pt x="13651" y="8870"/>
                    <a:pt x="13207" y="9336"/>
                    <a:pt x="12837" y="9801"/>
                  </a:cubicBezTo>
                  <a:cubicBezTo>
                    <a:pt x="12467" y="10266"/>
                    <a:pt x="12171" y="10732"/>
                    <a:pt x="11913" y="11191"/>
                  </a:cubicBezTo>
                  <a:cubicBezTo>
                    <a:pt x="11654" y="11650"/>
                    <a:pt x="11432" y="12102"/>
                    <a:pt x="11210" y="12600"/>
                  </a:cubicBezTo>
                  <a:cubicBezTo>
                    <a:pt x="10988" y="13097"/>
                    <a:pt x="10766" y="13640"/>
                    <a:pt x="10359" y="14164"/>
                  </a:cubicBezTo>
                  <a:cubicBezTo>
                    <a:pt x="9952" y="14687"/>
                    <a:pt x="9361" y="15191"/>
                    <a:pt x="8621" y="15708"/>
                  </a:cubicBezTo>
                  <a:cubicBezTo>
                    <a:pt x="7881" y="16226"/>
                    <a:pt x="6993" y="16756"/>
                    <a:pt x="6402" y="17234"/>
                  </a:cubicBezTo>
                  <a:cubicBezTo>
                    <a:pt x="5810" y="17712"/>
                    <a:pt x="5514" y="18139"/>
                    <a:pt x="5366" y="18572"/>
                  </a:cubicBezTo>
                  <a:cubicBezTo>
                    <a:pt x="5218" y="19005"/>
                    <a:pt x="5218" y="19444"/>
                    <a:pt x="4589" y="19864"/>
                  </a:cubicBezTo>
                  <a:cubicBezTo>
                    <a:pt x="3961" y="20284"/>
                    <a:pt x="2703" y="20685"/>
                    <a:pt x="1926" y="20911"/>
                  </a:cubicBezTo>
                  <a:cubicBezTo>
                    <a:pt x="1150" y="21138"/>
                    <a:pt x="854" y="21189"/>
                    <a:pt x="558" y="21254"/>
                  </a:cubicBezTo>
                  <a:cubicBezTo>
                    <a:pt x="262" y="21319"/>
                    <a:pt x="-34" y="21396"/>
                    <a:pt x="3" y="21454"/>
                  </a:cubicBezTo>
                  <a:cubicBezTo>
                    <a:pt x="40" y="21512"/>
                    <a:pt x="410" y="21551"/>
                    <a:pt x="780" y="21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1355916" y="5551801"/>
              <a:ext cx="143934" cy="17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3494" y="9683"/>
                  </a:moveTo>
                  <a:cubicBezTo>
                    <a:pt x="5082" y="9683"/>
                    <a:pt x="6671" y="9683"/>
                    <a:pt x="8576" y="8793"/>
                  </a:cubicBezTo>
                  <a:cubicBezTo>
                    <a:pt x="10482" y="7904"/>
                    <a:pt x="12706" y="6125"/>
                    <a:pt x="13976" y="4600"/>
                  </a:cubicBezTo>
                  <a:cubicBezTo>
                    <a:pt x="15247" y="3076"/>
                    <a:pt x="15565" y="1805"/>
                    <a:pt x="14771" y="916"/>
                  </a:cubicBezTo>
                  <a:cubicBezTo>
                    <a:pt x="13976" y="26"/>
                    <a:pt x="12071" y="-482"/>
                    <a:pt x="9847" y="662"/>
                  </a:cubicBezTo>
                  <a:cubicBezTo>
                    <a:pt x="7624" y="1805"/>
                    <a:pt x="5082" y="4600"/>
                    <a:pt x="3176" y="7904"/>
                  </a:cubicBezTo>
                  <a:cubicBezTo>
                    <a:pt x="1271" y="11207"/>
                    <a:pt x="0" y="15019"/>
                    <a:pt x="0" y="17306"/>
                  </a:cubicBezTo>
                  <a:cubicBezTo>
                    <a:pt x="0" y="19593"/>
                    <a:pt x="1271" y="20356"/>
                    <a:pt x="3653" y="20737"/>
                  </a:cubicBezTo>
                  <a:cubicBezTo>
                    <a:pt x="6035" y="21118"/>
                    <a:pt x="9529" y="21118"/>
                    <a:pt x="12706" y="20356"/>
                  </a:cubicBezTo>
                  <a:cubicBezTo>
                    <a:pt x="15882" y="19593"/>
                    <a:pt x="18741" y="18069"/>
                    <a:pt x="21600" y="16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1512550" y="5588000"/>
              <a:ext cx="120650" cy="14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4547" y="0"/>
                  </a:moveTo>
                  <a:cubicBezTo>
                    <a:pt x="3411" y="6171"/>
                    <a:pt x="2274" y="12343"/>
                    <a:pt x="1516" y="16200"/>
                  </a:cubicBezTo>
                  <a:cubicBezTo>
                    <a:pt x="758" y="20057"/>
                    <a:pt x="379" y="21600"/>
                    <a:pt x="189" y="20983"/>
                  </a:cubicBezTo>
                  <a:cubicBezTo>
                    <a:pt x="0" y="20366"/>
                    <a:pt x="0" y="17589"/>
                    <a:pt x="0" y="14503"/>
                  </a:cubicBezTo>
                  <a:cubicBezTo>
                    <a:pt x="0" y="11417"/>
                    <a:pt x="0" y="8023"/>
                    <a:pt x="189" y="5400"/>
                  </a:cubicBezTo>
                  <a:cubicBezTo>
                    <a:pt x="379" y="2777"/>
                    <a:pt x="758" y="926"/>
                    <a:pt x="1895" y="463"/>
                  </a:cubicBezTo>
                  <a:cubicBezTo>
                    <a:pt x="3032" y="0"/>
                    <a:pt x="4926" y="926"/>
                    <a:pt x="6253" y="3549"/>
                  </a:cubicBezTo>
                  <a:cubicBezTo>
                    <a:pt x="7579" y="6171"/>
                    <a:pt x="8337" y="10491"/>
                    <a:pt x="9095" y="10800"/>
                  </a:cubicBezTo>
                  <a:cubicBezTo>
                    <a:pt x="9853" y="11109"/>
                    <a:pt x="10611" y="7406"/>
                    <a:pt x="11747" y="4783"/>
                  </a:cubicBezTo>
                  <a:cubicBezTo>
                    <a:pt x="12884" y="2160"/>
                    <a:pt x="14400" y="617"/>
                    <a:pt x="15726" y="771"/>
                  </a:cubicBezTo>
                  <a:cubicBezTo>
                    <a:pt x="17053" y="926"/>
                    <a:pt x="18189" y="2777"/>
                    <a:pt x="19137" y="6017"/>
                  </a:cubicBezTo>
                  <a:cubicBezTo>
                    <a:pt x="20084" y="9257"/>
                    <a:pt x="20842" y="13886"/>
                    <a:pt x="2160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1656483" y="5555730"/>
              <a:ext cx="77883" cy="37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08" fill="norm" stroke="1" extrusionOk="0">
                  <a:moveTo>
                    <a:pt x="10800" y="2909"/>
                  </a:moveTo>
                  <a:cubicBezTo>
                    <a:pt x="8526" y="4349"/>
                    <a:pt x="6253" y="5789"/>
                    <a:pt x="5684" y="8309"/>
                  </a:cubicBezTo>
                  <a:cubicBezTo>
                    <a:pt x="5116" y="10829"/>
                    <a:pt x="6253" y="14429"/>
                    <a:pt x="6821" y="16649"/>
                  </a:cubicBezTo>
                  <a:cubicBezTo>
                    <a:pt x="7389" y="18869"/>
                    <a:pt x="7389" y="19709"/>
                    <a:pt x="6537" y="20369"/>
                  </a:cubicBezTo>
                  <a:cubicBezTo>
                    <a:pt x="5684" y="21029"/>
                    <a:pt x="3979" y="21509"/>
                    <a:pt x="2558" y="21389"/>
                  </a:cubicBezTo>
                  <a:cubicBezTo>
                    <a:pt x="1137" y="21269"/>
                    <a:pt x="0" y="20549"/>
                    <a:pt x="0" y="18149"/>
                  </a:cubicBezTo>
                  <a:cubicBezTo>
                    <a:pt x="0" y="15749"/>
                    <a:pt x="1137" y="11669"/>
                    <a:pt x="2274" y="8549"/>
                  </a:cubicBezTo>
                  <a:cubicBezTo>
                    <a:pt x="3411" y="5429"/>
                    <a:pt x="4547" y="3269"/>
                    <a:pt x="5968" y="1949"/>
                  </a:cubicBezTo>
                  <a:cubicBezTo>
                    <a:pt x="7389" y="629"/>
                    <a:pt x="9095" y="149"/>
                    <a:pt x="11368" y="29"/>
                  </a:cubicBezTo>
                  <a:cubicBezTo>
                    <a:pt x="13642" y="-91"/>
                    <a:pt x="16484" y="149"/>
                    <a:pt x="18474" y="869"/>
                  </a:cubicBezTo>
                  <a:cubicBezTo>
                    <a:pt x="20463" y="1589"/>
                    <a:pt x="21600" y="2789"/>
                    <a:pt x="20463" y="4049"/>
                  </a:cubicBezTo>
                  <a:cubicBezTo>
                    <a:pt x="19326" y="5309"/>
                    <a:pt x="15916" y="6629"/>
                    <a:pt x="12789" y="7169"/>
                  </a:cubicBezTo>
                  <a:cubicBezTo>
                    <a:pt x="9663" y="7709"/>
                    <a:pt x="6821" y="7469"/>
                    <a:pt x="3979" y="7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1772899" y="5568949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1766550" y="5518150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1855449" y="5524500"/>
              <a:ext cx="88901" cy="14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0"/>
                  </a:moveTo>
                  <a:cubicBezTo>
                    <a:pt x="4114" y="3042"/>
                    <a:pt x="8229" y="6085"/>
                    <a:pt x="10029" y="9279"/>
                  </a:cubicBezTo>
                  <a:cubicBezTo>
                    <a:pt x="11829" y="12473"/>
                    <a:pt x="11314" y="15820"/>
                    <a:pt x="10029" y="18101"/>
                  </a:cubicBezTo>
                  <a:cubicBezTo>
                    <a:pt x="8743" y="20383"/>
                    <a:pt x="6686" y="21600"/>
                    <a:pt x="5400" y="21144"/>
                  </a:cubicBezTo>
                  <a:cubicBezTo>
                    <a:pt x="4114" y="20687"/>
                    <a:pt x="3600" y="18558"/>
                    <a:pt x="4886" y="15211"/>
                  </a:cubicBezTo>
                  <a:cubicBezTo>
                    <a:pt x="6171" y="11865"/>
                    <a:pt x="9257" y="7301"/>
                    <a:pt x="12343" y="4868"/>
                  </a:cubicBezTo>
                  <a:cubicBezTo>
                    <a:pt x="15429" y="2434"/>
                    <a:pt x="18514" y="2130"/>
                    <a:pt x="21600" y="1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1982449" y="55435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2007850" y="546734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2024697" y="5339834"/>
              <a:ext cx="245620" cy="3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87" fill="norm" stroke="1" extrusionOk="0">
                  <a:moveTo>
                    <a:pt x="5177" y="13890"/>
                  </a:moveTo>
                  <a:cubicBezTo>
                    <a:pt x="4438" y="13443"/>
                    <a:pt x="3700" y="12996"/>
                    <a:pt x="2869" y="13145"/>
                  </a:cubicBezTo>
                  <a:cubicBezTo>
                    <a:pt x="2038" y="13294"/>
                    <a:pt x="1115" y="14039"/>
                    <a:pt x="561" y="14784"/>
                  </a:cubicBezTo>
                  <a:cubicBezTo>
                    <a:pt x="8" y="15528"/>
                    <a:pt x="-177" y="16273"/>
                    <a:pt x="192" y="17465"/>
                  </a:cubicBezTo>
                  <a:cubicBezTo>
                    <a:pt x="561" y="18657"/>
                    <a:pt x="1485" y="20295"/>
                    <a:pt x="3054" y="20891"/>
                  </a:cubicBezTo>
                  <a:cubicBezTo>
                    <a:pt x="4623" y="21487"/>
                    <a:pt x="6838" y="21040"/>
                    <a:pt x="8315" y="20519"/>
                  </a:cubicBezTo>
                  <a:cubicBezTo>
                    <a:pt x="9792" y="19997"/>
                    <a:pt x="10531" y="19401"/>
                    <a:pt x="11085" y="18731"/>
                  </a:cubicBezTo>
                  <a:cubicBezTo>
                    <a:pt x="11638" y="18061"/>
                    <a:pt x="12008" y="17316"/>
                    <a:pt x="11731" y="16720"/>
                  </a:cubicBezTo>
                  <a:cubicBezTo>
                    <a:pt x="11454" y="16124"/>
                    <a:pt x="10531" y="15677"/>
                    <a:pt x="9792" y="15752"/>
                  </a:cubicBezTo>
                  <a:cubicBezTo>
                    <a:pt x="9054" y="15826"/>
                    <a:pt x="8500" y="16422"/>
                    <a:pt x="8500" y="17018"/>
                  </a:cubicBezTo>
                  <a:cubicBezTo>
                    <a:pt x="8500" y="17614"/>
                    <a:pt x="9054" y="18210"/>
                    <a:pt x="9792" y="18433"/>
                  </a:cubicBezTo>
                  <a:cubicBezTo>
                    <a:pt x="10531" y="18657"/>
                    <a:pt x="11454" y="18508"/>
                    <a:pt x="12100" y="18806"/>
                  </a:cubicBezTo>
                  <a:cubicBezTo>
                    <a:pt x="12746" y="19104"/>
                    <a:pt x="13115" y="19848"/>
                    <a:pt x="13761" y="20221"/>
                  </a:cubicBezTo>
                  <a:cubicBezTo>
                    <a:pt x="14408" y="20593"/>
                    <a:pt x="15331" y="20593"/>
                    <a:pt x="16531" y="19997"/>
                  </a:cubicBezTo>
                  <a:cubicBezTo>
                    <a:pt x="17731" y="19401"/>
                    <a:pt x="19208" y="18210"/>
                    <a:pt x="20131" y="15677"/>
                  </a:cubicBezTo>
                  <a:cubicBezTo>
                    <a:pt x="21054" y="13145"/>
                    <a:pt x="21423" y="9272"/>
                    <a:pt x="21423" y="6516"/>
                  </a:cubicBezTo>
                  <a:cubicBezTo>
                    <a:pt x="21423" y="3760"/>
                    <a:pt x="21054" y="2121"/>
                    <a:pt x="20408" y="1153"/>
                  </a:cubicBezTo>
                  <a:cubicBezTo>
                    <a:pt x="19761" y="185"/>
                    <a:pt x="18838" y="-113"/>
                    <a:pt x="18100" y="36"/>
                  </a:cubicBezTo>
                  <a:cubicBezTo>
                    <a:pt x="17361" y="185"/>
                    <a:pt x="16808" y="781"/>
                    <a:pt x="16623" y="3835"/>
                  </a:cubicBezTo>
                  <a:cubicBezTo>
                    <a:pt x="16438" y="6888"/>
                    <a:pt x="16623" y="12400"/>
                    <a:pt x="17269" y="15752"/>
                  </a:cubicBezTo>
                  <a:cubicBezTo>
                    <a:pt x="17915" y="19104"/>
                    <a:pt x="19023" y="20295"/>
                    <a:pt x="20131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1785600" y="6059621"/>
              <a:ext cx="114854" cy="36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91" fill="norm" stroke="1" extrusionOk="0">
                  <a:moveTo>
                    <a:pt x="1157" y="4343"/>
                  </a:moveTo>
                  <a:cubicBezTo>
                    <a:pt x="1929" y="6318"/>
                    <a:pt x="2700" y="8293"/>
                    <a:pt x="3471" y="10823"/>
                  </a:cubicBezTo>
                  <a:cubicBezTo>
                    <a:pt x="4243" y="13354"/>
                    <a:pt x="5014" y="16439"/>
                    <a:pt x="5014" y="18414"/>
                  </a:cubicBezTo>
                  <a:cubicBezTo>
                    <a:pt x="5014" y="20389"/>
                    <a:pt x="4243" y="21253"/>
                    <a:pt x="3664" y="21377"/>
                  </a:cubicBezTo>
                  <a:cubicBezTo>
                    <a:pt x="3086" y="21500"/>
                    <a:pt x="2700" y="20883"/>
                    <a:pt x="2700" y="18291"/>
                  </a:cubicBezTo>
                  <a:cubicBezTo>
                    <a:pt x="2700" y="15699"/>
                    <a:pt x="3086" y="11132"/>
                    <a:pt x="3857" y="7985"/>
                  </a:cubicBezTo>
                  <a:cubicBezTo>
                    <a:pt x="4629" y="4837"/>
                    <a:pt x="5786" y="3109"/>
                    <a:pt x="6943" y="1937"/>
                  </a:cubicBezTo>
                  <a:cubicBezTo>
                    <a:pt x="8100" y="764"/>
                    <a:pt x="9257" y="147"/>
                    <a:pt x="11186" y="23"/>
                  </a:cubicBezTo>
                  <a:cubicBezTo>
                    <a:pt x="13114" y="-100"/>
                    <a:pt x="15814" y="270"/>
                    <a:pt x="17936" y="1196"/>
                  </a:cubicBezTo>
                  <a:cubicBezTo>
                    <a:pt x="20057" y="2122"/>
                    <a:pt x="21600" y="3603"/>
                    <a:pt x="20636" y="5331"/>
                  </a:cubicBezTo>
                  <a:cubicBezTo>
                    <a:pt x="19671" y="7059"/>
                    <a:pt x="16200" y="9034"/>
                    <a:pt x="12343" y="10268"/>
                  </a:cubicBezTo>
                  <a:cubicBezTo>
                    <a:pt x="8486" y="11502"/>
                    <a:pt x="4243" y="11996"/>
                    <a:pt x="0" y="12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1983361" y="6096000"/>
              <a:ext cx="188948" cy="30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0" fill="norm" stroke="1" extrusionOk="0">
                  <a:moveTo>
                    <a:pt x="4217" y="6658"/>
                  </a:moveTo>
                  <a:cubicBezTo>
                    <a:pt x="3737" y="9764"/>
                    <a:pt x="3257" y="12871"/>
                    <a:pt x="2897" y="15164"/>
                  </a:cubicBezTo>
                  <a:cubicBezTo>
                    <a:pt x="2537" y="17458"/>
                    <a:pt x="2297" y="18937"/>
                    <a:pt x="1817" y="19973"/>
                  </a:cubicBezTo>
                  <a:cubicBezTo>
                    <a:pt x="1337" y="21008"/>
                    <a:pt x="617" y="21600"/>
                    <a:pt x="257" y="21304"/>
                  </a:cubicBezTo>
                  <a:cubicBezTo>
                    <a:pt x="-103" y="21008"/>
                    <a:pt x="-103" y="19825"/>
                    <a:pt x="377" y="17088"/>
                  </a:cubicBezTo>
                  <a:cubicBezTo>
                    <a:pt x="857" y="14351"/>
                    <a:pt x="1817" y="10060"/>
                    <a:pt x="2537" y="7249"/>
                  </a:cubicBezTo>
                  <a:cubicBezTo>
                    <a:pt x="3257" y="4438"/>
                    <a:pt x="3737" y="3107"/>
                    <a:pt x="3977" y="1997"/>
                  </a:cubicBezTo>
                  <a:cubicBezTo>
                    <a:pt x="4217" y="888"/>
                    <a:pt x="4217" y="0"/>
                    <a:pt x="4457" y="0"/>
                  </a:cubicBezTo>
                  <a:cubicBezTo>
                    <a:pt x="4697" y="0"/>
                    <a:pt x="5177" y="888"/>
                    <a:pt x="6257" y="2515"/>
                  </a:cubicBezTo>
                  <a:cubicBezTo>
                    <a:pt x="7337" y="4142"/>
                    <a:pt x="9017" y="6510"/>
                    <a:pt x="10457" y="7693"/>
                  </a:cubicBezTo>
                  <a:cubicBezTo>
                    <a:pt x="11897" y="8877"/>
                    <a:pt x="13097" y="8877"/>
                    <a:pt x="14537" y="7767"/>
                  </a:cubicBezTo>
                  <a:cubicBezTo>
                    <a:pt x="15977" y="6658"/>
                    <a:pt x="17657" y="4438"/>
                    <a:pt x="18857" y="2885"/>
                  </a:cubicBezTo>
                  <a:cubicBezTo>
                    <a:pt x="20057" y="1332"/>
                    <a:pt x="20777" y="444"/>
                    <a:pt x="21137" y="370"/>
                  </a:cubicBezTo>
                  <a:cubicBezTo>
                    <a:pt x="21497" y="296"/>
                    <a:pt x="21497" y="1036"/>
                    <a:pt x="21257" y="4068"/>
                  </a:cubicBezTo>
                  <a:cubicBezTo>
                    <a:pt x="21017" y="7101"/>
                    <a:pt x="20537" y="12427"/>
                    <a:pt x="20057" y="17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2297833" y="6089650"/>
              <a:ext cx="4021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165"/>
                    <a:pt x="5400" y="10330"/>
                    <a:pt x="2160" y="13930"/>
                  </a:cubicBezTo>
                  <a:cubicBezTo>
                    <a:pt x="-1080" y="17530"/>
                    <a:pt x="0" y="19565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2268200" y="6070600"/>
              <a:ext cx="2286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900"/>
                    <a:pt x="0" y="16200"/>
                    <a:pt x="1100" y="13500"/>
                  </a:cubicBezTo>
                  <a:cubicBezTo>
                    <a:pt x="2200" y="10800"/>
                    <a:pt x="4400" y="8100"/>
                    <a:pt x="8000" y="5850"/>
                  </a:cubicBezTo>
                  <a:cubicBezTo>
                    <a:pt x="11600" y="3600"/>
                    <a:pt x="166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2293599" y="6211005"/>
              <a:ext cx="1841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731" y="12126"/>
                    <a:pt x="5462" y="4168"/>
                    <a:pt x="9062" y="1326"/>
                  </a:cubicBezTo>
                  <a:cubicBezTo>
                    <a:pt x="12662" y="-1516"/>
                    <a:pt x="17131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1364297" y="7162281"/>
              <a:ext cx="262554" cy="19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834" fill="norm" stroke="1" extrusionOk="0">
                  <a:moveTo>
                    <a:pt x="4845" y="5513"/>
                  </a:moveTo>
                  <a:cubicBezTo>
                    <a:pt x="3981" y="5513"/>
                    <a:pt x="3117" y="5513"/>
                    <a:pt x="2253" y="5740"/>
                  </a:cubicBezTo>
                  <a:cubicBezTo>
                    <a:pt x="1389" y="5967"/>
                    <a:pt x="525" y="6422"/>
                    <a:pt x="180" y="7218"/>
                  </a:cubicBezTo>
                  <a:cubicBezTo>
                    <a:pt x="-166" y="8014"/>
                    <a:pt x="7" y="9150"/>
                    <a:pt x="525" y="9833"/>
                  </a:cubicBezTo>
                  <a:cubicBezTo>
                    <a:pt x="1044" y="10515"/>
                    <a:pt x="1908" y="10742"/>
                    <a:pt x="4068" y="9946"/>
                  </a:cubicBezTo>
                  <a:cubicBezTo>
                    <a:pt x="6228" y="9150"/>
                    <a:pt x="9684" y="7332"/>
                    <a:pt x="11757" y="6081"/>
                  </a:cubicBezTo>
                  <a:cubicBezTo>
                    <a:pt x="13831" y="4830"/>
                    <a:pt x="14522" y="4148"/>
                    <a:pt x="14954" y="3239"/>
                  </a:cubicBezTo>
                  <a:cubicBezTo>
                    <a:pt x="15386" y="2329"/>
                    <a:pt x="15559" y="1193"/>
                    <a:pt x="14868" y="510"/>
                  </a:cubicBezTo>
                  <a:cubicBezTo>
                    <a:pt x="14176" y="-172"/>
                    <a:pt x="12621" y="-399"/>
                    <a:pt x="10634" y="1306"/>
                  </a:cubicBezTo>
                  <a:cubicBezTo>
                    <a:pt x="8647" y="3012"/>
                    <a:pt x="6228" y="6649"/>
                    <a:pt x="5018" y="9833"/>
                  </a:cubicBezTo>
                  <a:cubicBezTo>
                    <a:pt x="3808" y="13016"/>
                    <a:pt x="3808" y="15744"/>
                    <a:pt x="5018" y="17790"/>
                  </a:cubicBezTo>
                  <a:cubicBezTo>
                    <a:pt x="6228" y="19837"/>
                    <a:pt x="8647" y="21201"/>
                    <a:pt x="11584" y="20746"/>
                  </a:cubicBezTo>
                  <a:cubicBezTo>
                    <a:pt x="14522" y="20292"/>
                    <a:pt x="17978" y="18018"/>
                    <a:pt x="21434" y="15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1726333" y="6963517"/>
              <a:ext cx="113296" cy="39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03" fill="norm" stroke="1" extrusionOk="0">
                  <a:moveTo>
                    <a:pt x="2800" y="10417"/>
                  </a:moveTo>
                  <a:cubicBezTo>
                    <a:pt x="2800" y="13160"/>
                    <a:pt x="2800" y="15903"/>
                    <a:pt x="2800" y="17560"/>
                  </a:cubicBezTo>
                  <a:cubicBezTo>
                    <a:pt x="2800" y="19217"/>
                    <a:pt x="2800" y="19789"/>
                    <a:pt x="2600" y="20360"/>
                  </a:cubicBezTo>
                  <a:cubicBezTo>
                    <a:pt x="2400" y="20932"/>
                    <a:pt x="2000" y="21503"/>
                    <a:pt x="1400" y="21503"/>
                  </a:cubicBezTo>
                  <a:cubicBezTo>
                    <a:pt x="800" y="21503"/>
                    <a:pt x="0" y="20932"/>
                    <a:pt x="0" y="18989"/>
                  </a:cubicBezTo>
                  <a:cubicBezTo>
                    <a:pt x="0" y="17046"/>
                    <a:pt x="800" y="13732"/>
                    <a:pt x="1600" y="10589"/>
                  </a:cubicBezTo>
                  <a:cubicBezTo>
                    <a:pt x="2400" y="7446"/>
                    <a:pt x="3200" y="4474"/>
                    <a:pt x="4200" y="2646"/>
                  </a:cubicBezTo>
                  <a:cubicBezTo>
                    <a:pt x="5200" y="817"/>
                    <a:pt x="6400" y="132"/>
                    <a:pt x="8200" y="17"/>
                  </a:cubicBezTo>
                  <a:cubicBezTo>
                    <a:pt x="10000" y="-97"/>
                    <a:pt x="12400" y="360"/>
                    <a:pt x="15200" y="1503"/>
                  </a:cubicBezTo>
                  <a:cubicBezTo>
                    <a:pt x="18000" y="2646"/>
                    <a:pt x="21200" y="4474"/>
                    <a:pt x="21400" y="6417"/>
                  </a:cubicBezTo>
                  <a:cubicBezTo>
                    <a:pt x="21600" y="8360"/>
                    <a:pt x="18800" y="10417"/>
                    <a:pt x="16600" y="11617"/>
                  </a:cubicBezTo>
                  <a:cubicBezTo>
                    <a:pt x="14400" y="12817"/>
                    <a:pt x="12800" y="13160"/>
                    <a:pt x="10800" y="13389"/>
                  </a:cubicBezTo>
                  <a:cubicBezTo>
                    <a:pt x="8800" y="13617"/>
                    <a:pt x="6400" y="13732"/>
                    <a:pt x="5200" y="13446"/>
                  </a:cubicBezTo>
                  <a:cubicBezTo>
                    <a:pt x="4000" y="13160"/>
                    <a:pt x="4000" y="12474"/>
                    <a:pt x="4000" y="11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1932207" y="7005777"/>
              <a:ext cx="208352" cy="3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95" fill="norm" stroke="1" extrusionOk="0">
                  <a:moveTo>
                    <a:pt x="3216" y="4909"/>
                  </a:moveTo>
                  <a:cubicBezTo>
                    <a:pt x="2779" y="7866"/>
                    <a:pt x="2343" y="10824"/>
                    <a:pt x="1907" y="13074"/>
                  </a:cubicBezTo>
                  <a:cubicBezTo>
                    <a:pt x="1470" y="15324"/>
                    <a:pt x="1034" y="16866"/>
                    <a:pt x="707" y="18024"/>
                  </a:cubicBezTo>
                  <a:cubicBezTo>
                    <a:pt x="379" y="19181"/>
                    <a:pt x="161" y="19952"/>
                    <a:pt x="52" y="19952"/>
                  </a:cubicBezTo>
                  <a:cubicBezTo>
                    <a:pt x="-57" y="19952"/>
                    <a:pt x="-57" y="19181"/>
                    <a:pt x="707" y="16481"/>
                  </a:cubicBezTo>
                  <a:cubicBezTo>
                    <a:pt x="1470" y="13781"/>
                    <a:pt x="2998" y="9152"/>
                    <a:pt x="3870" y="6324"/>
                  </a:cubicBezTo>
                  <a:cubicBezTo>
                    <a:pt x="4743" y="3495"/>
                    <a:pt x="4961" y="2466"/>
                    <a:pt x="5179" y="1631"/>
                  </a:cubicBezTo>
                  <a:cubicBezTo>
                    <a:pt x="5398" y="795"/>
                    <a:pt x="5616" y="152"/>
                    <a:pt x="6270" y="24"/>
                  </a:cubicBezTo>
                  <a:cubicBezTo>
                    <a:pt x="6925" y="-105"/>
                    <a:pt x="8016" y="281"/>
                    <a:pt x="8670" y="1438"/>
                  </a:cubicBezTo>
                  <a:cubicBezTo>
                    <a:pt x="9325" y="2595"/>
                    <a:pt x="9543" y="4524"/>
                    <a:pt x="9870" y="5938"/>
                  </a:cubicBezTo>
                  <a:cubicBezTo>
                    <a:pt x="10198" y="7352"/>
                    <a:pt x="10634" y="8252"/>
                    <a:pt x="11398" y="8381"/>
                  </a:cubicBezTo>
                  <a:cubicBezTo>
                    <a:pt x="12161" y="8509"/>
                    <a:pt x="13252" y="7866"/>
                    <a:pt x="14670" y="6645"/>
                  </a:cubicBezTo>
                  <a:cubicBezTo>
                    <a:pt x="16088" y="5424"/>
                    <a:pt x="17834" y="3624"/>
                    <a:pt x="19034" y="2466"/>
                  </a:cubicBezTo>
                  <a:cubicBezTo>
                    <a:pt x="20234" y="1309"/>
                    <a:pt x="20888" y="795"/>
                    <a:pt x="21216" y="1116"/>
                  </a:cubicBezTo>
                  <a:cubicBezTo>
                    <a:pt x="21543" y="1438"/>
                    <a:pt x="21543" y="2595"/>
                    <a:pt x="21325" y="4974"/>
                  </a:cubicBezTo>
                  <a:cubicBezTo>
                    <a:pt x="21107" y="7352"/>
                    <a:pt x="20670" y="10952"/>
                    <a:pt x="20125" y="13909"/>
                  </a:cubicBezTo>
                  <a:cubicBezTo>
                    <a:pt x="19579" y="16866"/>
                    <a:pt x="18925" y="19181"/>
                    <a:pt x="1827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2217400" y="7035800"/>
              <a:ext cx="762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18"/>
                    <a:pt x="12000" y="5236"/>
                    <a:pt x="8700" y="8313"/>
                  </a:cubicBezTo>
                  <a:cubicBezTo>
                    <a:pt x="5400" y="11389"/>
                    <a:pt x="3600" y="14924"/>
                    <a:pt x="2400" y="17215"/>
                  </a:cubicBezTo>
                  <a:cubicBezTo>
                    <a:pt x="1200" y="19505"/>
                    <a:pt x="600" y="205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2242800" y="7035799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7100"/>
                    <a:pt x="4966" y="12600"/>
                    <a:pt x="8566" y="9000"/>
                  </a:cubicBezTo>
                  <a:cubicBezTo>
                    <a:pt x="12166" y="5400"/>
                    <a:pt x="16883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2204700" y="7200900"/>
              <a:ext cx="2032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800"/>
                    <a:pt x="11700" y="12000"/>
                    <a:pt x="15300" y="8400"/>
                  </a:cubicBezTo>
                  <a:cubicBezTo>
                    <a:pt x="18900" y="4800"/>
                    <a:pt x="2025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901700" y="0"/>
              <a:ext cx="5634277" cy="185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0" fill="norm" stroke="1" extrusionOk="0">
                  <a:moveTo>
                    <a:pt x="292" y="7372"/>
                  </a:moveTo>
                  <a:cubicBezTo>
                    <a:pt x="292" y="7175"/>
                    <a:pt x="292" y="6979"/>
                    <a:pt x="308" y="6942"/>
                  </a:cubicBezTo>
                  <a:cubicBezTo>
                    <a:pt x="324" y="6905"/>
                    <a:pt x="357" y="7028"/>
                    <a:pt x="381" y="7421"/>
                  </a:cubicBezTo>
                  <a:cubicBezTo>
                    <a:pt x="406" y="7814"/>
                    <a:pt x="422" y="8478"/>
                    <a:pt x="434" y="9289"/>
                  </a:cubicBezTo>
                  <a:cubicBezTo>
                    <a:pt x="446" y="10100"/>
                    <a:pt x="454" y="11058"/>
                    <a:pt x="483" y="11955"/>
                  </a:cubicBezTo>
                  <a:cubicBezTo>
                    <a:pt x="511" y="12852"/>
                    <a:pt x="560" y="13687"/>
                    <a:pt x="608" y="14572"/>
                  </a:cubicBezTo>
                  <a:cubicBezTo>
                    <a:pt x="657" y="15457"/>
                    <a:pt x="706" y="16390"/>
                    <a:pt x="754" y="17263"/>
                  </a:cubicBezTo>
                  <a:cubicBezTo>
                    <a:pt x="803" y="18135"/>
                    <a:pt x="852" y="18946"/>
                    <a:pt x="908" y="19610"/>
                  </a:cubicBezTo>
                  <a:cubicBezTo>
                    <a:pt x="965" y="20273"/>
                    <a:pt x="1030" y="20789"/>
                    <a:pt x="1103" y="21109"/>
                  </a:cubicBezTo>
                  <a:cubicBezTo>
                    <a:pt x="1176" y="21428"/>
                    <a:pt x="1257" y="21551"/>
                    <a:pt x="1379" y="21575"/>
                  </a:cubicBezTo>
                  <a:cubicBezTo>
                    <a:pt x="1501" y="21600"/>
                    <a:pt x="1663" y="21526"/>
                    <a:pt x="1841" y="21428"/>
                  </a:cubicBezTo>
                  <a:cubicBezTo>
                    <a:pt x="2020" y="21330"/>
                    <a:pt x="2214" y="21207"/>
                    <a:pt x="2466" y="21059"/>
                  </a:cubicBezTo>
                  <a:cubicBezTo>
                    <a:pt x="2717" y="20912"/>
                    <a:pt x="3025" y="20740"/>
                    <a:pt x="3326" y="20580"/>
                  </a:cubicBezTo>
                  <a:cubicBezTo>
                    <a:pt x="3626" y="20420"/>
                    <a:pt x="3918" y="20273"/>
                    <a:pt x="4193" y="20150"/>
                  </a:cubicBezTo>
                  <a:cubicBezTo>
                    <a:pt x="4469" y="20027"/>
                    <a:pt x="4729" y="19929"/>
                    <a:pt x="4984" y="19843"/>
                  </a:cubicBezTo>
                  <a:cubicBezTo>
                    <a:pt x="5240" y="19757"/>
                    <a:pt x="5491" y="19683"/>
                    <a:pt x="5755" y="19597"/>
                  </a:cubicBezTo>
                  <a:cubicBezTo>
                    <a:pt x="6018" y="19511"/>
                    <a:pt x="6294" y="19413"/>
                    <a:pt x="6570" y="19315"/>
                  </a:cubicBezTo>
                  <a:cubicBezTo>
                    <a:pt x="6846" y="19216"/>
                    <a:pt x="7122" y="19118"/>
                    <a:pt x="7410" y="19020"/>
                  </a:cubicBezTo>
                  <a:cubicBezTo>
                    <a:pt x="7697" y="18922"/>
                    <a:pt x="7998" y="18823"/>
                    <a:pt x="8298" y="18713"/>
                  </a:cubicBezTo>
                  <a:cubicBezTo>
                    <a:pt x="8598" y="18602"/>
                    <a:pt x="8898" y="18479"/>
                    <a:pt x="9198" y="18356"/>
                  </a:cubicBezTo>
                  <a:cubicBezTo>
                    <a:pt x="9498" y="18233"/>
                    <a:pt x="9798" y="18111"/>
                    <a:pt x="10082" y="18000"/>
                  </a:cubicBezTo>
                  <a:cubicBezTo>
                    <a:pt x="10366" y="17889"/>
                    <a:pt x="10634" y="17791"/>
                    <a:pt x="10905" y="17693"/>
                  </a:cubicBezTo>
                  <a:cubicBezTo>
                    <a:pt x="11177" y="17595"/>
                    <a:pt x="11453" y="17496"/>
                    <a:pt x="11721" y="17410"/>
                  </a:cubicBezTo>
                  <a:cubicBezTo>
                    <a:pt x="11988" y="17324"/>
                    <a:pt x="12248" y="17251"/>
                    <a:pt x="12503" y="17152"/>
                  </a:cubicBezTo>
                  <a:cubicBezTo>
                    <a:pt x="12759" y="17054"/>
                    <a:pt x="13010" y="16931"/>
                    <a:pt x="13246" y="16833"/>
                  </a:cubicBezTo>
                  <a:cubicBezTo>
                    <a:pt x="13481" y="16734"/>
                    <a:pt x="13700" y="16661"/>
                    <a:pt x="13955" y="16538"/>
                  </a:cubicBezTo>
                  <a:cubicBezTo>
                    <a:pt x="14211" y="16415"/>
                    <a:pt x="14503" y="16243"/>
                    <a:pt x="14774" y="16096"/>
                  </a:cubicBezTo>
                  <a:cubicBezTo>
                    <a:pt x="15046" y="15948"/>
                    <a:pt x="15298" y="15825"/>
                    <a:pt x="15557" y="15690"/>
                  </a:cubicBezTo>
                  <a:cubicBezTo>
                    <a:pt x="15817" y="15555"/>
                    <a:pt x="16084" y="15408"/>
                    <a:pt x="16389" y="15211"/>
                  </a:cubicBezTo>
                  <a:cubicBezTo>
                    <a:pt x="16693" y="15014"/>
                    <a:pt x="17033" y="14769"/>
                    <a:pt x="17350" y="14560"/>
                  </a:cubicBezTo>
                  <a:cubicBezTo>
                    <a:pt x="17666" y="14351"/>
                    <a:pt x="17958" y="14179"/>
                    <a:pt x="18238" y="14044"/>
                  </a:cubicBezTo>
                  <a:cubicBezTo>
                    <a:pt x="18518" y="13909"/>
                    <a:pt x="18785" y="13810"/>
                    <a:pt x="19057" y="13687"/>
                  </a:cubicBezTo>
                  <a:cubicBezTo>
                    <a:pt x="19329" y="13565"/>
                    <a:pt x="19605" y="13417"/>
                    <a:pt x="19889" y="13257"/>
                  </a:cubicBezTo>
                  <a:cubicBezTo>
                    <a:pt x="20172" y="13098"/>
                    <a:pt x="20464" y="12926"/>
                    <a:pt x="20679" y="12766"/>
                  </a:cubicBezTo>
                  <a:cubicBezTo>
                    <a:pt x="20894" y="12606"/>
                    <a:pt x="21032" y="12459"/>
                    <a:pt x="21121" y="12336"/>
                  </a:cubicBezTo>
                  <a:cubicBezTo>
                    <a:pt x="21211" y="12213"/>
                    <a:pt x="21251" y="12115"/>
                    <a:pt x="21276" y="11832"/>
                  </a:cubicBezTo>
                  <a:cubicBezTo>
                    <a:pt x="21300" y="11549"/>
                    <a:pt x="21308" y="11083"/>
                    <a:pt x="21328" y="10395"/>
                  </a:cubicBezTo>
                  <a:cubicBezTo>
                    <a:pt x="21349" y="9706"/>
                    <a:pt x="21381" y="8797"/>
                    <a:pt x="21426" y="7888"/>
                  </a:cubicBezTo>
                  <a:cubicBezTo>
                    <a:pt x="21470" y="6979"/>
                    <a:pt x="21527" y="6070"/>
                    <a:pt x="21559" y="5259"/>
                  </a:cubicBezTo>
                  <a:cubicBezTo>
                    <a:pt x="21592" y="4448"/>
                    <a:pt x="21600" y="3735"/>
                    <a:pt x="21580" y="3109"/>
                  </a:cubicBezTo>
                  <a:cubicBezTo>
                    <a:pt x="21559" y="2482"/>
                    <a:pt x="21511" y="1941"/>
                    <a:pt x="21454" y="1573"/>
                  </a:cubicBezTo>
                  <a:cubicBezTo>
                    <a:pt x="21397" y="1204"/>
                    <a:pt x="21332" y="1008"/>
                    <a:pt x="21227" y="872"/>
                  </a:cubicBezTo>
                  <a:cubicBezTo>
                    <a:pt x="21121" y="737"/>
                    <a:pt x="20975" y="663"/>
                    <a:pt x="20789" y="590"/>
                  </a:cubicBezTo>
                  <a:cubicBezTo>
                    <a:pt x="20602" y="516"/>
                    <a:pt x="20375" y="442"/>
                    <a:pt x="20103" y="369"/>
                  </a:cubicBezTo>
                  <a:cubicBezTo>
                    <a:pt x="19832" y="295"/>
                    <a:pt x="19515" y="221"/>
                    <a:pt x="19236" y="160"/>
                  </a:cubicBezTo>
                  <a:cubicBezTo>
                    <a:pt x="18956" y="98"/>
                    <a:pt x="18712" y="49"/>
                    <a:pt x="18424" y="25"/>
                  </a:cubicBezTo>
                  <a:cubicBezTo>
                    <a:pt x="18137" y="0"/>
                    <a:pt x="17804" y="0"/>
                    <a:pt x="17475" y="0"/>
                  </a:cubicBezTo>
                  <a:cubicBezTo>
                    <a:pt x="17147" y="0"/>
                    <a:pt x="16823" y="0"/>
                    <a:pt x="16514" y="12"/>
                  </a:cubicBezTo>
                  <a:cubicBezTo>
                    <a:pt x="16206" y="25"/>
                    <a:pt x="15914" y="49"/>
                    <a:pt x="15622" y="86"/>
                  </a:cubicBezTo>
                  <a:cubicBezTo>
                    <a:pt x="15330" y="123"/>
                    <a:pt x="15038" y="172"/>
                    <a:pt x="14734" y="233"/>
                  </a:cubicBezTo>
                  <a:cubicBezTo>
                    <a:pt x="14430" y="295"/>
                    <a:pt x="14113" y="369"/>
                    <a:pt x="13809" y="430"/>
                  </a:cubicBezTo>
                  <a:cubicBezTo>
                    <a:pt x="13505" y="491"/>
                    <a:pt x="13213" y="541"/>
                    <a:pt x="12917" y="590"/>
                  </a:cubicBezTo>
                  <a:cubicBezTo>
                    <a:pt x="12621" y="639"/>
                    <a:pt x="12321" y="688"/>
                    <a:pt x="12021" y="749"/>
                  </a:cubicBezTo>
                  <a:cubicBezTo>
                    <a:pt x="11721" y="811"/>
                    <a:pt x="11421" y="885"/>
                    <a:pt x="11120" y="946"/>
                  </a:cubicBezTo>
                  <a:cubicBezTo>
                    <a:pt x="10820" y="1008"/>
                    <a:pt x="10520" y="1057"/>
                    <a:pt x="10232" y="1106"/>
                  </a:cubicBezTo>
                  <a:cubicBezTo>
                    <a:pt x="9944" y="1155"/>
                    <a:pt x="9668" y="1204"/>
                    <a:pt x="9372" y="1290"/>
                  </a:cubicBezTo>
                  <a:cubicBezTo>
                    <a:pt x="9076" y="1376"/>
                    <a:pt x="8760" y="1499"/>
                    <a:pt x="8432" y="1646"/>
                  </a:cubicBezTo>
                  <a:cubicBezTo>
                    <a:pt x="8103" y="1794"/>
                    <a:pt x="7762" y="1966"/>
                    <a:pt x="7474" y="2150"/>
                  </a:cubicBezTo>
                  <a:cubicBezTo>
                    <a:pt x="7186" y="2334"/>
                    <a:pt x="6951" y="2531"/>
                    <a:pt x="6684" y="2740"/>
                  </a:cubicBezTo>
                  <a:cubicBezTo>
                    <a:pt x="6416" y="2949"/>
                    <a:pt x="6116" y="3170"/>
                    <a:pt x="5804" y="3416"/>
                  </a:cubicBezTo>
                  <a:cubicBezTo>
                    <a:pt x="5491" y="3661"/>
                    <a:pt x="5167" y="3932"/>
                    <a:pt x="4838" y="4214"/>
                  </a:cubicBezTo>
                  <a:cubicBezTo>
                    <a:pt x="4510" y="4497"/>
                    <a:pt x="4177" y="4792"/>
                    <a:pt x="3869" y="5062"/>
                  </a:cubicBezTo>
                  <a:cubicBezTo>
                    <a:pt x="3561" y="5332"/>
                    <a:pt x="3277" y="5578"/>
                    <a:pt x="2989" y="5848"/>
                  </a:cubicBezTo>
                  <a:cubicBezTo>
                    <a:pt x="2701" y="6119"/>
                    <a:pt x="2409" y="6414"/>
                    <a:pt x="2125" y="6709"/>
                  </a:cubicBezTo>
                  <a:cubicBezTo>
                    <a:pt x="1841" y="7003"/>
                    <a:pt x="1565" y="7298"/>
                    <a:pt x="1302" y="7593"/>
                  </a:cubicBezTo>
                  <a:cubicBezTo>
                    <a:pt x="1038" y="7888"/>
                    <a:pt x="787" y="8183"/>
                    <a:pt x="572" y="8441"/>
                  </a:cubicBezTo>
                  <a:cubicBezTo>
                    <a:pt x="357" y="8699"/>
                    <a:pt x="178" y="8920"/>
                    <a:pt x="0" y="914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6775450" y="581649"/>
              <a:ext cx="527050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2516" y="14202"/>
                    <a:pt x="5031" y="8030"/>
                    <a:pt x="7807" y="4173"/>
                  </a:cubicBezTo>
                  <a:cubicBezTo>
                    <a:pt x="10583" y="316"/>
                    <a:pt x="13619" y="-1227"/>
                    <a:pt x="15961" y="1087"/>
                  </a:cubicBezTo>
                  <a:cubicBezTo>
                    <a:pt x="18304" y="3402"/>
                    <a:pt x="19952" y="9573"/>
                    <a:pt x="21600" y="1574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6826250" y="704850"/>
              <a:ext cx="419100" cy="5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5236" y="10800"/>
                  </a:moveTo>
                  <a:cubicBezTo>
                    <a:pt x="3927" y="12600"/>
                    <a:pt x="2618" y="14400"/>
                    <a:pt x="1636" y="16200"/>
                  </a:cubicBezTo>
                  <a:cubicBezTo>
                    <a:pt x="655" y="18000"/>
                    <a:pt x="0" y="19800"/>
                    <a:pt x="0" y="20700"/>
                  </a:cubicBezTo>
                  <a:cubicBezTo>
                    <a:pt x="0" y="21600"/>
                    <a:pt x="655" y="21600"/>
                    <a:pt x="2836" y="19800"/>
                  </a:cubicBezTo>
                  <a:cubicBezTo>
                    <a:pt x="5018" y="18000"/>
                    <a:pt x="8727" y="14400"/>
                    <a:pt x="12109" y="10800"/>
                  </a:cubicBezTo>
                  <a:cubicBezTo>
                    <a:pt x="15491" y="7200"/>
                    <a:pt x="1854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7251700" y="506317"/>
              <a:ext cx="225288" cy="29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262" fill="norm" stroke="1" extrusionOk="0">
                  <a:moveTo>
                    <a:pt x="0" y="581"/>
                  </a:moveTo>
                  <a:cubicBezTo>
                    <a:pt x="1964" y="122"/>
                    <a:pt x="3927" y="-338"/>
                    <a:pt x="7462" y="351"/>
                  </a:cubicBezTo>
                  <a:cubicBezTo>
                    <a:pt x="10996" y="1041"/>
                    <a:pt x="16102" y="2879"/>
                    <a:pt x="18753" y="4641"/>
                  </a:cubicBezTo>
                  <a:cubicBezTo>
                    <a:pt x="21404" y="6402"/>
                    <a:pt x="21600" y="8088"/>
                    <a:pt x="19342" y="10462"/>
                  </a:cubicBezTo>
                  <a:cubicBezTo>
                    <a:pt x="17084" y="12836"/>
                    <a:pt x="12371" y="15900"/>
                    <a:pt x="9818" y="17815"/>
                  </a:cubicBezTo>
                  <a:cubicBezTo>
                    <a:pt x="7265" y="19730"/>
                    <a:pt x="6873" y="20496"/>
                    <a:pt x="6480" y="2126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8200755" y="414463"/>
              <a:ext cx="225696" cy="43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67" fill="norm" stroke="1" extrusionOk="0">
                  <a:moveTo>
                    <a:pt x="21525" y="3061"/>
                  </a:moveTo>
                  <a:cubicBezTo>
                    <a:pt x="20919" y="2222"/>
                    <a:pt x="20314" y="1383"/>
                    <a:pt x="18497" y="806"/>
                  </a:cubicBezTo>
                  <a:cubicBezTo>
                    <a:pt x="16680" y="230"/>
                    <a:pt x="13652" y="-85"/>
                    <a:pt x="11028" y="20"/>
                  </a:cubicBezTo>
                  <a:cubicBezTo>
                    <a:pt x="8404" y="125"/>
                    <a:pt x="6183" y="649"/>
                    <a:pt x="4770" y="1750"/>
                  </a:cubicBezTo>
                  <a:cubicBezTo>
                    <a:pt x="3357" y="2851"/>
                    <a:pt x="2751" y="4529"/>
                    <a:pt x="2146" y="6888"/>
                  </a:cubicBezTo>
                  <a:cubicBezTo>
                    <a:pt x="1540" y="9247"/>
                    <a:pt x="934" y="12288"/>
                    <a:pt x="531" y="14647"/>
                  </a:cubicBezTo>
                  <a:cubicBezTo>
                    <a:pt x="127" y="17006"/>
                    <a:pt x="-75" y="18684"/>
                    <a:pt x="26" y="19785"/>
                  </a:cubicBezTo>
                  <a:cubicBezTo>
                    <a:pt x="127" y="20886"/>
                    <a:pt x="531" y="21410"/>
                    <a:pt x="3155" y="21463"/>
                  </a:cubicBezTo>
                  <a:cubicBezTo>
                    <a:pt x="5779" y="21515"/>
                    <a:pt x="10624" y="21096"/>
                    <a:pt x="15469" y="2067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8210550" y="647700"/>
              <a:ext cx="158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529753" y="386948"/>
              <a:ext cx="252297" cy="47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21" fill="norm" stroke="1" extrusionOk="0">
                  <a:moveTo>
                    <a:pt x="21455" y="2312"/>
                  </a:moveTo>
                  <a:cubicBezTo>
                    <a:pt x="20375" y="1547"/>
                    <a:pt x="19295" y="783"/>
                    <a:pt x="17765" y="353"/>
                  </a:cubicBezTo>
                  <a:cubicBezTo>
                    <a:pt x="16235" y="-77"/>
                    <a:pt x="14255" y="-173"/>
                    <a:pt x="11825" y="400"/>
                  </a:cubicBezTo>
                  <a:cubicBezTo>
                    <a:pt x="9395" y="974"/>
                    <a:pt x="6515" y="2216"/>
                    <a:pt x="4985" y="3937"/>
                  </a:cubicBezTo>
                  <a:cubicBezTo>
                    <a:pt x="3455" y="5657"/>
                    <a:pt x="3275" y="7855"/>
                    <a:pt x="2825" y="10101"/>
                  </a:cubicBezTo>
                  <a:cubicBezTo>
                    <a:pt x="2375" y="12347"/>
                    <a:pt x="1655" y="14641"/>
                    <a:pt x="1025" y="16505"/>
                  </a:cubicBezTo>
                  <a:cubicBezTo>
                    <a:pt x="395" y="18369"/>
                    <a:pt x="-145" y="19802"/>
                    <a:pt x="35" y="20567"/>
                  </a:cubicBezTo>
                  <a:cubicBezTo>
                    <a:pt x="215" y="21331"/>
                    <a:pt x="1115" y="21427"/>
                    <a:pt x="3365" y="21236"/>
                  </a:cubicBezTo>
                  <a:cubicBezTo>
                    <a:pt x="5615" y="21045"/>
                    <a:pt x="9215" y="20567"/>
                    <a:pt x="12815" y="2008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737600" y="552450"/>
              <a:ext cx="2159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1" y="4350"/>
                    <a:pt x="9741" y="8700"/>
                    <a:pt x="13341" y="12300"/>
                  </a:cubicBezTo>
                  <a:cubicBezTo>
                    <a:pt x="16941" y="15900"/>
                    <a:pt x="19271" y="187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788400" y="533399"/>
              <a:ext cx="2222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66" y="0"/>
                    <a:pt x="19131" y="0"/>
                    <a:pt x="17383" y="1038"/>
                  </a:cubicBezTo>
                  <a:cubicBezTo>
                    <a:pt x="15634" y="2077"/>
                    <a:pt x="13371" y="4154"/>
                    <a:pt x="11314" y="6300"/>
                  </a:cubicBezTo>
                  <a:cubicBezTo>
                    <a:pt x="9257" y="8446"/>
                    <a:pt x="7406" y="10662"/>
                    <a:pt x="5554" y="13223"/>
                  </a:cubicBezTo>
                  <a:cubicBezTo>
                    <a:pt x="3703" y="15785"/>
                    <a:pt x="1851" y="186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9017000" y="73660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9086849" y="473987"/>
              <a:ext cx="179124" cy="44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04" fill="norm" stroke="1" extrusionOk="0">
                  <a:moveTo>
                    <a:pt x="0" y="1971"/>
                  </a:moveTo>
                  <a:cubicBezTo>
                    <a:pt x="753" y="1454"/>
                    <a:pt x="1507" y="937"/>
                    <a:pt x="3391" y="627"/>
                  </a:cubicBezTo>
                  <a:cubicBezTo>
                    <a:pt x="5274" y="317"/>
                    <a:pt x="8288" y="214"/>
                    <a:pt x="10926" y="111"/>
                  </a:cubicBezTo>
                  <a:cubicBezTo>
                    <a:pt x="13563" y="7"/>
                    <a:pt x="15823" y="-96"/>
                    <a:pt x="17079" y="162"/>
                  </a:cubicBezTo>
                  <a:cubicBezTo>
                    <a:pt x="18335" y="421"/>
                    <a:pt x="18586" y="1041"/>
                    <a:pt x="18586" y="2798"/>
                  </a:cubicBezTo>
                  <a:cubicBezTo>
                    <a:pt x="18586" y="4555"/>
                    <a:pt x="18335" y="7448"/>
                    <a:pt x="18712" y="10032"/>
                  </a:cubicBezTo>
                  <a:cubicBezTo>
                    <a:pt x="19088" y="12616"/>
                    <a:pt x="20093" y="14890"/>
                    <a:pt x="20721" y="16440"/>
                  </a:cubicBezTo>
                  <a:cubicBezTo>
                    <a:pt x="21349" y="17990"/>
                    <a:pt x="21600" y="18817"/>
                    <a:pt x="20470" y="19540"/>
                  </a:cubicBezTo>
                  <a:cubicBezTo>
                    <a:pt x="19340" y="20264"/>
                    <a:pt x="16828" y="20884"/>
                    <a:pt x="14442" y="21194"/>
                  </a:cubicBezTo>
                  <a:cubicBezTo>
                    <a:pt x="12056" y="21504"/>
                    <a:pt x="9795" y="21504"/>
                    <a:pt x="7535" y="2150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9525000" y="692150"/>
              <a:ext cx="228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4400"/>
                    <a:pt x="12400" y="7200"/>
                    <a:pt x="16000" y="3600"/>
                  </a:cubicBezTo>
                  <a:cubicBezTo>
                    <a:pt x="19600" y="0"/>
                    <a:pt x="20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9544050" y="781050"/>
              <a:ext cx="1587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0016128" y="483779"/>
              <a:ext cx="194673" cy="34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66" fill="norm" stroke="1" extrusionOk="0">
                  <a:moveTo>
                    <a:pt x="21361" y="1903"/>
                  </a:moveTo>
                  <a:cubicBezTo>
                    <a:pt x="17413" y="1244"/>
                    <a:pt x="13464" y="586"/>
                    <a:pt x="10909" y="256"/>
                  </a:cubicBezTo>
                  <a:cubicBezTo>
                    <a:pt x="8355" y="-73"/>
                    <a:pt x="7193" y="-73"/>
                    <a:pt x="6264" y="190"/>
                  </a:cubicBezTo>
                  <a:cubicBezTo>
                    <a:pt x="5335" y="454"/>
                    <a:pt x="4638" y="981"/>
                    <a:pt x="4290" y="2298"/>
                  </a:cubicBezTo>
                  <a:cubicBezTo>
                    <a:pt x="3942" y="3615"/>
                    <a:pt x="3942" y="5722"/>
                    <a:pt x="3245" y="8422"/>
                  </a:cubicBezTo>
                  <a:cubicBezTo>
                    <a:pt x="2548" y="11122"/>
                    <a:pt x="1155" y="14415"/>
                    <a:pt x="458" y="16456"/>
                  </a:cubicBezTo>
                  <a:cubicBezTo>
                    <a:pt x="-239" y="18498"/>
                    <a:pt x="-239" y="19288"/>
                    <a:pt x="1155" y="20012"/>
                  </a:cubicBezTo>
                  <a:cubicBezTo>
                    <a:pt x="2548" y="20737"/>
                    <a:pt x="5335" y="21395"/>
                    <a:pt x="8587" y="21461"/>
                  </a:cubicBezTo>
                  <a:cubicBezTo>
                    <a:pt x="11838" y="21527"/>
                    <a:pt x="15555" y="21000"/>
                    <a:pt x="19271" y="2047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0018183" y="679450"/>
              <a:ext cx="16086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21600"/>
                  </a:moveTo>
                  <a:cubicBezTo>
                    <a:pt x="1421" y="21600"/>
                    <a:pt x="0" y="21600"/>
                    <a:pt x="0" y="20400"/>
                  </a:cubicBezTo>
                  <a:cubicBezTo>
                    <a:pt x="0" y="19200"/>
                    <a:pt x="1421" y="16800"/>
                    <a:pt x="5258" y="13200"/>
                  </a:cubicBezTo>
                  <a:cubicBezTo>
                    <a:pt x="9095" y="9600"/>
                    <a:pt x="15347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0262105" y="493808"/>
              <a:ext cx="259846" cy="35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17" fill="norm" stroke="1" extrusionOk="0">
                  <a:moveTo>
                    <a:pt x="21558" y="1595"/>
                  </a:moveTo>
                  <a:cubicBezTo>
                    <a:pt x="17870" y="716"/>
                    <a:pt x="14182" y="-163"/>
                    <a:pt x="11285" y="25"/>
                  </a:cubicBezTo>
                  <a:cubicBezTo>
                    <a:pt x="8387" y="214"/>
                    <a:pt x="6280" y="1470"/>
                    <a:pt x="4612" y="3604"/>
                  </a:cubicBezTo>
                  <a:cubicBezTo>
                    <a:pt x="2943" y="5739"/>
                    <a:pt x="1714" y="8753"/>
                    <a:pt x="1012" y="11516"/>
                  </a:cubicBezTo>
                  <a:cubicBezTo>
                    <a:pt x="309" y="14279"/>
                    <a:pt x="134" y="16790"/>
                    <a:pt x="46" y="18360"/>
                  </a:cubicBezTo>
                  <a:cubicBezTo>
                    <a:pt x="-42" y="19930"/>
                    <a:pt x="-42" y="20558"/>
                    <a:pt x="397" y="20935"/>
                  </a:cubicBezTo>
                  <a:cubicBezTo>
                    <a:pt x="836" y="21311"/>
                    <a:pt x="1714" y="21437"/>
                    <a:pt x="4085" y="21186"/>
                  </a:cubicBezTo>
                  <a:cubicBezTo>
                    <a:pt x="6456" y="20935"/>
                    <a:pt x="10319" y="20307"/>
                    <a:pt x="14182" y="1967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0509249" y="628650"/>
              <a:ext cx="1714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6000" y="2777"/>
                  </a:cubicBezTo>
                  <a:cubicBezTo>
                    <a:pt x="9333" y="5554"/>
                    <a:pt x="14667" y="11109"/>
                    <a:pt x="17600" y="14709"/>
                  </a:cubicBezTo>
                  <a:cubicBezTo>
                    <a:pt x="20533" y="18309"/>
                    <a:pt x="21067" y="199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0547349" y="626533"/>
              <a:ext cx="190501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65"/>
                  </a:moveTo>
                  <a:cubicBezTo>
                    <a:pt x="20400" y="0"/>
                    <a:pt x="19200" y="-165"/>
                    <a:pt x="17640" y="330"/>
                  </a:cubicBezTo>
                  <a:cubicBezTo>
                    <a:pt x="16080" y="824"/>
                    <a:pt x="14160" y="1979"/>
                    <a:pt x="11640" y="4534"/>
                  </a:cubicBezTo>
                  <a:cubicBezTo>
                    <a:pt x="9120" y="7090"/>
                    <a:pt x="6000" y="11047"/>
                    <a:pt x="3960" y="14098"/>
                  </a:cubicBezTo>
                  <a:cubicBezTo>
                    <a:pt x="1920" y="17148"/>
                    <a:pt x="960" y="19291"/>
                    <a:pt x="0" y="2143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0725150" y="508470"/>
              <a:ext cx="153619" cy="4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76" fill="norm" stroke="1" extrusionOk="0">
                  <a:moveTo>
                    <a:pt x="1775" y="2555"/>
                  </a:moveTo>
                  <a:cubicBezTo>
                    <a:pt x="1479" y="2018"/>
                    <a:pt x="1184" y="1480"/>
                    <a:pt x="1775" y="1104"/>
                  </a:cubicBezTo>
                  <a:cubicBezTo>
                    <a:pt x="2367" y="728"/>
                    <a:pt x="3847" y="513"/>
                    <a:pt x="6066" y="352"/>
                  </a:cubicBezTo>
                  <a:cubicBezTo>
                    <a:pt x="8285" y="191"/>
                    <a:pt x="11244" y="83"/>
                    <a:pt x="13611" y="30"/>
                  </a:cubicBezTo>
                  <a:cubicBezTo>
                    <a:pt x="15978" y="-24"/>
                    <a:pt x="17753" y="-24"/>
                    <a:pt x="19085" y="191"/>
                  </a:cubicBezTo>
                  <a:cubicBezTo>
                    <a:pt x="20416" y="406"/>
                    <a:pt x="21304" y="836"/>
                    <a:pt x="21452" y="1642"/>
                  </a:cubicBezTo>
                  <a:cubicBezTo>
                    <a:pt x="21600" y="2448"/>
                    <a:pt x="21008" y="3630"/>
                    <a:pt x="19825" y="5779"/>
                  </a:cubicBezTo>
                  <a:cubicBezTo>
                    <a:pt x="18641" y="7928"/>
                    <a:pt x="16866" y="11045"/>
                    <a:pt x="16274" y="13194"/>
                  </a:cubicBezTo>
                  <a:cubicBezTo>
                    <a:pt x="15682" y="15343"/>
                    <a:pt x="16274" y="16525"/>
                    <a:pt x="16126" y="17654"/>
                  </a:cubicBezTo>
                  <a:cubicBezTo>
                    <a:pt x="15978" y="18782"/>
                    <a:pt x="15090" y="19857"/>
                    <a:pt x="12279" y="20501"/>
                  </a:cubicBezTo>
                  <a:cubicBezTo>
                    <a:pt x="9468" y="21146"/>
                    <a:pt x="4734" y="21361"/>
                    <a:pt x="0" y="2157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1" name="Drawing"/>
          <p:cNvGrpSpPr/>
          <p:nvPr/>
        </p:nvGrpSpPr>
        <p:grpSpPr>
          <a:xfrm>
            <a:off x="1250949" y="1791008"/>
            <a:ext cx="10606428" cy="7366227"/>
            <a:chOff x="0" y="0"/>
            <a:chExt cx="10606426" cy="7366226"/>
          </a:xfrm>
        </p:grpSpPr>
        <p:sp>
          <p:nvSpPr>
            <p:cNvPr id="1017" name="Line"/>
            <p:cNvSpPr/>
            <p:nvPr/>
          </p:nvSpPr>
          <p:spPr>
            <a:xfrm>
              <a:off x="6775" y="88591"/>
              <a:ext cx="1862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3375"/>
                    <a:pt x="1918" y="6750"/>
                    <a:pt x="718" y="10125"/>
                  </a:cubicBezTo>
                  <a:cubicBezTo>
                    <a:pt x="-482" y="13500"/>
                    <a:pt x="-482" y="16875"/>
                    <a:pt x="3118" y="18788"/>
                  </a:cubicBezTo>
                  <a:cubicBezTo>
                    <a:pt x="6718" y="20700"/>
                    <a:pt x="13918" y="21150"/>
                    <a:pt x="21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0" y="77631"/>
              <a:ext cx="197119" cy="41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74" fill="norm" stroke="1" extrusionOk="0">
                  <a:moveTo>
                    <a:pt x="0" y="3475"/>
                  </a:moveTo>
                  <a:cubicBezTo>
                    <a:pt x="0" y="2719"/>
                    <a:pt x="0" y="1963"/>
                    <a:pt x="1953" y="1315"/>
                  </a:cubicBezTo>
                  <a:cubicBezTo>
                    <a:pt x="3906" y="667"/>
                    <a:pt x="7813" y="127"/>
                    <a:pt x="11030" y="19"/>
                  </a:cubicBezTo>
                  <a:cubicBezTo>
                    <a:pt x="14247" y="-89"/>
                    <a:pt x="16774" y="235"/>
                    <a:pt x="18613" y="1585"/>
                  </a:cubicBezTo>
                  <a:cubicBezTo>
                    <a:pt x="20451" y="2935"/>
                    <a:pt x="21600" y="5311"/>
                    <a:pt x="21370" y="8065"/>
                  </a:cubicBezTo>
                  <a:cubicBezTo>
                    <a:pt x="21140" y="10819"/>
                    <a:pt x="19532" y="13951"/>
                    <a:pt x="17119" y="16273"/>
                  </a:cubicBezTo>
                  <a:cubicBezTo>
                    <a:pt x="14706" y="18595"/>
                    <a:pt x="11489" y="20107"/>
                    <a:pt x="8617" y="20809"/>
                  </a:cubicBezTo>
                  <a:cubicBezTo>
                    <a:pt x="5745" y="21511"/>
                    <a:pt x="3217" y="21403"/>
                    <a:pt x="689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30200" y="279091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98450" y="412441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777526" y="-1"/>
              <a:ext cx="130525" cy="57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54" fill="norm" stroke="1" extrusionOk="0">
                  <a:moveTo>
                    <a:pt x="21142" y="2337"/>
                  </a:moveTo>
                  <a:cubicBezTo>
                    <a:pt x="19428" y="1632"/>
                    <a:pt x="17713" y="928"/>
                    <a:pt x="15142" y="458"/>
                  </a:cubicBezTo>
                  <a:cubicBezTo>
                    <a:pt x="12571" y="-11"/>
                    <a:pt x="9142" y="-246"/>
                    <a:pt x="5885" y="380"/>
                  </a:cubicBezTo>
                  <a:cubicBezTo>
                    <a:pt x="2628" y="1006"/>
                    <a:pt x="-458" y="2493"/>
                    <a:pt x="56" y="3706"/>
                  </a:cubicBezTo>
                  <a:cubicBezTo>
                    <a:pt x="571" y="4919"/>
                    <a:pt x="4685" y="5858"/>
                    <a:pt x="7599" y="6484"/>
                  </a:cubicBezTo>
                  <a:cubicBezTo>
                    <a:pt x="10513" y="7111"/>
                    <a:pt x="12228" y="7424"/>
                    <a:pt x="13428" y="7776"/>
                  </a:cubicBezTo>
                  <a:cubicBezTo>
                    <a:pt x="14628" y="8128"/>
                    <a:pt x="15313" y="8519"/>
                    <a:pt x="14628" y="9106"/>
                  </a:cubicBezTo>
                  <a:cubicBezTo>
                    <a:pt x="13942" y="9693"/>
                    <a:pt x="11885" y="10476"/>
                    <a:pt x="9999" y="10984"/>
                  </a:cubicBezTo>
                  <a:cubicBezTo>
                    <a:pt x="8113" y="11493"/>
                    <a:pt x="6399" y="11728"/>
                    <a:pt x="5028" y="12002"/>
                  </a:cubicBezTo>
                  <a:cubicBezTo>
                    <a:pt x="3656" y="12276"/>
                    <a:pt x="2628" y="12589"/>
                    <a:pt x="2799" y="12902"/>
                  </a:cubicBezTo>
                  <a:cubicBezTo>
                    <a:pt x="2971" y="13215"/>
                    <a:pt x="4342" y="13528"/>
                    <a:pt x="4856" y="14193"/>
                  </a:cubicBezTo>
                  <a:cubicBezTo>
                    <a:pt x="5371" y="14858"/>
                    <a:pt x="5028" y="15876"/>
                    <a:pt x="3999" y="16893"/>
                  </a:cubicBezTo>
                  <a:cubicBezTo>
                    <a:pt x="2971" y="17911"/>
                    <a:pt x="1256" y="18928"/>
                    <a:pt x="571" y="19632"/>
                  </a:cubicBezTo>
                  <a:cubicBezTo>
                    <a:pt x="-115" y="20337"/>
                    <a:pt x="228" y="20728"/>
                    <a:pt x="1599" y="20963"/>
                  </a:cubicBezTo>
                  <a:cubicBezTo>
                    <a:pt x="2971" y="21197"/>
                    <a:pt x="5371" y="21276"/>
                    <a:pt x="7771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77900" y="201439"/>
              <a:ext cx="209551" cy="21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143"/>
                  </a:moveTo>
                  <a:cubicBezTo>
                    <a:pt x="1091" y="-66"/>
                    <a:pt x="2182" y="-276"/>
                    <a:pt x="4364" y="1297"/>
                  </a:cubicBezTo>
                  <a:cubicBezTo>
                    <a:pt x="6545" y="2870"/>
                    <a:pt x="9818" y="6225"/>
                    <a:pt x="11127" y="9266"/>
                  </a:cubicBezTo>
                  <a:cubicBezTo>
                    <a:pt x="12436" y="12307"/>
                    <a:pt x="11782" y="15033"/>
                    <a:pt x="10800" y="16920"/>
                  </a:cubicBezTo>
                  <a:cubicBezTo>
                    <a:pt x="9818" y="18807"/>
                    <a:pt x="8509" y="19856"/>
                    <a:pt x="7200" y="20485"/>
                  </a:cubicBezTo>
                  <a:cubicBezTo>
                    <a:pt x="5891" y="21114"/>
                    <a:pt x="4582" y="21324"/>
                    <a:pt x="3927" y="20590"/>
                  </a:cubicBezTo>
                  <a:cubicBezTo>
                    <a:pt x="3273" y="19856"/>
                    <a:pt x="3273" y="18178"/>
                    <a:pt x="5345" y="14928"/>
                  </a:cubicBezTo>
                  <a:cubicBezTo>
                    <a:pt x="7418" y="11677"/>
                    <a:pt x="11564" y="6854"/>
                    <a:pt x="13309" y="5281"/>
                  </a:cubicBezTo>
                  <a:cubicBezTo>
                    <a:pt x="15055" y="3708"/>
                    <a:pt x="14400" y="5386"/>
                    <a:pt x="14073" y="7274"/>
                  </a:cubicBezTo>
                  <a:cubicBezTo>
                    <a:pt x="13745" y="9161"/>
                    <a:pt x="13745" y="11258"/>
                    <a:pt x="15055" y="13145"/>
                  </a:cubicBezTo>
                  <a:cubicBezTo>
                    <a:pt x="16364" y="15033"/>
                    <a:pt x="18982" y="16710"/>
                    <a:pt x="21600" y="18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306877" y="336241"/>
              <a:ext cx="139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680"/>
                    <a:pt x="1783" y="9360"/>
                    <a:pt x="240" y="12960"/>
                  </a:cubicBezTo>
                  <a:cubicBezTo>
                    <a:pt x="-1303" y="16560"/>
                    <a:pt x="4868" y="1908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384299" y="450541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718587" y="181382"/>
              <a:ext cx="243564" cy="23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06" fill="norm" stroke="1" extrusionOk="0">
                  <a:moveTo>
                    <a:pt x="199" y="4199"/>
                  </a:moveTo>
                  <a:cubicBezTo>
                    <a:pt x="13" y="2873"/>
                    <a:pt x="-173" y="1546"/>
                    <a:pt x="293" y="788"/>
                  </a:cubicBezTo>
                  <a:cubicBezTo>
                    <a:pt x="758" y="30"/>
                    <a:pt x="1875" y="-159"/>
                    <a:pt x="3458" y="125"/>
                  </a:cubicBezTo>
                  <a:cubicBezTo>
                    <a:pt x="5041" y="409"/>
                    <a:pt x="7089" y="1167"/>
                    <a:pt x="8113" y="3820"/>
                  </a:cubicBezTo>
                  <a:cubicBezTo>
                    <a:pt x="9137" y="6473"/>
                    <a:pt x="9137" y="11020"/>
                    <a:pt x="8206" y="14146"/>
                  </a:cubicBezTo>
                  <a:cubicBezTo>
                    <a:pt x="7275" y="17273"/>
                    <a:pt x="5413" y="18978"/>
                    <a:pt x="4017" y="20020"/>
                  </a:cubicBezTo>
                  <a:cubicBezTo>
                    <a:pt x="2620" y="21062"/>
                    <a:pt x="1689" y="21441"/>
                    <a:pt x="1224" y="21062"/>
                  </a:cubicBezTo>
                  <a:cubicBezTo>
                    <a:pt x="758" y="20683"/>
                    <a:pt x="758" y="19546"/>
                    <a:pt x="2341" y="17273"/>
                  </a:cubicBezTo>
                  <a:cubicBezTo>
                    <a:pt x="3924" y="14999"/>
                    <a:pt x="7089" y="11588"/>
                    <a:pt x="9696" y="9125"/>
                  </a:cubicBezTo>
                  <a:cubicBezTo>
                    <a:pt x="12303" y="6662"/>
                    <a:pt x="14351" y="5146"/>
                    <a:pt x="15934" y="3915"/>
                  </a:cubicBezTo>
                  <a:cubicBezTo>
                    <a:pt x="17517" y="2683"/>
                    <a:pt x="18634" y="1736"/>
                    <a:pt x="18820" y="1546"/>
                  </a:cubicBezTo>
                  <a:cubicBezTo>
                    <a:pt x="19006" y="1357"/>
                    <a:pt x="18261" y="1925"/>
                    <a:pt x="17330" y="3346"/>
                  </a:cubicBezTo>
                  <a:cubicBezTo>
                    <a:pt x="16399" y="4767"/>
                    <a:pt x="15282" y="7041"/>
                    <a:pt x="14910" y="9315"/>
                  </a:cubicBezTo>
                  <a:cubicBezTo>
                    <a:pt x="14537" y="11588"/>
                    <a:pt x="14910" y="13862"/>
                    <a:pt x="16120" y="15378"/>
                  </a:cubicBezTo>
                  <a:cubicBezTo>
                    <a:pt x="17330" y="16894"/>
                    <a:pt x="19379" y="17652"/>
                    <a:pt x="21427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2023209" y="355291"/>
              <a:ext cx="65942" cy="12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96" fill="norm" stroke="1" extrusionOk="0">
                  <a:moveTo>
                    <a:pt x="778" y="2090"/>
                  </a:moveTo>
                  <a:cubicBezTo>
                    <a:pt x="3478" y="1045"/>
                    <a:pt x="6178" y="0"/>
                    <a:pt x="9553" y="0"/>
                  </a:cubicBezTo>
                  <a:cubicBezTo>
                    <a:pt x="12928" y="0"/>
                    <a:pt x="16978" y="1045"/>
                    <a:pt x="19003" y="2961"/>
                  </a:cubicBezTo>
                  <a:cubicBezTo>
                    <a:pt x="21028" y="4877"/>
                    <a:pt x="21028" y="7665"/>
                    <a:pt x="18328" y="10452"/>
                  </a:cubicBezTo>
                  <a:cubicBezTo>
                    <a:pt x="15628" y="13239"/>
                    <a:pt x="10228" y="16026"/>
                    <a:pt x="6178" y="17942"/>
                  </a:cubicBezTo>
                  <a:cubicBezTo>
                    <a:pt x="2128" y="19858"/>
                    <a:pt x="-572" y="20903"/>
                    <a:pt x="103" y="21252"/>
                  </a:cubicBezTo>
                  <a:cubicBezTo>
                    <a:pt x="778" y="21600"/>
                    <a:pt x="4828" y="21252"/>
                    <a:pt x="8878" y="20903"/>
                  </a:cubicBezTo>
                  <a:cubicBezTo>
                    <a:pt x="12928" y="20555"/>
                    <a:pt x="16978" y="20206"/>
                    <a:pt x="21028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159000" y="475941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215"/>
                    <a:pt x="11520" y="4431"/>
                    <a:pt x="7920" y="8031"/>
                  </a:cubicBezTo>
                  <a:cubicBezTo>
                    <a:pt x="4320" y="11631"/>
                    <a:pt x="2160" y="166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355849" y="49499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2743200" y="469591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2933700" y="45689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079750" y="469591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431177" y="163268"/>
              <a:ext cx="232773" cy="25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49" fill="norm" stroke="1" extrusionOk="0">
                  <a:moveTo>
                    <a:pt x="1551" y="2738"/>
                  </a:moveTo>
                  <a:cubicBezTo>
                    <a:pt x="1746" y="1867"/>
                    <a:pt x="1941" y="996"/>
                    <a:pt x="2524" y="474"/>
                  </a:cubicBezTo>
                  <a:cubicBezTo>
                    <a:pt x="3108" y="-49"/>
                    <a:pt x="4081" y="-223"/>
                    <a:pt x="5346" y="387"/>
                  </a:cubicBezTo>
                  <a:cubicBezTo>
                    <a:pt x="6611" y="996"/>
                    <a:pt x="8168" y="2390"/>
                    <a:pt x="9141" y="4567"/>
                  </a:cubicBezTo>
                  <a:cubicBezTo>
                    <a:pt x="10114" y="6745"/>
                    <a:pt x="10503" y="9706"/>
                    <a:pt x="9335" y="12667"/>
                  </a:cubicBezTo>
                  <a:cubicBezTo>
                    <a:pt x="8168" y="15629"/>
                    <a:pt x="5443" y="18590"/>
                    <a:pt x="3595" y="19983"/>
                  </a:cubicBezTo>
                  <a:cubicBezTo>
                    <a:pt x="1746" y="21377"/>
                    <a:pt x="773" y="21203"/>
                    <a:pt x="286" y="20593"/>
                  </a:cubicBezTo>
                  <a:cubicBezTo>
                    <a:pt x="-200" y="19983"/>
                    <a:pt x="-200" y="18938"/>
                    <a:pt x="1357" y="17109"/>
                  </a:cubicBezTo>
                  <a:cubicBezTo>
                    <a:pt x="2914" y="15280"/>
                    <a:pt x="6027" y="12667"/>
                    <a:pt x="8557" y="10664"/>
                  </a:cubicBezTo>
                  <a:cubicBezTo>
                    <a:pt x="11086" y="8661"/>
                    <a:pt x="13032" y="7267"/>
                    <a:pt x="14395" y="6222"/>
                  </a:cubicBezTo>
                  <a:cubicBezTo>
                    <a:pt x="15757" y="5177"/>
                    <a:pt x="16535" y="4480"/>
                    <a:pt x="16827" y="3696"/>
                  </a:cubicBezTo>
                  <a:cubicBezTo>
                    <a:pt x="17119" y="2912"/>
                    <a:pt x="16924" y="2042"/>
                    <a:pt x="16341" y="2303"/>
                  </a:cubicBezTo>
                  <a:cubicBezTo>
                    <a:pt x="15757" y="2564"/>
                    <a:pt x="14784" y="3958"/>
                    <a:pt x="14200" y="6396"/>
                  </a:cubicBezTo>
                  <a:cubicBezTo>
                    <a:pt x="13616" y="8835"/>
                    <a:pt x="13422" y="12319"/>
                    <a:pt x="14686" y="14932"/>
                  </a:cubicBezTo>
                  <a:cubicBezTo>
                    <a:pt x="15951" y="17545"/>
                    <a:pt x="18676" y="19287"/>
                    <a:pt x="21400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766709" y="373744"/>
              <a:ext cx="125842" cy="1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085" fill="norm" stroke="1" extrusionOk="0">
                  <a:moveTo>
                    <a:pt x="3043" y="7285"/>
                  </a:moveTo>
                  <a:cubicBezTo>
                    <a:pt x="3043" y="10885"/>
                    <a:pt x="3043" y="14485"/>
                    <a:pt x="2503" y="17035"/>
                  </a:cubicBezTo>
                  <a:cubicBezTo>
                    <a:pt x="1963" y="19585"/>
                    <a:pt x="883" y="21085"/>
                    <a:pt x="343" y="21085"/>
                  </a:cubicBezTo>
                  <a:cubicBezTo>
                    <a:pt x="-197" y="21085"/>
                    <a:pt x="-197" y="19585"/>
                    <a:pt x="1063" y="16285"/>
                  </a:cubicBezTo>
                  <a:cubicBezTo>
                    <a:pt x="2323" y="12985"/>
                    <a:pt x="4843" y="7885"/>
                    <a:pt x="7003" y="4885"/>
                  </a:cubicBezTo>
                  <a:cubicBezTo>
                    <a:pt x="9163" y="1885"/>
                    <a:pt x="10963" y="985"/>
                    <a:pt x="12763" y="385"/>
                  </a:cubicBezTo>
                  <a:cubicBezTo>
                    <a:pt x="14563" y="-215"/>
                    <a:pt x="16363" y="-515"/>
                    <a:pt x="17803" y="2635"/>
                  </a:cubicBezTo>
                  <a:cubicBezTo>
                    <a:pt x="19243" y="5785"/>
                    <a:pt x="20323" y="12385"/>
                    <a:pt x="21403" y="18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064000" y="64893"/>
              <a:ext cx="80793" cy="52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1530" fill="norm" stroke="1" extrusionOk="0">
                  <a:moveTo>
                    <a:pt x="1580" y="450"/>
                  </a:moveTo>
                  <a:cubicBezTo>
                    <a:pt x="3688" y="190"/>
                    <a:pt x="5795" y="-70"/>
                    <a:pt x="8429" y="17"/>
                  </a:cubicBezTo>
                  <a:cubicBezTo>
                    <a:pt x="11063" y="103"/>
                    <a:pt x="14224" y="537"/>
                    <a:pt x="15805" y="1578"/>
                  </a:cubicBezTo>
                  <a:cubicBezTo>
                    <a:pt x="17385" y="2619"/>
                    <a:pt x="17385" y="4267"/>
                    <a:pt x="16068" y="5872"/>
                  </a:cubicBezTo>
                  <a:cubicBezTo>
                    <a:pt x="14751" y="7477"/>
                    <a:pt x="12117" y="9038"/>
                    <a:pt x="12117" y="10210"/>
                  </a:cubicBezTo>
                  <a:cubicBezTo>
                    <a:pt x="12117" y="11381"/>
                    <a:pt x="14751" y="12161"/>
                    <a:pt x="17122" y="13246"/>
                  </a:cubicBezTo>
                  <a:cubicBezTo>
                    <a:pt x="19493" y="14330"/>
                    <a:pt x="21600" y="15718"/>
                    <a:pt x="18702" y="17149"/>
                  </a:cubicBezTo>
                  <a:cubicBezTo>
                    <a:pt x="15805" y="18581"/>
                    <a:pt x="7902" y="20055"/>
                    <a:pt x="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76250" y="1860241"/>
              <a:ext cx="25401" cy="37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0"/>
                  </a:moveTo>
                  <a:cubicBezTo>
                    <a:pt x="18000" y="2670"/>
                    <a:pt x="14400" y="5339"/>
                    <a:pt x="11700" y="8676"/>
                  </a:cubicBezTo>
                  <a:cubicBezTo>
                    <a:pt x="9000" y="12013"/>
                    <a:pt x="7200" y="16018"/>
                    <a:pt x="5400" y="18384"/>
                  </a:cubicBezTo>
                  <a:cubicBezTo>
                    <a:pt x="3600" y="20751"/>
                    <a:pt x="1800" y="21479"/>
                    <a:pt x="900" y="21539"/>
                  </a:cubicBezTo>
                  <a:cubicBezTo>
                    <a:pt x="0" y="21600"/>
                    <a:pt x="0" y="20993"/>
                    <a:pt x="0" y="20326"/>
                  </a:cubicBezTo>
                  <a:cubicBezTo>
                    <a:pt x="0" y="19658"/>
                    <a:pt x="0" y="18930"/>
                    <a:pt x="0" y="18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82083" y="1872941"/>
              <a:ext cx="23386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3343" y="21600"/>
                  </a:moveTo>
                  <a:cubicBezTo>
                    <a:pt x="2578" y="20520"/>
                    <a:pt x="1814" y="19440"/>
                    <a:pt x="1049" y="18180"/>
                  </a:cubicBezTo>
                  <a:cubicBezTo>
                    <a:pt x="285" y="16920"/>
                    <a:pt x="-480" y="15480"/>
                    <a:pt x="380" y="13140"/>
                  </a:cubicBezTo>
                  <a:cubicBezTo>
                    <a:pt x="1240" y="10800"/>
                    <a:pt x="3725" y="7560"/>
                    <a:pt x="7453" y="5220"/>
                  </a:cubicBezTo>
                  <a:cubicBezTo>
                    <a:pt x="11180" y="2880"/>
                    <a:pt x="16150" y="1440"/>
                    <a:pt x="211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93700" y="2171391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87916" y="1827946"/>
              <a:ext cx="143934" cy="36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17788" y="2228"/>
                  </a:moveTo>
                  <a:cubicBezTo>
                    <a:pt x="16518" y="1617"/>
                    <a:pt x="15247" y="1007"/>
                    <a:pt x="13818" y="580"/>
                  </a:cubicBezTo>
                  <a:cubicBezTo>
                    <a:pt x="12388" y="153"/>
                    <a:pt x="10800" y="-91"/>
                    <a:pt x="9529" y="31"/>
                  </a:cubicBezTo>
                  <a:cubicBezTo>
                    <a:pt x="8259" y="153"/>
                    <a:pt x="7306" y="641"/>
                    <a:pt x="6194" y="2777"/>
                  </a:cubicBezTo>
                  <a:cubicBezTo>
                    <a:pt x="5082" y="4912"/>
                    <a:pt x="3812" y="8695"/>
                    <a:pt x="3335" y="11502"/>
                  </a:cubicBezTo>
                  <a:cubicBezTo>
                    <a:pt x="2859" y="14309"/>
                    <a:pt x="3176" y="16140"/>
                    <a:pt x="3653" y="17726"/>
                  </a:cubicBezTo>
                  <a:cubicBezTo>
                    <a:pt x="4129" y="19312"/>
                    <a:pt x="4765" y="20655"/>
                    <a:pt x="4606" y="21082"/>
                  </a:cubicBezTo>
                  <a:cubicBezTo>
                    <a:pt x="4447" y="21509"/>
                    <a:pt x="3494" y="21021"/>
                    <a:pt x="2382" y="20350"/>
                  </a:cubicBezTo>
                  <a:cubicBezTo>
                    <a:pt x="1271" y="19678"/>
                    <a:pt x="0" y="18824"/>
                    <a:pt x="0" y="17665"/>
                  </a:cubicBezTo>
                  <a:cubicBezTo>
                    <a:pt x="0" y="16506"/>
                    <a:pt x="1271" y="15041"/>
                    <a:pt x="5082" y="14065"/>
                  </a:cubicBezTo>
                  <a:cubicBezTo>
                    <a:pt x="8894" y="13089"/>
                    <a:pt x="15247" y="12601"/>
                    <a:pt x="21600" y="12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390650" y="1986778"/>
              <a:ext cx="133351" cy="20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3355"/>
                  </a:moveTo>
                  <a:cubicBezTo>
                    <a:pt x="686" y="8644"/>
                    <a:pt x="1371" y="13934"/>
                    <a:pt x="1371" y="17130"/>
                  </a:cubicBezTo>
                  <a:cubicBezTo>
                    <a:pt x="1371" y="20326"/>
                    <a:pt x="686" y="21428"/>
                    <a:pt x="343" y="21318"/>
                  </a:cubicBezTo>
                  <a:cubicBezTo>
                    <a:pt x="0" y="21208"/>
                    <a:pt x="0" y="19885"/>
                    <a:pt x="1029" y="16469"/>
                  </a:cubicBezTo>
                  <a:cubicBezTo>
                    <a:pt x="2057" y="13052"/>
                    <a:pt x="4114" y="7542"/>
                    <a:pt x="6000" y="4346"/>
                  </a:cubicBezTo>
                  <a:cubicBezTo>
                    <a:pt x="7886" y="1150"/>
                    <a:pt x="9600" y="269"/>
                    <a:pt x="11314" y="48"/>
                  </a:cubicBezTo>
                  <a:cubicBezTo>
                    <a:pt x="13029" y="-172"/>
                    <a:pt x="14743" y="269"/>
                    <a:pt x="16457" y="3355"/>
                  </a:cubicBezTo>
                  <a:cubicBezTo>
                    <a:pt x="18171" y="6440"/>
                    <a:pt x="19886" y="12171"/>
                    <a:pt x="21600" y="17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558695" y="2025341"/>
              <a:ext cx="88246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21450" fill="norm" stroke="1" extrusionOk="0">
                  <a:moveTo>
                    <a:pt x="18052" y="967"/>
                  </a:moveTo>
                  <a:cubicBezTo>
                    <a:pt x="12772" y="1934"/>
                    <a:pt x="7492" y="2901"/>
                    <a:pt x="4132" y="5803"/>
                  </a:cubicBezTo>
                  <a:cubicBezTo>
                    <a:pt x="772" y="8704"/>
                    <a:pt x="-668" y="13540"/>
                    <a:pt x="292" y="16764"/>
                  </a:cubicBezTo>
                  <a:cubicBezTo>
                    <a:pt x="1252" y="19988"/>
                    <a:pt x="4612" y="21600"/>
                    <a:pt x="8932" y="21439"/>
                  </a:cubicBezTo>
                  <a:cubicBezTo>
                    <a:pt x="13252" y="21278"/>
                    <a:pt x="18532" y="19343"/>
                    <a:pt x="19732" y="15475"/>
                  </a:cubicBezTo>
                  <a:cubicBezTo>
                    <a:pt x="20932" y="11606"/>
                    <a:pt x="18052" y="5803"/>
                    <a:pt x="151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717393" y="1848702"/>
              <a:ext cx="60607" cy="3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02" fill="norm" stroke="1" extrusionOk="0">
                  <a:moveTo>
                    <a:pt x="10155" y="1080"/>
                  </a:moveTo>
                  <a:cubicBezTo>
                    <a:pt x="7920" y="441"/>
                    <a:pt x="5686" y="-198"/>
                    <a:pt x="3824" y="58"/>
                  </a:cubicBezTo>
                  <a:cubicBezTo>
                    <a:pt x="1961" y="313"/>
                    <a:pt x="472" y="1464"/>
                    <a:pt x="99" y="3956"/>
                  </a:cubicBezTo>
                  <a:cubicBezTo>
                    <a:pt x="-273" y="6448"/>
                    <a:pt x="472" y="10282"/>
                    <a:pt x="1217" y="13286"/>
                  </a:cubicBezTo>
                  <a:cubicBezTo>
                    <a:pt x="1961" y="16290"/>
                    <a:pt x="2706" y="18462"/>
                    <a:pt x="4568" y="19740"/>
                  </a:cubicBezTo>
                  <a:cubicBezTo>
                    <a:pt x="6430" y="21019"/>
                    <a:pt x="9410" y="21402"/>
                    <a:pt x="12389" y="21402"/>
                  </a:cubicBezTo>
                  <a:cubicBezTo>
                    <a:pt x="15368" y="21402"/>
                    <a:pt x="18348" y="21019"/>
                    <a:pt x="21327" y="20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682749" y="2018991"/>
              <a:ext cx="127001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4320" y="17053"/>
                  </a:moveTo>
                  <a:cubicBezTo>
                    <a:pt x="2160" y="19326"/>
                    <a:pt x="0" y="21600"/>
                    <a:pt x="0" y="21032"/>
                  </a:cubicBezTo>
                  <a:cubicBezTo>
                    <a:pt x="0" y="20463"/>
                    <a:pt x="2160" y="17053"/>
                    <a:pt x="6120" y="13074"/>
                  </a:cubicBezTo>
                  <a:cubicBezTo>
                    <a:pt x="10080" y="9095"/>
                    <a:pt x="15840" y="45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476500" y="1968677"/>
              <a:ext cx="177801" cy="20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5293"/>
                  </a:moveTo>
                  <a:cubicBezTo>
                    <a:pt x="0" y="4180"/>
                    <a:pt x="0" y="3066"/>
                    <a:pt x="0" y="1953"/>
                  </a:cubicBezTo>
                  <a:cubicBezTo>
                    <a:pt x="0" y="839"/>
                    <a:pt x="0" y="-274"/>
                    <a:pt x="0" y="60"/>
                  </a:cubicBezTo>
                  <a:cubicBezTo>
                    <a:pt x="0" y="394"/>
                    <a:pt x="0" y="2175"/>
                    <a:pt x="257" y="5627"/>
                  </a:cubicBezTo>
                  <a:cubicBezTo>
                    <a:pt x="514" y="9079"/>
                    <a:pt x="1029" y="14200"/>
                    <a:pt x="1671" y="17206"/>
                  </a:cubicBezTo>
                  <a:cubicBezTo>
                    <a:pt x="2314" y="20213"/>
                    <a:pt x="3086" y="21103"/>
                    <a:pt x="3986" y="21215"/>
                  </a:cubicBezTo>
                  <a:cubicBezTo>
                    <a:pt x="4886" y="21326"/>
                    <a:pt x="5914" y="20658"/>
                    <a:pt x="6814" y="18988"/>
                  </a:cubicBezTo>
                  <a:cubicBezTo>
                    <a:pt x="7714" y="17318"/>
                    <a:pt x="8486" y="14646"/>
                    <a:pt x="9000" y="12753"/>
                  </a:cubicBezTo>
                  <a:cubicBezTo>
                    <a:pt x="9514" y="10860"/>
                    <a:pt x="9771" y="9747"/>
                    <a:pt x="9900" y="9747"/>
                  </a:cubicBezTo>
                  <a:cubicBezTo>
                    <a:pt x="10029" y="9747"/>
                    <a:pt x="10029" y="10860"/>
                    <a:pt x="10286" y="11973"/>
                  </a:cubicBezTo>
                  <a:cubicBezTo>
                    <a:pt x="10543" y="13087"/>
                    <a:pt x="11057" y="14200"/>
                    <a:pt x="12343" y="14980"/>
                  </a:cubicBezTo>
                  <a:cubicBezTo>
                    <a:pt x="13629" y="15759"/>
                    <a:pt x="15686" y="16204"/>
                    <a:pt x="17357" y="15759"/>
                  </a:cubicBezTo>
                  <a:cubicBezTo>
                    <a:pt x="19029" y="15314"/>
                    <a:pt x="20314" y="13978"/>
                    <a:pt x="21600" y="12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642025" y="2015596"/>
              <a:ext cx="101176" cy="12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60" fill="norm" stroke="1" extrusionOk="0">
                  <a:moveTo>
                    <a:pt x="3960" y="9807"/>
                  </a:moveTo>
                  <a:cubicBezTo>
                    <a:pt x="4410" y="8092"/>
                    <a:pt x="4860" y="6378"/>
                    <a:pt x="4410" y="4835"/>
                  </a:cubicBezTo>
                  <a:cubicBezTo>
                    <a:pt x="3960" y="3292"/>
                    <a:pt x="2610" y="1921"/>
                    <a:pt x="1710" y="2264"/>
                  </a:cubicBezTo>
                  <a:cubicBezTo>
                    <a:pt x="810" y="2607"/>
                    <a:pt x="360" y="4664"/>
                    <a:pt x="135" y="7235"/>
                  </a:cubicBezTo>
                  <a:cubicBezTo>
                    <a:pt x="-90" y="9807"/>
                    <a:pt x="-90" y="12892"/>
                    <a:pt x="585" y="15635"/>
                  </a:cubicBezTo>
                  <a:cubicBezTo>
                    <a:pt x="1260" y="18378"/>
                    <a:pt x="2610" y="20778"/>
                    <a:pt x="3285" y="20950"/>
                  </a:cubicBezTo>
                  <a:cubicBezTo>
                    <a:pt x="3960" y="21121"/>
                    <a:pt x="3960" y="19064"/>
                    <a:pt x="4410" y="16150"/>
                  </a:cubicBezTo>
                  <a:cubicBezTo>
                    <a:pt x="4860" y="13235"/>
                    <a:pt x="5760" y="9464"/>
                    <a:pt x="7110" y="6378"/>
                  </a:cubicBezTo>
                  <a:cubicBezTo>
                    <a:pt x="8460" y="3292"/>
                    <a:pt x="10260" y="892"/>
                    <a:pt x="12060" y="207"/>
                  </a:cubicBezTo>
                  <a:cubicBezTo>
                    <a:pt x="13860" y="-479"/>
                    <a:pt x="15660" y="550"/>
                    <a:pt x="17235" y="3121"/>
                  </a:cubicBezTo>
                  <a:cubicBezTo>
                    <a:pt x="18810" y="5692"/>
                    <a:pt x="20160" y="9807"/>
                    <a:pt x="21510" y="13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781300" y="1973410"/>
              <a:ext cx="38101" cy="9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6790"/>
                  </a:moveTo>
                  <a:cubicBezTo>
                    <a:pt x="1200" y="19088"/>
                    <a:pt x="2400" y="21386"/>
                    <a:pt x="4200" y="21386"/>
                  </a:cubicBezTo>
                  <a:cubicBezTo>
                    <a:pt x="6000" y="21386"/>
                    <a:pt x="8400" y="19088"/>
                    <a:pt x="9000" y="15871"/>
                  </a:cubicBezTo>
                  <a:cubicBezTo>
                    <a:pt x="9600" y="12654"/>
                    <a:pt x="8400" y="8518"/>
                    <a:pt x="7800" y="5301"/>
                  </a:cubicBezTo>
                  <a:cubicBezTo>
                    <a:pt x="7200" y="2084"/>
                    <a:pt x="7200" y="-214"/>
                    <a:pt x="9600" y="16"/>
                  </a:cubicBezTo>
                  <a:cubicBezTo>
                    <a:pt x="12000" y="246"/>
                    <a:pt x="16800" y="3003"/>
                    <a:pt x="21600" y="5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852208" y="1930588"/>
              <a:ext cx="353620" cy="33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2" fill="norm" stroke="1" extrusionOk="0">
                  <a:moveTo>
                    <a:pt x="5304" y="6005"/>
                  </a:moveTo>
                  <a:cubicBezTo>
                    <a:pt x="5304" y="5335"/>
                    <a:pt x="5304" y="4664"/>
                    <a:pt x="4985" y="4194"/>
                  </a:cubicBezTo>
                  <a:cubicBezTo>
                    <a:pt x="4665" y="3725"/>
                    <a:pt x="4026" y="3456"/>
                    <a:pt x="3387" y="3389"/>
                  </a:cubicBezTo>
                  <a:cubicBezTo>
                    <a:pt x="2748" y="3322"/>
                    <a:pt x="2109" y="3456"/>
                    <a:pt x="1534" y="3926"/>
                  </a:cubicBezTo>
                  <a:cubicBezTo>
                    <a:pt x="958" y="4395"/>
                    <a:pt x="447" y="5200"/>
                    <a:pt x="192" y="6005"/>
                  </a:cubicBezTo>
                  <a:cubicBezTo>
                    <a:pt x="-64" y="6810"/>
                    <a:pt x="-64" y="7615"/>
                    <a:pt x="192" y="8219"/>
                  </a:cubicBezTo>
                  <a:cubicBezTo>
                    <a:pt x="447" y="8823"/>
                    <a:pt x="958" y="9225"/>
                    <a:pt x="1470" y="9225"/>
                  </a:cubicBezTo>
                  <a:cubicBezTo>
                    <a:pt x="1981" y="9225"/>
                    <a:pt x="2492" y="8823"/>
                    <a:pt x="3067" y="8353"/>
                  </a:cubicBezTo>
                  <a:cubicBezTo>
                    <a:pt x="3643" y="7884"/>
                    <a:pt x="4282" y="7347"/>
                    <a:pt x="4601" y="7414"/>
                  </a:cubicBezTo>
                  <a:cubicBezTo>
                    <a:pt x="4921" y="7481"/>
                    <a:pt x="4921" y="8152"/>
                    <a:pt x="4601" y="10299"/>
                  </a:cubicBezTo>
                  <a:cubicBezTo>
                    <a:pt x="4282" y="12445"/>
                    <a:pt x="3643" y="16068"/>
                    <a:pt x="3323" y="18281"/>
                  </a:cubicBezTo>
                  <a:cubicBezTo>
                    <a:pt x="3003" y="20495"/>
                    <a:pt x="3003" y="21300"/>
                    <a:pt x="3067" y="21367"/>
                  </a:cubicBezTo>
                  <a:cubicBezTo>
                    <a:pt x="3131" y="21434"/>
                    <a:pt x="3259" y="20763"/>
                    <a:pt x="4026" y="18482"/>
                  </a:cubicBezTo>
                  <a:cubicBezTo>
                    <a:pt x="4793" y="16202"/>
                    <a:pt x="6199" y="12311"/>
                    <a:pt x="7221" y="9494"/>
                  </a:cubicBezTo>
                  <a:cubicBezTo>
                    <a:pt x="8244" y="6676"/>
                    <a:pt x="8883" y="4932"/>
                    <a:pt x="9394" y="3658"/>
                  </a:cubicBezTo>
                  <a:cubicBezTo>
                    <a:pt x="9905" y="2383"/>
                    <a:pt x="10289" y="1578"/>
                    <a:pt x="10544" y="1578"/>
                  </a:cubicBezTo>
                  <a:cubicBezTo>
                    <a:pt x="10800" y="1578"/>
                    <a:pt x="10928" y="2383"/>
                    <a:pt x="10928" y="3792"/>
                  </a:cubicBezTo>
                  <a:cubicBezTo>
                    <a:pt x="10928" y="5200"/>
                    <a:pt x="10800" y="7213"/>
                    <a:pt x="10736" y="8554"/>
                  </a:cubicBezTo>
                  <a:cubicBezTo>
                    <a:pt x="10672" y="9896"/>
                    <a:pt x="10672" y="10567"/>
                    <a:pt x="10864" y="10634"/>
                  </a:cubicBezTo>
                  <a:cubicBezTo>
                    <a:pt x="11056" y="10701"/>
                    <a:pt x="11439" y="10164"/>
                    <a:pt x="12014" y="9158"/>
                  </a:cubicBezTo>
                  <a:cubicBezTo>
                    <a:pt x="12589" y="8152"/>
                    <a:pt x="13356" y="6676"/>
                    <a:pt x="13931" y="5603"/>
                  </a:cubicBezTo>
                  <a:cubicBezTo>
                    <a:pt x="14506" y="4530"/>
                    <a:pt x="14890" y="3859"/>
                    <a:pt x="15082" y="4060"/>
                  </a:cubicBezTo>
                  <a:cubicBezTo>
                    <a:pt x="15273" y="4261"/>
                    <a:pt x="15273" y="5335"/>
                    <a:pt x="15337" y="6207"/>
                  </a:cubicBezTo>
                  <a:cubicBezTo>
                    <a:pt x="15401" y="7079"/>
                    <a:pt x="15529" y="7750"/>
                    <a:pt x="15912" y="8018"/>
                  </a:cubicBezTo>
                  <a:cubicBezTo>
                    <a:pt x="16296" y="8286"/>
                    <a:pt x="16935" y="8152"/>
                    <a:pt x="17829" y="7146"/>
                  </a:cubicBezTo>
                  <a:cubicBezTo>
                    <a:pt x="18724" y="6140"/>
                    <a:pt x="19874" y="4261"/>
                    <a:pt x="20577" y="2786"/>
                  </a:cubicBezTo>
                  <a:cubicBezTo>
                    <a:pt x="21280" y="1310"/>
                    <a:pt x="21536" y="236"/>
                    <a:pt x="21216" y="35"/>
                  </a:cubicBezTo>
                  <a:cubicBezTo>
                    <a:pt x="20897" y="-166"/>
                    <a:pt x="20002" y="505"/>
                    <a:pt x="19363" y="1578"/>
                  </a:cubicBezTo>
                  <a:cubicBezTo>
                    <a:pt x="18724" y="2651"/>
                    <a:pt x="18341" y="4127"/>
                    <a:pt x="18660" y="5469"/>
                  </a:cubicBezTo>
                  <a:cubicBezTo>
                    <a:pt x="18980" y="6810"/>
                    <a:pt x="20002" y="8018"/>
                    <a:pt x="21025" y="9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225800" y="2107891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274519" y="1834841"/>
              <a:ext cx="141781" cy="39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07" fill="norm" stroke="1" extrusionOk="0">
                  <a:moveTo>
                    <a:pt x="21277" y="0"/>
                  </a:moveTo>
                  <a:cubicBezTo>
                    <a:pt x="18101" y="2671"/>
                    <a:pt x="14924" y="5342"/>
                    <a:pt x="11906" y="8303"/>
                  </a:cubicBezTo>
                  <a:cubicBezTo>
                    <a:pt x="8889" y="11265"/>
                    <a:pt x="6030" y="14516"/>
                    <a:pt x="4124" y="16548"/>
                  </a:cubicBezTo>
                  <a:cubicBezTo>
                    <a:pt x="2218" y="18581"/>
                    <a:pt x="1265" y="19394"/>
                    <a:pt x="630" y="20090"/>
                  </a:cubicBezTo>
                  <a:cubicBezTo>
                    <a:pt x="-5" y="20787"/>
                    <a:pt x="-323" y="21368"/>
                    <a:pt x="471" y="21484"/>
                  </a:cubicBezTo>
                  <a:cubicBezTo>
                    <a:pt x="1265" y="21600"/>
                    <a:pt x="3171" y="21252"/>
                    <a:pt x="5077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435350" y="1972278"/>
              <a:ext cx="120650" cy="35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21600" y="134"/>
                  </a:moveTo>
                  <a:cubicBezTo>
                    <a:pt x="17811" y="9"/>
                    <a:pt x="14021" y="-117"/>
                    <a:pt x="10421" y="197"/>
                  </a:cubicBezTo>
                  <a:cubicBezTo>
                    <a:pt x="6821" y="511"/>
                    <a:pt x="3411" y="1264"/>
                    <a:pt x="1895" y="2081"/>
                  </a:cubicBezTo>
                  <a:cubicBezTo>
                    <a:pt x="379" y="2897"/>
                    <a:pt x="758" y="3776"/>
                    <a:pt x="2274" y="3964"/>
                  </a:cubicBezTo>
                  <a:cubicBezTo>
                    <a:pt x="3789" y="4153"/>
                    <a:pt x="6442" y="3650"/>
                    <a:pt x="8716" y="2897"/>
                  </a:cubicBezTo>
                  <a:cubicBezTo>
                    <a:pt x="10989" y="2143"/>
                    <a:pt x="12884" y="1139"/>
                    <a:pt x="13832" y="1013"/>
                  </a:cubicBezTo>
                  <a:cubicBezTo>
                    <a:pt x="14779" y="888"/>
                    <a:pt x="14779" y="1641"/>
                    <a:pt x="14589" y="4278"/>
                  </a:cubicBezTo>
                  <a:cubicBezTo>
                    <a:pt x="14400" y="6916"/>
                    <a:pt x="14021" y="11436"/>
                    <a:pt x="12884" y="14639"/>
                  </a:cubicBezTo>
                  <a:cubicBezTo>
                    <a:pt x="11747" y="17841"/>
                    <a:pt x="9853" y="19725"/>
                    <a:pt x="7579" y="20604"/>
                  </a:cubicBezTo>
                  <a:cubicBezTo>
                    <a:pt x="5305" y="21483"/>
                    <a:pt x="2653" y="21357"/>
                    <a:pt x="1326" y="20102"/>
                  </a:cubicBezTo>
                  <a:cubicBezTo>
                    <a:pt x="0" y="18846"/>
                    <a:pt x="0" y="16460"/>
                    <a:pt x="0" y="14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563529" y="1996365"/>
              <a:ext cx="176621" cy="14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307" fill="norm" stroke="1" extrusionOk="0">
                  <a:moveTo>
                    <a:pt x="1400" y="8607"/>
                  </a:moveTo>
                  <a:cubicBezTo>
                    <a:pt x="2686" y="8607"/>
                    <a:pt x="3971" y="8607"/>
                    <a:pt x="4871" y="7107"/>
                  </a:cubicBezTo>
                  <a:cubicBezTo>
                    <a:pt x="5771" y="5607"/>
                    <a:pt x="6286" y="2607"/>
                    <a:pt x="5900" y="1107"/>
                  </a:cubicBezTo>
                  <a:cubicBezTo>
                    <a:pt x="5514" y="-393"/>
                    <a:pt x="4228" y="-393"/>
                    <a:pt x="3071" y="1257"/>
                  </a:cubicBezTo>
                  <a:cubicBezTo>
                    <a:pt x="1914" y="2907"/>
                    <a:pt x="886" y="6207"/>
                    <a:pt x="371" y="9507"/>
                  </a:cubicBezTo>
                  <a:cubicBezTo>
                    <a:pt x="-143" y="12807"/>
                    <a:pt x="-143" y="16107"/>
                    <a:pt x="500" y="18207"/>
                  </a:cubicBezTo>
                  <a:cubicBezTo>
                    <a:pt x="1143" y="20307"/>
                    <a:pt x="2428" y="21207"/>
                    <a:pt x="4743" y="19107"/>
                  </a:cubicBezTo>
                  <a:cubicBezTo>
                    <a:pt x="7057" y="17007"/>
                    <a:pt x="10400" y="11907"/>
                    <a:pt x="12200" y="8607"/>
                  </a:cubicBezTo>
                  <a:cubicBezTo>
                    <a:pt x="14000" y="5307"/>
                    <a:pt x="14257" y="3807"/>
                    <a:pt x="14257" y="3957"/>
                  </a:cubicBezTo>
                  <a:cubicBezTo>
                    <a:pt x="14257" y="4107"/>
                    <a:pt x="14000" y="5907"/>
                    <a:pt x="13614" y="7707"/>
                  </a:cubicBezTo>
                  <a:cubicBezTo>
                    <a:pt x="13228" y="9507"/>
                    <a:pt x="12714" y="11307"/>
                    <a:pt x="12328" y="12957"/>
                  </a:cubicBezTo>
                  <a:cubicBezTo>
                    <a:pt x="11943" y="14607"/>
                    <a:pt x="11686" y="16107"/>
                    <a:pt x="11686" y="15957"/>
                  </a:cubicBezTo>
                  <a:cubicBezTo>
                    <a:pt x="11686" y="15807"/>
                    <a:pt x="11943" y="14007"/>
                    <a:pt x="12457" y="12207"/>
                  </a:cubicBezTo>
                  <a:cubicBezTo>
                    <a:pt x="12971" y="10407"/>
                    <a:pt x="13743" y="8607"/>
                    <a:pt x="14771" y="7407"/>
                  </a:cubicBezTo>
                  <a:cubicBezTo>
                    <a:pt x="15800" y="6207"/>
                    <a:pt x="17086" y="5607"/>
                    <a:pt x="17986" y="6357"/>
                  </a:cubicBezTo>
                  <a:cubicBezTo>
                    <a:pt x="18886" y="7107"/>
                    <a:pt x="19400" y="9207"/>
                    <a:pt x="19914" y="11757"/>
                  </a:cubicBezTo>
                  <a:cubicBezTo>
                    <a:pt x="20428" y="14307"/>
                    <a:pt x="20943" y="17307"/>
                    <a:pt x="21457" y="20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766729" y="2014292"/>
              <a:ext cx="47920" cy="11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288" fill="norm" stroke="1" extrusionOk="0">
                  <a:moveTo>
                    <a:pt x="7598" y="14088"/>
                  </a:moveTo>
                  <a:cubicBezTo>
                    <a:pt x="10298" y="12488"/>
                    <a:pt x="12998" y="10888"/>
                    <a:pt x="15698" y="8488"/>
                  </a:cubicBezTo>
                  <a:cubicBezTo>
                    <a:pt x="18398" y="6088"/>
                    <a:pt x="21098" y="2888"/>
                    <a:pt x="20198" y="1288"/>
                  </a:cubicBezTo>
                  <a:cubicBezTo>
                    <a:pt x="19298" y="-312"/>
                    <a:pt x="14798" y="-312"/>
                    <a:pt x="10748" y="688"/>
                  </a:cubicBezTo>
                  <a:cubicBezTo>
                    <a:pt x="6698" y="1688"/>
                    <a:pt x="3098" y="3688"/>
                    <a:pt x="1298" y="6688"/>
                  </a:cubicBezTo>
                  <a:cubicBezTo>
                    <a:pt x="-502" y="9688"/>
                    <a:pt x="-502" y="13688"/>
                    <a:pt x="1748" y="16288"/>
                  </a:cubicBezTo>
                  <a:cubicBezTo>
                    <a:pt x="3998" y="18888"/>
                    <a:pt x="8498" y="20088"/>
                    <a:pt x="12998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898900" y="2012641"/>
              <a:ext cx="69850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5959"/>
                    <a:pt x="5236" y="11917"/>
                    <a:pt x="6218" y="15828"/>
                  </a:cubicBezTo>
                  <a:cubicBezTo>
                    <a:pt x="7200" y="19738"/>
                    <a:pt x="6545" y="21600"/>
                    <a:pt x="5564" y="21600"/>
                  </a:cubicBezTo>
                  <a:cubicBezTo>
                    <a:pt x="4582" y="21600"/>
                    <a:pt x="3273" y="19738"/>
                    <a:pt x="4255" y="16386"/>
                  </a:cubicBezTo>
                  <a:cubicBezTo>
                    <a:pt x="5236" y="13034"/>
                    <a:pt x="8509" y="8193"/>
                    <a:pt x="11782" y="5400"/>
                  </a:cubicBezTo>
                  <a:cubicBezTo>
                    <a:pt x="15055" y="2607"/>
                    <a:pt x="18327" y="1862"/>
                    <a:pt x="21600" y="1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953970" y="1799170"/>
              <a:ext cx="216333" cy="31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35" fill="norm" stroke="1" extrusionOk="0">
                  <a:moveTo>
                    <a:pt x="5189" y="14523"/>
                  </a:moveTo>
                  <a:cubicBezTo>
                    <a:pt x="3527" y="15531"/>
                    <a:pt x="1866" y="16539"/>
                    <a:pt x="931" y="17475"/>
                  </a:cubicBezTo>
                  <a:cubicBezTo>
                    <a:pt x="-3" y="18411"/>
                    <a:pt x="-211" y="19275"/>
                    <a:pt x="204" y="19779"/>
                  </a:cubicBezTo>
                  <a:cubicBezTo>
                    <a:pt x="620" y="20283"/>
                    <a:pt x="1658" y="20427"/>
                    <a:pt x="2593" y="20211"/>
                  </a:cubicBezTo>
                  <a:cubicBezTo>
                    <a:pt x="3527" y="19995"/>
                    <a:pt x="4358" y="19419"/>
                    <a:pt x="4981" y="18771"/>
                  </a:cubicBezTo>
                  <a:cubicBezTo>
                    <a:pt x="5604" y="18123"/>
                    <a:pt x="6020" y="17403"/>
                    <a:pt x="6124" y="17547"/>
                  </a:cubicBezTo>
                  <a:cubicBezTo>
                    <a:pt x="6227" y="17691"/>
                    <a:pt x="6020" y="18699"/>
                    <a:pt x="6435" y="19275"/>
                  </a:cubicBezTo>
                  <a:cubicBezTo>
                    <a:pt x="6851" y="19851"/>
                    <a:pt x="7889" y="19995"/>
                    <a:pt x="9343" y="19203"/>
                  </a:cubicBezTo>
                  <a:cubicBezTo>
                    <a:pt x="10797" y="18411"/>
                    <a:pt x="12666" y="16683"/>
                    <a:pt x="14743" y="13659"/>
                  </a:cubicBezTo>
                  <a:cubicBezTo>
                    <a:pt x="16820" y="10635"/>
                    <a:pt x="19104" y="6315"/>
                    <a:pt x="20247" y="3723"/>
                  </a:cubicBezTo>
                  <a:cubicBezTo>
                    <a:pt x="21389" y="1131"/>
                    <a:pt x="21389" y="267"/>
                    <a:pt x="20974" y="51"/>
                  </a:cubicBezTo>
                  <a:cubicBezTo>
                    <a:pt x="20558" y="-165"/>
                    <a:pt x="19727" y="267"/>
                    <a:pt x="18481" y="2139"/>
                  </a:cubicBezTo>
                  <a:cubicBezTo>
                    <a:pt x="17235" y="4011"/>
                    <a:pt x="15574" y="7323"/>
                    <a:pt x="14951" y="10779"/>
                  </a:cubicBezTo>
                  <a:cubicBezTo>
                    <a:pt x="14327" y="14235"/>
                    <a:pt x="14743" y="17835"/>
                    <a:pt x="15158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184650" y="2133291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207000" y="1937582"/>
              <a:ext cx="138997" cy="63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376" fill="norm" stroke="1" extrusionOk="0">
                  <a:moveTo>
                    <a:pt x="2817" y="7471"/>
                  </a:moveTo>
                  <a:cubicBezTo>
                    <a:pt x="2817" y="7114"/>
                    <a:pt x="2817" y="6756"/>
                    <a:pt x="3287" y="6720"/>
                  </a:cubicBezTo>
                  <a:cubicBezTo>
                    <a:pt x="3757" y="6685"/>
                    <a:pt x="4696" y="6971"/>
                    <a:pt x="5635" y="8222"/>
                  </a:cubicBezTo>
                  <a:cubicBezTo>
                    <a:pt x="6574" y="9474"/>
                    <a:pt x="7513" y="11691"/>
                    <a:pt x="7983" y="13801"/>
                  </a:cubicBezTo>
                  <a:cubicBezTo>
                    <a:pt x="8452" y="15911"/>
                    <a:pt x="8452" y="17914"/>
                    <a:pt x="8139" y="19237"/>
                  </a:cubicBezTo>
                  <a:cubicBezTo>
                    <a:pt x="7826" y="20560"/>
                    <a:pt x="7200" y="21204"/>
                    <a:pt x="6574" y="21347"/>
                  </a:cubicBezTo>
                  <a:cubicBezTo>
                    <a:pt x="5948" y="21490"/>
                    <a:pt x="5322" y="21132"/>
                    <a:pt x="5009" y="19773"/>
                  </a:cubicBezTo>
                  <a:cubicBezTo>
                    <a:pt x="4696" y="18415"/>
                    <a:pt x="4696" y="16054"/>
                    <a:pt x="5009" y="13515"/>
                  </a:cubicBezTo>
                  <a:cubicBezTo>
                    <a:pt x="5322" y="10976"/>
                    <a:pt x="5948" y="8258"/>
                    <a:pt x="6730" y="6184"/>
                  </a:cubicBezTo>
                  <a:cubicBezTo>
                    <a:pt x="7513" y="4110"/>
                    <a:pt x="8452" y="2679"/>
                    <a:pt x="9391" y="1714"/>
                  </a:cubicBezTo>
                  <a:cubicBezTo>
                    <a:pt x="10330" y="748"/>
                    <a:pt x="11270" y="248"/>
                    <a:pt x="12678" y="69"/>
                  </a:cubicBezTo>
                  <a:cubicBezTo>
                    <a:pt x="14087" y="-110"/>
                    <a:pt x="15965" y="33"/>
                    <a:pt x="17843" y="820"/>
                  </a:cubicBezTo>
                  <a:cubicBezTo>
                    <a:pt x="19722" y="1607"/>
                    <a:pt x="21600" y="3037"/>
                    <a:pt x="19878" y="4503"/>
                  </a:cubicBezTo>
                  <a:cubicBezTo>
                    <a:pt x="18157" y="5969"/>
                    <a:pt x="12835" y="7471"/>
                    <a:pt x="9391" y="8294"/>
                  </a:cubicBezTo>
                  <a:cubicBezTo>
                    <a:pt x="5948" y="9116"/>
                    <a:pt x="4383" y="9260"/>
                    <a:pt x="3130" y="9260"/>
                  </a:cubicBezTo>
                  <a:cubicBezTo>
                    <a:pt x="1878" y="9260"/>
                    <a:pt x="939" y="9116"/>
                    <a:pt x="0" y="8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403567" y="2158691"/>
              <a:ext cx="10823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600" fill="norm" stroke="1" extrusionOk="0">
                  <a:moveTo>
                    <a:pt x="1253" y="0"/>
                  </a:moveTo>
                  <a:cubicBezTo>
                    <a:pt x="53" y="1371"/>
                    <a:pt x="-1147" y="2743"/>
                    <a:pt x="2053" y="6343"/>
                  </a:cubicBezTo>
                  <a:cubicBezTo>
                    <a:pt x="5253" y="9943"/>
                    <a:pt x="12853" y="15771"/>
                    <a:pt x="204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417545" y="2171391"/>
              <a:ext cx="10695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771"/>
                    <a:pt x="12681" y="1543"/>
                    <a:pt x="8943" y="3986"/>
                  </a:cubicBezTo>
                  <a:cubicBezTo>
                    <a:pt x="5204" y="6429"/>
                    <a:pt x="1881" y="10543"/>
                    <a:pt x="635" y="13757"/>
                  </a:cubicBezTo>
                  <a:cubicBezTo>
                    <a:pt x="-611" y="16971"/>
                    <a:pt x="220" y="19286"/>
                    <a:pt x="10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541974" y="1969839"/>
              <a:ext cx="96826" cy="32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90" fill="norm" stroke="1" extrusionOk="0">
                  <a:moveTo>
                    <a:pt x="21023" y="1584"/>
                  </a:moveTo>
                  <a:cubicBezTo>
                    <a:pt x="19185" y="1019"/>
                    <a:pt x="17346" y="455"/>
                    <a:pt x="15278" y="172"/>
                  </a:cubicBezTo>
                  <a:cubicBezTo>
                    <a:pt x="13210" y="-110"/>
                    <a:pt x="10912" y="-110"/>
                    <a:pt x="8155" y="666"/>
                  </a:cubicBezTo>
                  <a:cubicBezTo>
                    <a:pt x="5397" y="1443"/>
                    <a:pt x="2180" y="2996"/>
                    <a:pt x="802" y="5749"/>
                  </a:cubicBezTo>
                  <a:cubicBezTo>
                    <a:pt x="-577" y="8502"/>
                    <a:pt x="-117" y="12455"/>
                    <a:pt x="1721" y="15278"/>
                  </a:cubicBezTo>
                  <a:cubicBezTo>
                    <a:pt x="3559" y="18102"/>
                    <a:pt x="6776" y="19796"/>
                    <a:pt x="9993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690025" y="2012641"/>
              <a:ext cx="164675" cy="22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24" fill="norm" stroke="1" extrusionOk="0">
                  <a:moveTo>
                    <a:pt x="21544" y="0"/>
                  </a:moveTo>
                  <a:cubicBezTo>
                    <a:pt x="17667" y="6171"/>
                    <a:pt x="13790" y="12343"/>
                    <a:pt x="11298" y="15943"/>
                  </a:cubicBezTo>
                  <a:cubicBezTo>
                    <a:pt x="8806" y="19543"/>
                    <a:pt x="7698" y="20571"/>
                    <a:pt x="6452" y="21086"/>
                  </a:cubicBezTo>
                  <a:cubicBezTo>
                    <a:pt x="5206" y="21600"/>
                    <a:pt x="3821" y="21600"/>
                    <a:pt x="2713" y="20571"/>
                  </a:cubicBezTo>
                  <a:cubicBezTo>
                    <a:pt x="1606" y="19543"/>
                    <a:pt x="775" y="17486"/>
                    <a:pt x="359" y="15943"/>
                  </a:cubicBezTo>
                  <a:cubicBezTo>
                    <a:pt x="-56" y="14400"/>
                    <a:pt x="-56" y="13371"/>
                    <a:pt x="82" y="12240"/>
                  </a:cubicBezTo>
                  <a:cubicBezTo>
                    <a:pt x="221" y="11109"/>
                    <a:pt x="498" y="9874"/>
                    <a:pt x="1467" y="9257"/>
                  </a:cubicBezTo>
                  <a:cubicBezTo>
                    <a:pt x="2436" y="8640"/>
                    <a:pt x="4098" y="8640"/>
                    <a:pt x="6729" y="9874"/>
                  </a:cubicBezTo>
                  <a:cubicBezTo>
                    <a:pt x="9359" y="11109"/>
                    <a:pt x="12959" y="13577"/>
                    <a:pt x="15452" y="15120"/>
                  </a:cubicBezTo>
                  <a:cubicBezTo>
                    <a:pt x="17944" y="16663"/>
                    <a:pt x="19329" y="17280"/>
                    <a:pt x="20713" y="17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880100" y="1987241"/>
              <a:ext cx="8498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14224" y="0"/>
                  </a:moveTo>
                  <a:cubicBezTo>
                    <a:pt x="17385" y="2354"/>
                    <a:pt x="20546" y="4708"/>
                    <a:pt x="21073" y="7685"/>
                  </a:cubicBezTo>
                  <a:cubicBezTo>
                    <a:pt x="21600" y="10662"/>
                    <a:pt x="19493" y="14262"/>
                    <a:pt x="15541" y="16685"/>
                  </a:cubicBezTo>
                  <a:cubicBezTo>
                    <a:pt x="11590" y="19108"/>
                    <a:pt x="5795" y="203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410200" y="1694709"/>
              <a:ext cx="196850" cy="20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21216"/>
                  </a:moveTo>
                  <a:cubicBezTo>
                    <a:pt x="2787" y="15228"/>
                    <a:pt x="5574" y="9240"/>
                    <a:pt x="7432" y="5711"/>
                  </a:cubicBezTo>
                  <a:cubicBezTo>
                    <a:pt x="9290" y="2182"/>
                    <a:pt x="10219" y="1113"/>
                    <a:pt x="11265" y="471"/>
                  </a:cubicBezTo>
                  <a:cubicBezTo>
                    <a:pt x="12310" y="-170"/>
                    <a:pt x="13471" y="-384"/>
                    <a:pt x="14748" y="1327"/>
                  </a:cubicBezTo>
                  <a:cubicBezTo>
                    <a:pt x="16026" y="3038"/>
                    <a:pt x="17419" y="6673"/>
                    <a:pt x="18581" y="10309"/>
                  </a:cubicBezTo>
                  <a:cubicBezTo>
                    <a:pt x="19742" y="13945"/>
                    <a:pt x="20671" y="17580"/>
                    <a:pt x="21600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216650" y="2126941"/>
              <a:ext cx="133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235700" y="2222191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851650" y="1828491"/>
              <a:ext cx="38100" cy="32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0"/>
                  </a:moveTo>
                  <a:cubicBezTo>
                    <a:pt x="1200" y="3953"/>
                    <a:pt x="2400" y="7906"/>
                    <a:pt x="3600" y="11224"/>
                  </a:cubicBezTo>
                  <a:cubicBezTo>
                    <a:pt x="4800" y="14541"/>
                    <a:pt x="6000" y="17224"/>
                    <a:pt x="7800" y="18988"/>
                  </a:cubicBezTo>
                  <a:cubicBezTo>
                    <a:pt x="9600" y="20753"/>
                    <a:pt x="12000" y="21600"/>
                    <a:pt x="14400" y="21388"/>
                  </a:cubicBezTo>
                  <a:cubicBezTo>
                    <a:pt x="16800" y="21176"/>
                    <a:pt x="19200" y="19906"/>
                    <a:pt x="21600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940550" y="1834841"/>
              <a:ext cx="25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040"/>
                    <a:pt x="10800" y="6080"/>
                    <a:pt x="14400" y="9680"/>
                  </a:cubicBezTo>
                  <a:cubicBezTo>
                    <a:pt x="18000" y="13280"/>
                    <a:pt x="19800" y="17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756400" y="1936441"/>
              <a:ext cx="317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4400"/>
                    <a:pt x="8928" y="7200"/>
                    <a:pt x="12528" y="3600"/>
                  </a:cubicBezTo>
                  <a:cubicBezTo>
                    <a:pt x="16128" y="0"/>
                    <a:pt x="188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769100" y="2038041"/>
              <a:ext cx="279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486"/>
                    <a:pt x="10800" y="13371"/>
                    <a:pt x="14400" y="9771"/>
                  </a:cubicBezTo>
                  <a:cubicBezTo>
                    <a:pt x="18000" y="6171"/>
                    <a:pt x="198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182643" y="1911987"/>
              <a:ext cx="69057" cy="13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08" fill="norm" stroke="1" extrusionOk="0">
                  <a:moveTo>
                    <a:pt x="21355" y="2757"/>
                  </a:moveTo>
                  <a:cubicBezTo>
                    <a:pt x="19391" y="1468"/>
                    <a:pt x="17428" y="178"/>
                    <a:pt x="14810" y="17"/>
                  </a:cubicBezTo>
                  <a:cubicBezTo>
                    <a:pt x="12191" y="-144"/>
                    <a:pt x="8919" y="823"/>
                    <a:pt x="6300" y="3241"/>
                  </a:cubicBezTo>
                  <a:cubicBezTo>
                    <a:pt x="3682" y="5659"/>
                    <a:pt x="1719" y="9528"/>
                    <a:pt x="737" y="12268"/>
                  </a:cubicBezTo>
                  <a:cubicBezTo>
                    <a:pt x="-245" y="15008"/>
                    <a:pt x="-245" y="16620"/>
                    <a:pt x="737" y="18071"/>
                  </a:cubicBezTo>
                  <a:cubicBezTo>
                    <a:pt x="1719" y="19522"/>
                    <a:pt x="3682" y="20811"/>
                    <a:pt x="6300" y="21134"/>
                  </a:cubicBezTo>
                  <a:cubicBezTo>
                    <a:pt x="8919" y="21456"/>
                    <a:pt x="12191" y="20811"/>
                    <a:pt x="14482" y="17587"/>
                  </a:cubicBezTo>
                  <a:cubicBezTo>
                    <a:pt x="16773" y="14363"/>
                    <a:pt x="18082" y="8560"/>
                    <a:pt x="19391" y="2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318123" y="1893642"/>
              <a:ext cx="75722" cy="12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005" fill="norm" stroke="1" extrusionOk="0">
                  <a:moveTo>
                    <a:pt x="20209" y="5207"/>
                  </a:moveTo>
                  <a:cubicBezTo>
                    <a:pt x="20793" y="3376"/>
                    <a:pt x="21377" y="1546"/>
                    <a:pt x="20209" y="630"/>
                  </a:cubicBezTo>
                  <a:cubicBezTo>
                    <a:pt x="19042" y="-285"/>
                    <a:pt x="16123" y="-285"/>
                    <a:pt x="12620" y="1179"/>
                  </a:cubicBezTo>
                  <a:cubicBezTo>
                    <a:pt x="9118" y="2644"/>
                    <a:pt x="5031" y="5573"/>
                    <a:pt x="2696" y="8318"/>
                  </a:cubicBezTo>
                  <a:cubicBezTo>
                    <a:pt x="361" y="11064"/>
                    <a:pt x="-223" y="13627"/>
                    <a:pt x="69" y="15823"/>
                  </a:cubicBezTo>
                  <a:cubicBezTo>
                    <a:pt x="361" y="18020"/>
                    <a:pt x="1528" y="19851"/>
                    <a:pt x="4739" y="20583"/>
                  </a:cubicBezTo>
                  <a:cubicBezTo>
                    <a:pt x="7950" y="21315"/>
                    <a:pt x="13204" y="20949"/>
                    <a:pt x="18458" y="20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418652" y="1911041"/>
              <a:ext cx="7434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8075" y="0"/>
                    <a:pt x="15075" y="0"/>
                    <a:pt x="11475" y="1800"/>
                  </a:cubicBezTo>
                  <a:cubicBezTo>
                    <a:pt x="7875" y="3600"/>
                    <a:pt x="3675" y="7200"/>
                    <a:pt x="1575" y="10600"/>
                  </a:cubicBezTo>
                  <a:cubicBezTo>
                    <a:pt x="-525" y="14000"/>
                    <a:pt x="-525" y="17200"/>
                    <a:pt x="1575" y="19000"/>
                  </a:cubicBezTo>
                  <a:cubicBezTo>
                    <a:pt x="3675" y="20800"/>
                    <a:pt x="7875" y="21200"/>
                    <a:pt x="120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538458" y="1904691"/>
              <a:ext cx="10694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3610" y="0"/>
                  </a:moveTo>
                  <a:cubicBezTo>
                    <a:pt x="2339" y="4800"/>
                    <a:pt x="1069" y="9600"/>
                    <a:pt x="433" y="13200"/>
                  </a:cubicBezTo>
                  <a:cubicBezTo>
                    <a:pt x="-202" y="16800"/>
                    <a:pt x="-202" y="19200"/>
                    <a:pt x="857" y="19920"/>
                  </a:cubicBezTo>
                  <a:cubicBezTo>
                    <a:pt x="1916" y="20640"/>
                    <a:pt x="4033" y="19680"/>
                    <a:pt x="5727" y="17520"/>
                  </a:cubicBezTo>
                  <a:cubicBezTo>
                    <a:pt x="7422" y="15360"/>
                    <a:pt x="8692" y="12000"/>
                    <a:pt x="9539" y="11520"/>
                  </a:cubicBezTo>
                  <a:cubicBezTo>
                    <a:pt x="10386" y="11040"/>
                    <a:pt x="10810" y="13440"/>
                    <a:pt x="12716" y="15600"/>
                  </a:cubicBezTo>
                  <a:cubicBezTo>
                    <a:pt x="14622" y="17760"/>
                    <a:pt x="18010" y="19680"/>
                    <a:pt x="213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664450" y="1898341"/>
              <a:ext cx="63500" cy="10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0"/>
                  </a:moveTo>
                  <a:cubicBezTo>
                    <a:pt x="5040" y="3967"/>
                    <a:pt x="10080" y="7935"/>
                    <a:pt x="12240" y="11902"/>
                  </a:cubicBezTo>
                  <a:cubicBezTo>
                    <a:pt x="14400" y="15869"/>
                    <a:pt x="13680" y="19837"/>
                    <a:pt x="12960" y="20718"/>
                  </a:cubicBezTo>
                  <a:cubicBezTo>
                    <a:pt x="12240" y="21600"/>
                    <a:pt x="11520" y="19396"/>
                    <a:pt x="12960" y="16310"/>
                  </a:cubicBezTo>
                  <a:cubicBezTo>
                    <a:pt x="14400" y="13224"/>
                    <a:pt x="18000" y="9257"/>
                    <a:pt x="21600" y="5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746999" y="1877410"/>
              <a:ext cx="139701" cy="11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6128"/>
                  </a:moveTo>
                  <a:cubicBezTo>
                    <a:pt x="1309" y="7285"/>
                    <a:pt x="2618" y="8442"/>
                    <a:pt x="3927" y="8442"/>
                  </a:cubicBezTo>
                  <a:cubicBezTo>
                    <a:pt x="5236" y="8442"/>
                    <a:pt x="6545" y="7285"/>
                    <a:pt x="7364" y="5550"/>
                  </a:cubicBezTo>
                  <a:cubicBezTo>
                    <a:pt x="8182" y="3814"/>
                    <a:pt x="8509" y="1500"/>
                    <a:pt x="7855" y="535"/>
                  </a:cubicBezTo>
                  <a:cubicBezTo>
                    <a:pt x="7200" y="-429"/>
                    <a:pt x="5564" y="-43"/>
                    <a:pt x="4255" y="1307"/>
                  </a:cubicBezTo>
                  <a:cubicBezTo>
                    <a:pt x="2945" y="2657"/>
                    <a:pt x="1964" y="4971"/>
                    <a:pt x="1800" y="8057"/>
                  </a:cubicBezTo>
                  <a:cubicBezTo>
                    <a:pt x="1636" y="11142"/>
                    <a:pt x="2291" y="15000"/>
                    <a:pt x="3436" y="17314"/>
                  </a:cubicBezTo>
                  <a:cubicBezTo>
                    <a:pt x="4582" y="19628"/>
                    <a:pt x="6218" y="20400"/>
                    <a:pt x="8182" y="19435"/>
                  </a:cubicBezTo>
                  <a:cubicBezTo>
                    <a:pt x="10145" y="18471"/>
                    <a:pt x="12436" y="15771"/>
                    <a:pt x="13745" y="13457"/>
                  </a:cubicBezTo>
                  <a:cubicBezTo>
                    <a:pt x="15055" y="11142"/>
                    <a:pt x="15382" y="9214"/>
                    <a:pt x="16036" y="7092"/>
                  </a:cubicBezTo>
                  <a:cubicBezTo>
                    <a:pt x="16691" y="4971"/>
                    <a:pt x="17673" y="2657"/>
                    <a:pt x="18655" y="2271"/>
                  </a:cubicBezTo>
                  <a:cubicBezTo>
                    <a:pt x="19636" y="1885"/>
                    <a:pt x="20618" y="3428"/>
                    <a:pt x="21109" y="6900"/>
                  </a:cubicBezTo>
                  <a:cubicBezTo>
                    <a:pt x="21600" y="10371"/>
                    <a:pt x="21600" y="15771"/>
                    <a:pt x="21600" y="21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932158" y="1852065"/>
              <a:ext cx="192010" cy="15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10" fill="norm" stroke="1" extrusionOk="0">
                  <a:moveTo>
                    <a:pt x="5523" y="6214"/>
                  </a:moveTo>
                  <a:cubicBezTo>
                    <a:pt x="4349" y="6498"/>
                    <a:pt x="3175" y="6782"/>
                    <a:pt x="2236" y="8345"/>
                  </a:cubicBezTo>
                  <a:cubicBezTo>
                    <a:pt x="1297" y="9909"/>
                    <a:pt x="592" y="12751"/>
                    <a:pt x="240" y="14882"/>
                  </a:cubicBezTo>
                  <a:cubicBezTo>
                    <a:pt x="-112" y="17014"/>
                    <a:pt x="-112" y="18435"/>
                    <a:pt x="475" y="19145"/>
                  </a:cubicBezTo>
                  <a:cubicBezTo>
                    <a:pt x="1062" y="19856"/>
                    <a:pt x="2236" y="19856"/>
                    <a:pt x="3762" y="18861"/>
                  </a:cubicBezTo>
                  <a:cubicBezTo>
                    <a:pt x="5288" y="17866"/>
                    <a:pt x="7166" y="15877"/>
                    <a:pt x="8458" y="14172"/>
                  </a:cubicBezTo>
                  <a:cubicBezTo>
                    <a:pt x="9749" y="12466"/>
                    <a:pt x="10453" y="11045"/>
                    <a:pt x="10923" y="9624"/>
                  </a:cubicBezTo>
                  <a:cubicBezTo>
                    <a:pt x="11392" y="8203"/>
                    <a:pt x="11627" y="6782"/>
                    <a:pt x="11040" y="6356"/>
                  </a:cubicBezTo>
                  <a:cubicBezTo>
                    <a:pt x="10453" y="5930"/>
                    <a:pt x="9045" y="6498"/>
                    <a:pt x="8223" y="7493"/>
                  </a:cubicBezTo>
                  <a:cubicBezTo>
                    <a:pt x="7401" y="8488"/>
                    <a:pt x="7166" y="9909"/>
                    <a:pt x="7049" y="11330"/>
                  </a:cubicBezTo>
                  <a:cubicBezTo>
                    <a:pt x="6931" y="12751"/>
                    <a:pt x="6931" y="14172"/>
                    <a:pt x="7518" y="15166"/>
                  </a:cubicBezTo>
                  <a:cubicBezTo>
                    <a:pt x="8105" y="16161"/>
                    <a:pt x="9279" y="16730"/>
                    <a:pt x="11275" y="15451"/>
                  </a:cubicBezTo>
                  <a:cubicBezTo>
                    <a:pt x="13271" y="14172"/>
                    <a:pt x="16088" y="11045"/>
                    <a:pt x="17849" y="8914"/>
                  </a:cubicBezTo>
                  <a:cubicBezTo>
                    <a:pt x="19610" y="6782"/>
                    <a:pt x="20314" y="5645"/>
                    <a:pt x="20784" y="4224"/>
                  </a:cubicBezTo>
                  <a:cubicBezTo>
                    <a:pt x="21253" y="2803"/>
                    <a:pt x="21488" y="1098"/>
                    <a:pt x="21018" y="388"/>
                  </a:cubicBezTo>
                  <a:cubicBezTo>
                    <a:pt x="20549" y="-323"/>
                    <a:pt x="19375" y="-39"/>
                    <a:pt x="18671" y="1098"/>
                  </a:cubicBezTo>
                  <a:cubicBezTo>
                    <a:pt x="17966" y="2235"/>
                    <a:pt x="17731" y="4224"/>
                    <a:pt x="18201" y="6640"/>
                  </a:cubicBezTo>
                  <a:cubicBezTo>
                    <a:pt x="18671" y="9056"/>
                    <a:pt x="19845" y="11898"/>
                    <a:pt x="20549" y="14030"/>
                  </a:cubicBezTo>
                  <a:cubicBezTo>
                    <a:pt x="21253" y="16161"/>
                    <a:pt x="21488" y="17582"/>
                    <a:pt x="21136" y="18719"/>
                  </a:cubicBezTo>
                  <a:cubicBezTo>
                    <a:pt x="20784" y="19856"/>
                    <a:pt x="19845" y="20709"/>
                    <a:pt x="18788" y="20993"/>
                  </a:cubicBezTo>
                  <a:cubicBezTo>
                    <a:pt x="17731" y="21277"/>
                    <a:pt x="16558" y="20993"/>
                    <a:pt x="15384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279772" y="1799096"/>
              <a:ext cx="299078" cy="43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74" fill="norm" stroke="1" extrusionOk="0">
                  <a:moveTo>
                    <a:pt x="10921" y="7946"/>
                  </a:moveTo>
                  <a:cubicBezTo>
                    <a:pt x="10770" y="7223"/>
                    <a:pt x="10619" y="6499"/>
                    <a:pt x="9637" y="6034"/>
                  </a:cubicBezTo>
                  <a:cubicBezTo>
                    <a:pt x="8655" y="5569"/>
                    <a:pt x="6842" y="5363"/>
                    <a:pt x="5105" y="5621"/>
                  </a:cubicBezTo>
                  <a:cubicBezTo>
                    <a:pt x="3368" y="5879"/>
                    <a:pt x="1707" y="6603"/>
                    <a:pt x="800" y="7223"/>
                  </a:cubicBezTo>
                  <a:cubicBezTo>
                    <a:pt x="-106" y="7843"/>
                    <a:pt x="-257" y="8360"/>
                    <a:pt x="423" y="8825"/>
                  </a:cubicBezTo>
                  <a:cubicBezTo>
                    <a:pt x="1102" y="9290"/>
                    <a:pt x="2613" y="9703"/>
                    <a:pt x="4048" y="9652"/>
                  </a:cubicBezTo>
                  <a:cubicBezTo>
                    <a:pt x="5483" y="9600"/>
                    <a:pt x="6842" y="9083"/>
                    <a:pt x="7749" y="7843"/>
                  </a:cubicBezTo>
                  <a:cubicBezTo>
                    <a:pt x="8655" y="6603"/>
                    <a:pt x="9108" y="4639"/>
                    <a:pt x="9863" y="3296"/>
                  </a:cubicBezTo>
                  <a:cubicBezTo>
                    <a:pt x="10619" y="1952"/>
                    <a:pt x="11676" y="1229"/>
                    <a:pt x="12733" y="712"/>
                  </a:cubicBezTo>
                  <a:cubicBezTo>
                    <a:pt x="13791" y="195"/>
                    <a:pt x="14848" y="-115"/>
                    <a:pt x="15301" y="40"/>
                  </a:cubicBezTo>
                  <a:cubicBezTo>
                    <a:pt x="15754" y="195"/>
                    <a:pt x="15603" y="815"/>
                    <a:pt x="14621" y="2675"/>
                  </a:cubicBezTo>
                  <a:cubicBezTo>
                    <a:pt x="13640" y="4536"/>
                    <a:pt x="11827" y="7636"/>
                    <a:pt x="10543" y="10737"/>
                  </a:cubicBezTo>
                  <a:cubicBezTo>
                    <a:pt x="9259" y="13837"/>
                    <a:pt x="8504" y="16938"/>
                    <a:pt x="8202" y="18746"/>
                  </a:cubicBezTo>
                  <a:cubicBezTo>
                    <a:pt x="7900" y="20555"/>
                    <a:pt x="8051" y="21072"/>
                    <a:pt x="8504" y="21278"/>
                  </a:cubicBezTo>
                  <a:cubicBezTo>
                    <a:pt x="8957" y="21485"/>
                    <a:pt x="9712" y="21382"/>
                    <a:pt x="10543" y="20710"/>
                  </a:cubicBezTo>
                  <a:cubicBezTo>
                    <a:pt x="11374" y="20038"/>
                    <a:pt x="12280" y="18798"/>
                    <a:pt x="12960" y="17558"/>
                  </a:cubicBezTo>
                  <a:cubicBezTo>
                    <a:pt x="13640" y="16318"/>
                    <a:pt x="14093" y="15077"/>
                    <a:pt x="14319" y="14147"/>
                  </a:cubicBezTo>
                  <a:cubicBezTo>
                    <a:pt x="14546" y="13217"/>
                    <a:pt x="14546" y="12597"/>
                    <a:pt x="14999" y="12287"/>
                  </a:cubicBezTo>
                  <a:cubicBezTo>
                    <a:pt x="15452" y="11977"/>
                    <a:pt x="16358" y="11977"/>
                    <a:pt x="17491" y="11977"/>
                  </a:cubicBezTo>
                  <a:cubicBezTo>
                    <a:pt x="18624" y="11977"/>
                    <a:pt x="19984" y="11977"/>
                    <a:pt x="21343" y="11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890425" y="1828491"/>
              <a:ext cx="20277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20205" y="0"/>
                  </a:moveTo>
                  <a:cubicBezTo>
                    <a:pt x="17505" y="5554"/>
                    <a:pt x="14805" y="11109"/>
                    <a:pt x="12330" y="14400"/>
                  </a:cubicBezTo>
                  <a:cubicBezTo>
                    <a:pt x="9855" y="17691"/>
                    <a:pt x="7605" y="18720"/>
                    <a:pt x="5693" y="19029"/>
                  </a:cubicBezTo>
                  <a:cubicBezTo>
                    <a:pt x="3780" y="19337"/>
                    <a:pt x="2205" y="18926"/>
                    <a:pt x="1305" y="18206"/>
                  </a:cubicBezTo>
                  <a:cubicBezTo>
                    <a:pt x="405" y="17486"/>
                    <a:pt x="180" y="16457"/>
                    <a:pt x="68" y="15429"/>
                  </a:cubicBezTo>
                  <a:cubicBezTo>
                    <a:pt x="-45" y="14400"/>
                    <a:pt x="-45" y="13371"/>
                    <a:pt x="293" y="12446"/>
                  </a:cubicBezTo>
                  <a:cubicBezTo>
                    <a:pt x="630" y="11520"/>
                    <a:pt x="1305" y="10697"/>
                    <a:pt x="2205" y="10183"/>
                  </a:cubicBezTo>
                  <a:cubicBezTo>
                    <a:pt x="3105" y="9669"/>
                    <a:pt x="4230" y="9463"/>
                    <a:pt x="6480" y="9977"/>
                  </a:cubicBezTo>
                  <a:cubicBezTo>
                    <a:pt x="8730" y="10491"/>
                    <a:pt x="12105" y="11726"/>
                    <a:pt x="14805" y="13783"/>
                  </a:cubicBezTo>
                  <a:cubicBezTo>
                    <a:pt x="17505" y="15840"/>
                    <a:pt x="19530" y="18720"/>
                    <a:pt x="215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9391650" y="1974541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9391650" y="1885641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9436998" y="1911108"/>
              <a:ext cx="113402" cy="1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97" fill="norm" stroke="1" extrusionOk="0">
                  <a:moveTo>
                    <a:pt x="2230" y="2387"/>
                  </a:moveTo>
                  <a:cubicBezTo>
                    <a:pt x="2230" y="6387"/>
                    <a:pt x="2230" y="10387"/>
                    <a:pt x="1830" y="13987"/>
                  </a:cubicBezTo>
                  <a:cubicBezTo>
                    <a:pt x="1430" y="17587"/>
                    <a:pt x="630" y="20787"/>
                    <a:pt x="230" y="20987"/>
                  </a:cubicBezTo>
                  <a:cubicBezTo>
                    <a:pt x="-170" y="21187"/>
                    <a:pt x="-170" y="18387"/>
                    <a:pt x="1230" y="14587"/>
                  </a:cubicBezTo>
                  <a:cubicBezTo>
                    <a:pt x="2630" y="10787"/>
                    <a:pt x="5430" y="5987"/>
                    <a:pt x="8230" y="3187"/>
                  </a:cubicBezTo>
                  <a:cubicBezTo>
                    <a:pt x="11030" y="387"/>
                    <a:pt x="13830" y="-413"/>
                    <a:pt x="15830" y="187"/>
                  </a:cubicBezTo>
                  <a:cubicBezTo>
                    <a:pt x="17830" y="787"/>
                    <a:pt x="19030" y="2787"/>
                    <a:pt x="19830" y="6387"/>
                  </a:cubicBezTo>
                  <a:cubicBezTo>
                    <a:pt x="20630" y="9987"/>
                    <a:pt x="21030" y="15187"/>
                    <a:pt x="21430" y="20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9880599" y="1803091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680"/>
                    <a:pt x="16800" y="9360"/>
                    <a:pt x="13200" y="12960"/>
                  </a:cubicBezTo>
                  <a:cubicBezTo>
                    <a:pt x="9600" y="16560"/>
                    <a:pt x="4800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9861549" y="1735123"/>
              <a:ext cx="197884" cy="28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123" fill="norm" stroke="1" extrusionOk="0">
                  <a:moveTo>
                    <a:pt x="5400" y="1765"/>
                  </a:moveTo>
                  <a:cubicBezTo>
                    <a:pt x="6075" y="1130"/>
                    <a:pt x="6750" y="494"/>
                    <a:pt x="7650" y="177"/>
                  </a:cubicBezTo>
                  <a:cubicBezTo>
                    <a:pt x="8550" y="-141"/>
                    <a:pt x="9675" y="-141"/>
                    <a:pt x="12038" y="1130"/>
                  </a:cubicBezTo>
                  <a:cubicBezTo>
                    <a:pt x="14400" y="2400"/>
                    <a:pt x="18000" y="4941"/>
                    <a:pt x="19800" y="7324"/>
                  </a:cubicBezTo>
                  <a:cubicBezTo>
                    <a:pt x="21600" y="9706"/>
                    <a:pt x="21600" y="11930"/>
                    <a:pt x="18675" y="14312"/>
                  </a:cubicBezTo>
                  <a:cubicBezTo>
                    <a:pt x="15750" y="16694"/>
                    <a:pt x="9900" y="19235"/>
                    <a:pt x="6300" y="20347"/>
                  </a:cubicBezTo>
                  <a:cubicBezTo>
                    <a:pt x="2700" y="21459"/>
                    <a:pt x="1350" y="21141"/>
                    <a:pt x="0" y="20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6800850" y="2266641"/>
              <a:ext cx="306931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15709"/>
                  </a:moveTo>
                  <a:cubicBezTo>
                    <a:pt x="447" y="16364"/>
                    <a:pt x="893" y="17018"/>
                    <a:pt x="1422" y="17018"/>
                  </a:cubicBezTo>
                  <a:cubicBezTo>
                    <a:pt x="1950" y="17018"/>
                    <a:pt x="2560" y="16364"/>
                    <a:pt x="3148" y="15545"/>
                  </a:cubicBezTo>
                  <a:cubicBezTo>
                    <a:pt x="3736" y="14727"/>
                    <a:pt x="4302" y="13745"/>
                    <a:pt x="4808" y="12927"/>
                  </a:cubicBezTo>
                  <a:cubicBezTo>
                    <a:pt x="5314" y="12109"/>
                    <a:pt x="5761" y="11455"/>
                    <a:pt x="6208" y="10636"/>
                  </a:cubicBezTo>
                  <a:cubicBezTo>
                    <a:pt x="6654" y="9818"/>
                    <a:pt x="7101" y="8836"/>
                    <a:pt x="7577" y="7855"/>
                  </a:cubicBezTo>
                  <a:cubicBezTo>
                    <a:pt x="8053" y="6873"/>
                    <a:pt x="8560" y="5891"/>
                    <a:pt x="9088" y="4909"/>
                  </a:cubicBezTo>
                  <a:cubicBezTo>
                    <a:pt x="9617" y="3927"/>
                    <a:pt x="10167" y="2945"/>
                    <a:pt x="10688" y="2127"/>
                  </a:cubicBezTo>
                  <a:cubicBezTo>
                    <a:pt x="11209" y="1309"/>
                    <a:pt x="11701" y="655"/>
                    <a:pt x="12214" y="327"/>
                  </a:cubicBezTo>
                  <a:cubicBezTo>
                    <a:pt x="12728" y="0"/>
                    <a:pt x="13264" y="0"/>
                    <a:pt x="13762" y="0"/>
                  </a:cubicBezTo>
                  <a:cubicBezTo>
                    <a:pt x="14261" y="0"/>
                    <a:pt x="14723" y="0"/>
                    <a:pt x="15258" y="491"/>
                  </a:cubicBezTo>
                  <a:cubicBezTo>
                    <a:pt x="15794" y="982"/>
                    <a:pt x="16405" y="1964"/>
                    <a:pt x="16985" y="2945"/>
                  </a:cubicBezTo>
                  <a:cubicBezTo>
                    <a:pt x="17566" y="3927"/>
                    <a:pt x="18117" y="4909"/>
                    <a:pt x="18667" y="6382"/>
                  </a:cubicBezTo>
                  <a:cubicBezTo>
                    <a:pt x="19218" y="7855"/>
                    <a:pt x="19769" y="9818"/>
                    <a:pt x="20216" y="11455"/>
                  </a:cubicBezTo>
                  <a:cubicBezTo>
                    <a:pt x="20662" y="13091"/>
                    <a:pt x="21005" y="14400"/>
                    <a:pt x="21220" y="15382"/>
                  </a:cubicBezTo>
                  <a:cubicBezTo>
                    <a:pt x="21436" y="16364"/>
                    <a:pt x="21526" y="17018"/>
                    <a:pt x="21563" y="18000"/>
                  </a:cubicBezTo>
                  <a:cubicBezTo>
                    <a:pt x="21600" y="18982"/>
                    <a:pt x="21585" y="20291"/>
                    <a:pt x="215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727950" y="2495241"/>
              <a:ext cx="381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54"/>
                    <a:pt x="7200" y="7707"/>
                    <a:pt x="9600" y="11054"/>
                  </a:cubicBezTo>
                  <a:cubicBezTo>
                    <a:pt x="12000" y="14400"/>
                    <a:pt x="13200" y="17239"/>
                    <a:pt x="15000" y="18913"/>
                  </a:cubicBezTo>
                  <a:cubicBezTo>
                    <a:pt x="16800" y="20586"/>
                    <a:pt x="19200" y="210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899400" y="2628591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2"/>
                    <a:pt x="7200" y="1005"/>
                    <a:pt x="3600" y="2763"/>
                  </a:cubicBezTo>
                  <a:cubicBezTo>
                    <a:pt x="0" y="4521"/>
                    <a:pt x="0" y="7535"/>
                    <a:pt x="0" y="10884"/>
                  </a:cubicBezTo>
                  <a:cubicBezTo>
                    <a:pt x="0" y="14233"/>
                    <a:pt x="0" y="179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7896955" y="2588289"/>
              <a:ext cx="191752" cy="31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62" fill="norm" stroke="1" extrusionOk="0">
                  <a:moveTo>
                    <a:pt x="269" y="2310"/>
                  </a:moveTo>
                  <a:cubicBezTo>
                    <a:pt x="36" y="1590"/>
                    <a:pt x="-196" y="870"/>
                    <a:pt x="269" y="438"/>
                  </a:cubicBezTo>
                  <a:cubicBezTo>
                    <a:pt x="733" y="6"/>
                    <a:pt x="1894" y="-138"/>
                    <a:pt x="4681" y="150"/>
                  </a:cubicBezTo>
                  <a:cubicBezTo>
                    <a:pt x="7469" y="438"/>
                    <a:pt x="11881" y="1158"/>
                    <a:pt x="15133" y="2598"/>
                  </a:cubicBezTo>
                  <a:cubicBezTo>
                    <a:pt x="18385" y="4038"/>
                    <a:pt x="20475" y="6198"/>
                    <a:pt x="20939" y="8646"/>
                  </a:cubicBezTo>
                  <a:cubicBezTo>
                    <a:pt x="21404" y="11094"/>
                    <a:pt x="20243" y="13830"/>
                    <a:pt x="18036" y="15918"/>
                  </a:cubicBezTo>
                  <a:cubicBezTo>
                    <a:pt x="15830" y="18006"/>
                    <a:pt x="12578" y="19446"/>
                    <a:pt x="10256" y="20310"/>
                  </a:cubicBezTo>
                  <a:cubicBezTo>
                    <a:pt x="7933" y="21174"/>
                    <a:pt x="6539" y="21462"/>
                    <a:pt x="5146" y="21462"/>
                  </a:cubicBezTo>
                  <a:cubicBezTo>
                    <a:pt x="3752" y="21462"/>
                    <a:pt x="2359" y="21174"/>
                    <a:pt x="2475" y="20670"/>
                  </a:cubicBezTo>
                  <a:cubicBezTo>
                    <a:pt x="2591" y="20166"/>
                    <a:pt x="4217" y="19446"/>
                    <a:pt x="5843" y="18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8210550" y="2552391"/>
              <a:ext cx="254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39"/>
                    <a:pt x="14400" y="6678"/>
                    <a:pt x="10800" y="10278"/>
                  </a:cubicBezTo>
                  <a:cubicBezTo>
                    <a:pt x="7200" y="13878"/>
                    <a:pt x="3600" y="177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798593" y="1333833"/>
              <a:ext cx="5807834" cy="1993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3" fill="norm" stroke="1" extrusionOk="0">
                  <a:moveTo>
                    <a:pt x="7701" y="1644"/>
                  </a:moveTo>
                  <a:cubicBezTo>
                    <a:pt x="7693" y="1438"/>
                    <a:pt x="7685" y="1231"/>
                    <a:pt x="7634" y="1059"/>
                  </a:cubicBezTo>
                  <a:cubicBezTo>
                    <a:pt x="7583" y="887"/>
                    <a:pt x="7488" y="750"/>
                    <a:pt x="7319" y="624"/>
                  </a:cubicBezTo>
                  <a:cubicBezTo>
                    <a:pt x="7150" y="497"/>
                    <a:pt x="6906" y="383"/>
                    <a:pt x="6654" y="303"/>
                  </a:cubicBezTo>
                  <a:cubicBezTo>
                    <a:pt x="6403" y="222"/>
                    <a:pt x="6143" y="176"/>
                    <a:pt x="5880" y="131"/>
                  </a:cubicBezTo>
                  <a:cubicBezTo>
                    <a:pt x="5616" y="85"/>
                    <a:pt x="5349" y="39"/>
                    <a:pt x="5042" y="16"/>
                  </a:cubicBezTo>
                  <a:cubicBezTo>
                    <a:pt x="4735" y="-7"/>
                    <a:pt x="4389" y="-7"/>
                    <a:pt x="4074" y="27"/>
                  </a:cubicBezTo>
                  <a:cubicBezTo>
                    <a:pt x="3760" y="62"/>
                    <a:pt x="3477" y="131"/>
                    <a:pt x="3193" y="245"/>
                  </a:cubicBezTo>
                  <a:cubicBezTo>
                    <a:pt x="2910" y="360"/>
                    <a:pt x="2627" y="520"/>
                    <a:pt x="2360" y="704"/>
                  </a:cubicBezTo>
                  <a:cubicBezTo>
                    <a:pt x="2092" y="887"/>
                    <a:pt x="1841" y="1094"/>
                    <a:pt x="1593" y="1415"/>
                  </a:cubicBezTo>
                  <a:cubicBezTo>
                    <a:pt x="1345" y="1736"/>
                    <a:pt x="1101" y="2171"/>
                    <a:pt x="908" y="2687"/>
                  </a:cubicBezTo>
                  <a:cubicBezTo>
                    <a:pt x="716" y="3203"/>
                    <a:pt x="574" y="3799"/>
                    <a:pt x="476" y="4464"/>
                  </a:cubicBezTo>
                  <a:cubicBezTo>
                    <a:pt x="377" y="5129"/>
                    <a:pt x="322" y="5863"/>
                    <a:pt x="267" y="6689"/>
                  </a:cubicBezTo>
                  <a:cubicBezTo>
                    <a:pt x="212" y="7514"/>
                    <a:pt x="157" y="8431"/>
                    <a:pt x="114" y="9348"/>
                  </a:cubicBezTo>
                  <a:cubicBezTo>
                    <a:pt x="71" y="10266"/>
                    <a:pt x="39" y="11183"/>
                    <a:pt x="20" y="12134"/>
                  </a:cubicBezTo>
                  <a:cubicBezTo>
                    <a:pt x="0" y="13086"/>
                    <a:pt x="-8" y="14072"/>
                    <a:pt x="12" y="14966"/>
                  </a:cubicBezTo>
                  <a:cubicBezTo>
                    <a:pt x="31" y="15861"/>
                    <a:pt x="79" y="16663"/>
                    <a:pt x="153" y="17374"/>
                  </a:cubicBezTo>
                  <a:cubicBezTo>
                    <a:pt x="228" y="18085"/>
                    <a:pt x="330" y="18704"/>
                    <a:pt x="495" y="19208"/>
                  </a:cubicBezTo>
                  <a:cubicBezTo>
                    <a:pt x="661" y="19713"/>
                    <a:pt x="889" y="20103"/>
                    <a:pt x="1160" y="20401"/>
                  </a:cubicBezTo>
                  <a:cubicBezTo>
                    <a:pt x="1431" y="20699"/>
                    <a:pt x="1746" y="20905"/>
                    <a:pt x="2061" y="21054"/>
                  </a:cubicBezTo>
                  <a:cubicBezTo>
                    <a:pt x="2375" y="21203"/>
                    <a:pt x="2690" y="21295"/>
                    <a:pt x="2977" y="21352"/>
                  </a:cubicBezTo>
                  <a:cubicBezTo>
                    <a:pt x="3264" y="21410"/>
                    <a:pt x="3524" y="21432"/>
                    <a:pt x="3807" y="21444"/>
                  </a:cubicBezTo>
                  <a:cubicBezTo>
                    <a:pt x="4090" y="21455"/>
                    <a:pt x="4397" y="21455"/>
                    <a:pt x="4719" y="21455"/>
                  </a:cubicBezTo>
                  <a:cubicBezTo>
                    <a:pt x="5042" y="21455"/>
                    <a:pt x="5380" y="21455"/>
                    <a:pt x="5734" y="21455"/>
                  </a:cubicBezTo>
                  <a:cubicBezTo>
                    <a:pt x="6088" y="21455"/>
                    <a:pt x="6458" y="21455"/>
                    <a:pt x="6780" y="21455"/>
                  </a:cubicBezTo>
                  <a:cubicBezTo>
                    <a:pt x="7103" y="21455"/>
                    <a:pt x="7378" y="21455"/>
                    <a:pt x="7642" y="21455"/>
                  </a:cubicBezTo>
                  <a:cubicBezTo>
                    <a:pt x="7905" y="21455"/>
                    <a:pt x="8157" y="21455"/>
                    <a:pt x="8405" y="21467"/>
                  </a:cubicBezTo>
                  <a:cubicBezTo>
                    <a:pt x="8652" y="21478"/>
                    <a:pt x="8896" y="21501"/>
                    <a:pt x="9140" y="21513"/>
                  </a:cubicBezTo>
                  <a:cubicBezTo>
                    <a:pt x="9384" y="21524"/>
                    <a:pt x="9628" y="21524"/>
                    <a:pt x="9872" y="21536"/>
                  </a:cubicBezTo>
                  <a:cubicBezTo>
                    <a:pt x="10116" y="21547"/>
                    <a:pt x="10359" y="21570"/>
                    <a:pt x="10603" y="21582"/>
                  </a:cubicBezTo>
                  <a:cubicBezTo>
                    <a:pt x="10847" y="21593"/>
                    <a:pt x="11091" y="21593"/>
                    <a:pt x="11386" y="21593"/>
                  </a:cubicBezTo>
                  <a:cubicBezTo>
                    <a:pt x="11681" y="21593"/>
                    <a:pt x="12027" y="21593"/>
                    <a:pt x="12369" y="21593"/>
                  </a:cubicBezTo>
                  <a:cubicBezTo>
                    <a:pt x="12711" y="21593"/>
                    <a:pt x="13050" y="21593"/>
                    <a:pt x="13380" y="21582"/>
                  </a:cubicBezTo>
                  <a:cubicBezTo>
                    <a:pt x="13710" y="21570"/>
                    <a:pt x="14033" y="21547"/>
                    <a:pt x="14347" y="21524"/>
                  </a:cubicBezTo>
                  <a:cubicBezTo>
                    <a:pt x="14662" y="21501"/>
                    <a:pt x="14969" y="21478"/>
                    <a:pt x="15264" y="21455"/>
                  </a:cubicBezTo>
                  <a:cubicBezTo>
                    <a:pt x="15559" y="21432"/>
                    <a:pt x="15842" y="21410"/>
                    <a:pt x="16153" y="21375"/>
                  </a:cubicBezTo>
                  <a:cubicBezTo>
                    <a:pt x="16463" y="21341"/>
                    <a:pt x="16802" y="21295"/>
                    <a:pt x="17108" y="21238"/>
                  </a:cubicBezTo>
                  <a:cubicBezTo>
                    <a:pt x="17415" y="21180"/>
                    <a:pt x="17690" y="21111"/>
                    <a:pt x="17985" y="20974"/>
                  </a:cubicBezTo>
                  <a:cubicBezTo>
                    <a:pt x="18280" y="20836"/>
                    <a:pt x="18595" y="20630"/>
                    <a:pt x="18874" y="20366"/>
                  </a:cubicBezTo>
                  <a:cubicBezTo>
                    <a:pt x="19154" y="20103"/>
                    <a:pt x="19397" y="19782"/>
                    <a:pt x="19618" y="19380"/>
                  </a:cubicBezTo>
                  <a:cubicBezTo>
                    <a:pt x="19838" y="18979"/>
                    <a:pt x="20035" y="18497"/>
                    <a:pt x="20219" y="17959"/>
                  </a:cubicBezTo>
                  <a:cubicBezTo>
                    <a:pt x="20404" y="17420"/>
                    <a:pt x="20577" y="16824"/>
                    <a:pt x="20739" y="16159"/>
                  </a:cubicBezTo>
                  <a:cubicBezTo>
                    <a:pt x="20900" y="15494"/>
                    <a:pt x="21049" y="14760"/>
                    <a:pt x="21171" y="13980"/>
                  </a:cubicBezTo>
                  <a:cubicBezTo>
                    <a:pt x="21293" y="13201"/>
                    <a:pt x="21387" y="12375"/>
                    <a:pt x="21454" y="11561"/>
                  </a:cubicBezTo>
                  <a:cubicBezTo>
                    <a:pt x="21521" y="10747"/>
                    <a:pt x="21561" y="9945"/>
                    <a:pt x="21576" y="9085"/>
                  </a:cubicBezTo>
                  <a:cubicBezTo>
                    <a:pt x="21592" y="8225"/>
                    <a:pt x="21584" y="7308"/>
                    <a:pt x="21529" y="6425"/>
                  </a:cubicBezTo>
                  <a:cubicBezTo>
                    <a:pt x="21474" y="5542"/>
                    <a:pt x="21372" y="4694"/>
                    <a:pt x="21242" y="4006"/>
                  </a:cubicBezTo>
                  <a:cubicBezTo>
                    <a:pt x="21112" y="3318"/>
                    <a:pt x="20955" y="2790"/>
                    <a:pt x="20754" y="2389"/>
                  </a:cubicBezTo>
                  <a:cubicBezTo>
                    <a:pt x="20554" y="1988"/>
                    <a:pt x="20310" y="1713"/>
                    <a:pt x="20027" y="1506"/>
                  </a:cubicBezTo>
                  <a:cubicBezTo>
                    <a:pt x="19743" y="1300"/>
                    <a:pt x="19421" y="1162"/>
                    <a:pt x="19134" y="1048"/>
                  </a:cubicBezTo>
                  <a:cubicBezTo>
                    <a:pt x="18847" y="933"/>
                    <a:pt x="18595" y="841"/>
                    <a:pt x="18332" y="738"/>
                  </a:cubicBezTo>
                  <a:cubicBezTo>
                    <a:pt x="18068" y="635"/>
                    <a:pt x="17793" y="520"/>
                    <a:pt x="17482" y="417"/>
                  </a:cubicBezTo>
                  <a:cubicBezTo>
                    <a:pt x="17171" y="314"/>
                    <a:pt x="16825" y="222"/>
                    <a:pt x="16491" y="165"/>
                  </a:cubicBezTo>
                  <a:cubicBezTo>
                    <a:pt x="16157" y="108"/>
                    <a:pt x="15834" y="85"/>
                    <a:pt x="15504" y="73"/>
                  </a:cubicBezTo>
                  <a:cubicBezTo>
                    <a:pt x="15173" y="62"/>
                    <a:pt x="14835" y="62"/>
                    <a:pt x="14544" y="62"/>
                  </a:cubicBezTo>
                  <a:cubicBezTo>
                    <a:pt x="14253" y="62"/>
                    <a:pt x="14009" y="62"/>
                    <a:pt x="13769" y="62"/>
                  </a:cubicBezTo>
                  <a:cubicBezTo>
                    <a:pt x="13529" y="62"/>
                    <a:pt x="13293" y="62"/>
                    <a:pt x="13050" y="62"/>
                  </a:cubicBezTo>
                  <a:cubicBezTo>
                    <a:pt x="12806" y="62"/>
                    <a:pt x="12554" y="62"/>
                    <a:pt x="12302" y="62"/>
                  </a:cubicBezTo>
                  <a:cubicBezTo>
                    <a:pt x="12051" y="62"/>
                    <a:pt x="11799" y="62"/>
                    <a:pt x="11496" y="73"/>
                  </a:cubicBezTo>
                  <a:cubicBezTo>
                    <a:pt x="11193" y="85"/>
                    <a:pt x="10839" y="108"/>
                    <a:pt x="10477" y="131"/>
                  </a:cubicBezTo>
                  <a:cubicBezTo>
                    <a:pt x="10116" y="154"/>
                    <a:pt x="9746" y="176"/>
                    <a:pt x="9364" y="188"/>
                  </a:cubicBezTo>
                  <a:cubicBezTo>
                    <a:pt x="8983" y="199"/>
                    <a:pt x="8590" y="199"/>
                    <a:pt x="8271" y="211"/>
                  </a:cubicBezTo>
                  <a:cubicBezTo>
                    <a:pt x="7952" y="222"/>
                    <a:pt x="7709" y="245"/>
                    <a:pt x="7465" y="268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11128" y="4244539"/>
              <a:ext cx="191240" cy="66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02" fill="norm" stroke="1" extrusionOk="0">
                  <a:moveTo>
                    <a:pt x="2789" y="8310"/>
                  </a:moveTo>
                  <a:cubicBezTo>
                    <a:pt x="3022" y="9882"/>
                    <a:pt x="3254" y="11454"/>
                    <a:pt x="3370" y="13539"/>
                  </a:cubicBezTo>
                  <a:cubicBezTo>
                    <a:pt x="3486" y="15624"/>
                    <a:pt x="3486" y="18221"/>
                    <a:pt x="3486" y="19691"/>
                  </a:cubicBezTo>
                  <a:cubicBezTo>
                    <a:pt x="3486" y="21160"/>
                    <a:pt x="3486" y="21502"/>
                    <a:pt x="3486" y="21502"/>
                  </a:cubicBezTo>
                  <a:cubicBezTo>
                    <a:pt x="3486" y="21502"/>
                    <a:pt x="3486" y="21160"/>
                    <a:pt x="3022" y="19896"/>
                  </a:cubicBezTo>
                  <a:cubicBezTo>
                    <a:pt x="2557" y="18631"/>
                    <a:pt x="1628" y="16444"/>
                    <a:pt x="931" y="14086"/>
                  </a:cubicBezTo>
                  <a:cubicBezTo>
                    <a:pt x="235" y="11727"/>
                    <a:pt x="-230" y="9198"/>
                    <a:pt x="118" y="7079"/>
                  </a:cubicBezTo>
                  <a:cubicBezTo>
                    <a:pt x="467" y="4960"/>
                    <a:pt x="1628" y="3251"/>
                    <a:pt x="3022" y="2124"/>
                  </a:cubicBezTo>
                  <a:cubicBezTo>
                    <a:pt x="4415" y="996"/>
                    <a:pt x="6041" y="449"/>
                    <a:pt x="8131" y="175"/>
                  </a:cubicBezTo>
                  <a:cubicBezTo>
                    <a:pt x="10222" y="-98"/>
                    <a:pt x="12776" y="-98"/>
                    <a:pt x="15331" y="517"/>
                  </a:cubicBezTo>
                  <a:cubicBezTo>
                    <a:pt x="17886" y="1132"/>
                    <a:pt x="20441" y="2363"/>
                    <a:pt x="20905" y="3730"/>
                  </a:cubicBezTo>
                  <a:cubicBezTo>
                    <a:pt x="21370" y="5097"/>
                    <a:pt x="19744" y="6601"/>
                    <a:pt x="16957" y="7660"/>
                  </a:cubicBezTo>
                  <a:cubicBezTo>
                    <a:pt x="14170" y="8720"/>
                    <a:pt x="10222" y="9335"/>
                    <a:pt x="7551" y="9608"/>
                  </a:cubicBezTo>
                  <a:cubicBezTo>
                    <a:pt x="4880" y="9882"/>
                    <a:pt x="3486" y="9813"/>
                    <a:pt x="3138" y="9643"/>
                  </a:cubicBezTo>
                  <a:cubicBezTo>
                    <a:pt x="2789" y="9472"/>
                    <a:pt x="3486" y="9198"/>
                    <a:pt x="4067" y="9027"/>
                  </a:cubicBezTo>
                  <a:cubicBezTo>
                    <a:pt x="4647" y="8856"/>
                    <a:pt x="5112" y="8788"/>
                    <a:pt x="5576" y="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27050" y="4470091"/>
              <a:ext cx="120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2250"/>
                    <a:pt x="8337" y="4500"/>
                    <a:pt x="11937" y="8100"/>
                  </a:cubicBezTo>
                  <a:cubicBezTo>
                    <a:pt x="15537" y="11700"/>
                    <a:pt x="18568" y="166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24933" y="4476441"/>
              <a:ext cx="154518" cy="21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21600" y="0"/>
                  </a:moveTo>
                  <a:cubicBezTo>
                    <a:pt x="19825" y="0"/>
                    <a:pt x="18049" y="0"/>
                    <a:pt x="16274" y="1165"/>
                  </a:cubicBezTo>
                  <a:cubicBezTo>
                    <a:pt x="14499" y="2329"/>
                    <a:pt x="12723" y="4659"/>
                    <a:pt x="10504" y="7412"/>
                  </a:cubicBezTo>
                  <a:cubicBezTo>
                    <a:pt x="8285" y="10165"/>
                    <a:pt x="5622" y="13341"/>
                    <a:pt x="3551" y="15882"/>
                  </a:cubicBezTo>
                  <a:cubicBezTo>
                    <a:pt x="1479" y="18424"/>
                    <a:pt x="0" y="20329"/>
                    <a:pt x="0" y="20965"/>
                  </a:cubicBezTo>
                  <a:cubicBezTo>
                    <a:pt x="0" y="21600"/>
                    <a:pt x="1479" y="20965"/>
                    <a:pt x="2959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724585" y="4253628"/>
              <a:ext cx="158065" cy="30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27" fill="norm" stroke="1" extrusionOk="0">
                  <a:moveTo>
                    <a:pt x="21507" y="487"/>
                  </a:moveTo>
                  <a:cubicBezTo>
                    <a:pt x="19779" y="189"/>
                    <a:pt x="18051" y="-109"/>
                    <a:pt x="16323" y="40"/>
                  </a:cubicBezTo>
                  <a:cubicBezTo>
                    <a:pt x="14595" y="189"/>
                    <a:pt x="12867" y="785"/>
                    <a:pt x="10275" y="3168"/>
                  </a:cubicBezTo>
                  <a:cubicBezTo>
                    <a:pt x="7683" y="5552"/>
                    <a:pt x="4227" y="9723"/>
                    <a:pt x="2355" y="12702"/>
                  </a:cubicBezTo>
                  <a:cubicBezTo>
                    <a:pt x="483" y="15681"/>
                    <a:pt x="195" y="17469"/>
                    <a:pt x="51" y="18810"/>
                  </a:cubicBezTo>
                  <a:cubicBezTo>
                    <a:pt x="-93" y="20150"/>
                    <a:pt x="-93" y="21044"/>
                    <a:pt x="2355" y="21268"/>
                  </a:cubicBezTo>
                  <a:cubicBezTo>
                    <a:pt x="4803" y="21491"/>
                    <a:pt x="9699" y="21044"/>
                    <a:pt x="14595" y="20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847972" y="4336741"/>
              <a:ext cx="193428" cy="21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62" fill="norm" stroke="1" extrusionOk="0">
                  <a:moveTo>
                    <a:pt x="17229" y="0"/>
                  </a:moveTo>
                  <a:cubicBezTo>
                    <a:pt x="16994" y="3323"/>
                    <a:pt x="16759" y="6646"/>
                    <a:pt x="15233" y="10177"/>
                  </a:cubicBezTo>
                  <a:cubicBezTo>
                    <a:pt x="13707" y="13708"/>
                    <a:pt x="10890" y="17446"/>
                    <a:pt x="8425" y="19419"/>
                  </a:cubicBezTo>
                  <a:cubicBezTo>
                    <a:pt x="5959" y="21392"/>
                    <a:pt x="3846" y="21600"/>
                    <a:pt x="2438" y="21185"/>
                  </a:cubicBezTo>
                  <a:cubicBezTo>
                    <a:pt x="1029" y="20769"/>
                    <a:pt x="325" y="19731"/>
                    <a:pt x="90" y="17758"/>
                  </a:cubicBezTo>
                  <a:cubicBezTo>
                    <a:pt x="-145" y="15785"/>
                    <a:pt x="90" y="12877"/>
                    <a:pt x="677" y="11112"/>
                  </a:cubicBezTo>
                  <a:cubicBezTo>
                    <a:pt x="1264" y="9346"/>
                    <a:pt x="2203" y="8723"/>
                    <a:pt x="4081" y="8619"/>
                  </a:cubicBezTo>
                  <a:cubicBezTo>
                    <a:pt x="5959" y="8515"/>
                    <a:pt x="8777" y="8931"/>
                    <a:pt x="11829" y="10592"/>
                  </a:cubicBezTo>
                  <a:cubicBezTo>
                    <a:pt x="14881" y="12254"/>
                    <a:pt x="18168" y="15162"/>
                    <a:pt x="21455" y="18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117600" y="4266891"/>
              <a:ext cx="5860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600" fill="norm" stroke="1" extrusionOk="0">
                  <a:moveTo>
                    <a:pt x="6703" y="0"/>
                  </a:moveTo>
                  <a:cubicBezTo>
                    <a:pt x="11917" y="2118"/>
                    <a:pt x="17131" y="4235"/>
                    <a:pt x="19366" y="7200"/>
                  </a:cubicBezTo>
                  <a:cubicBezTo>
                    <a:pt x="21600" y="10165"/>
                    <a:pt x="20855" y="13976"/>
                    <a:pt x="17131" y="16518"/>
                  </a:cubicBezTo>
                  <a:cubicBezTo>
                    <a:pt x="13407" y="19059"/>
                    <a:pt x="6703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763282" y="3991149"/>
              <a:ext cx="176518" cy="20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23" fill="norm" stroke="1" extrusionOk="0">
                  <a:moveTo>
                    <a:pt x="6015" y="10096"/>
                  </a:moveTo>
                  <a:cubicBezTo>
                    <a:pt x="4987" y="12278"/>
                    <a:pt x="3958" y="14459"/>
                    <a:pt x="2930" y="16423"/>
                  </a:cubicBezTo>
                  <a:cubicBezTo>
                    <a:pt x="1901" y="18387"/>
                    <a:pt x="873" y="20132"/>
                    <a:pt x="358" y="20459"/>
                  </a:cubicBezTo>
                  <a:cubicBezTo>
                    <a:pt x="-156" y="20787"/>
                    <a:pt x="-156" y="19696"/>
                    <a:pt x="615" y="16750"/>
                  </a:cubicBezTo>
                  <a:cubicBezTo>
                    <a:pt x="1387" y="13805"/>
                    <a:pt x="2930" y="9005"/>
                    <a:pt x="4601" y="5732"/>
                  </a:cubicBezTo>
                  <a:cubicBezTo>
                    <a:pt x="6273" y="2459"/>
                    <a:pt x="8073" y="714"/>
                    <a:pt x="9744" y="168"/>
                  </a:cubicBezTo>
                  <a:cubicBezTo>
                    <a:pt x="11415" y="-377"/>
                    <a:pt x="12958" y="278"/>
                    <a:pt x="14887" y="3987"/>
                  </a:cubicBezTo>
                  <a:cubicBezTo>
                    <a:pt x="16815" y="7696"/>
                    <a:pt x="19130" y="14459"/>
                    <a:pt x="21444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524000" y="4412941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447800" y="4578041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171700" y="4695698"/>
              <a:ext cx="61595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85" fill="norm" stroke="1" extrusionOk="0">
                  <a:moveTo>
                    <a:pt x="0" y="13621"/>
                  </a:moveTo>
                  <a:cubicBezTo>
                    <a:pt x="2969" y="16706"/>
                    <a:pt x="5938" y="19792"/>
                    <a:pt x="8722" y="16706"/>
                  </a:cubicBezTo>
                  <a:cubicBezTo>
                    <a:pt x="11505" y="13621"/>
                    <a:pt x="14103" y="4363"/>
                    <a:pt x="16219" y="1278"/>
                  </a:cubicBezTo>
                  <a:cubicBezTo>
                    <a:pt x="18334" y="-1808"/>
                    <a:pt x="19967" y="1278"/>
                    <a:pt x="21600" y="4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324629" y="4860633"/>
              <a:ext cx="253472" cy="29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22" fill="norm" stroke="1" extrusionOk="0">
                  <a:moveTo>
                    <a:pt x="2115" y="6616"/>
                  </a:moveTo>
                  <a:cubicBezTo>
                    <a:pt x="1935" y="9506"/>
                    <a:pt x="1755" y="12396"/>
                    <a:pt x="1575" y="14298"/>
                  </a:cubicBezTo>
                  <a:cubicBezTo>
                    <a:pt x="1395" y="16199"/>
                    <a:pt x="1215" y="17112"/>
                    <a:pt x="945" y="17948"/>
                  </a:cubicBezTo>
                  <a:cubicBezTo>
                    <a:pt x="675" y="18785"/>
                    <a:pt x="315" y="19546"/>
                    <a:pt x="135" y="19546"/>
                  </a:cubicBezTo>
                  <a:cubicBezTo>
                    <a:pt x="-45" y="19546"/>
                    <a:pt x="-45" y="18785"/>
                    <a:pt x="135" y="16656"/>
                  </a:cubicBezTo>
                  <a:cubicBezTo>
                    <a:pt x="315" y="14526"/>
                    <a:pt x="675" y="11027"/>
                    <a:pt x="1845" y="7985"/>
                  </a:cubicBezTo>
                  <a:cubicBezTo>
                    <a:pt x="3015" y="4943"/>
                    <a:pt x="4995" y="2357"/>
                    <a:pt x="6885" y="1064"/>
                  </a:cubicBezTo>
                  <a:cubicBezTo>
                    <a:pt x="8775" y="-229"/>
                    <a:pt x="10575" y="-229"/>
                    <a:pt x="12015" y="456"/>
                  </a:cubicBezTo>
                  <a:cubicBezTo>
                    <a:pt x="13455" y="1140"/>
                    <a:pt x="14535" y="2509"/>
                    <a:pt x="15255" y="5019"/>
                  </a:cubicBezTo>
                  <a:cubicBezTo>
                    <a:pt x="15975" y="7529"/>
                    <a:pt x="16335" y="11179"/>
                    <a:pt x="16515" y="13765"/>
                  </a:cubicBezTo>
                  <a:cubicBezTo>
                    <a:pt x="16695" y="16351"/>
                    <a:pt x="16695" y="17872"/>
                    <a:pt x="16785" y="19013"/>
                  </a:cubicBezTo>
                  <a:cubicBezTo>
                    <a:pt x="16875" y="20154"/>
                    <a:pt x="17055" y="20915"/>
                    <a:pt x="17865" y="21143"/>
                  </a:cubicBezTo>
                  <a:cubicBezTo>
                    <a:pt x="18675" y="21371"/>
                    <a:pt x="20115" y="21067"/>
                    <a:pt x="21555" y="20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717800" y="4656358"/>
              <a:ext cx="5086350" cy="10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12784"/>
                  </a:moveTo>
                  <a:cubicBezTo>
                    <a:pt x="54" y="9257"/>
                    <a:pt x="108" y="5731"/>
                    <a:pt x="189" y="3747"/>
                  </a:cubicBezTo>
                  <a:cubicBezTo>
                    <a:pt x="270" y="1763"/>
                    <a:pt x="378" y="1322"/>
                    <a:pt x="611" y="882"/>
                  </a:cubicBezTo>
                  <a:cubicBezTo>
                    <a:pt x="845" y="441"/>
                    <a:pt x="1204" y="0"/>
                    <a:pt x="1537" y="0"/>
                  </a:cubicBezTo>
                  <a:cubicBezTo>
                    <a:pt x="1870" y="0"/>
                    <a:pt x="2175" y="441"/>
                    <a:pt x="2485" y="1102"/>
                  </a:cubicBezTo>
                  <a:cubicBezTo>
                    <a:pt x="2796" y="1763"/>
                    <a:pt x="3110" y="2645"/>
                    <a:pt x="3438" y="3306"/>
                  </a:cubicBezTo>
                  <a:cubicBezTo>
                    <a:pt x="3766" y="3967"/>
                    <a:pt x="4108" y="4408"/>
                    <a:pt x="4454" y="4629"/>
                  </a:cubicBezTo>
                  <a:cubicBezTo>
                    <a:pt x="4800" y="4849"/>
                    <a:pt x="5151" y="4849"/>
                    <a:pt x="5519" y="4849"/>
                  </a:cubicBezTo>
                  <a:cubicBezTo>
                    <a:pt x="5888" y="4849"/>
                    <a:pt x="6274" y="4849"/>
                    <a:pt x="6625" y="4849"/>
                  </a:cubicBezTo>
                  <a:cubicBezTo>
                    <a:pt x="6975" y="4849"/>
                    <a:pt x="7290" y="4849"/>
                    <a:pt x="7609" y="4849"/>
                  </a:cubicBezTo>
                  <a:cubicBezTo>
                    <a:pt x="7928" y="4849"/>
                    <a:pt x="8252" y="4849"/>
                    <a:pt x="8593" y="4849"/>
                  </a:cubicBezTo>
                  <a:cubicBezTo>
                    <a:pt x="8935" y="4849"/>
                    <a:pt x="9294" y="4849"/>
                    <a:pt x="9649" y="4849"/>
                  </a:cubicBezTo>
                  <a:cubicBezTo>
                    <a:pt x="10004" y="4849"/>
                    <a:pt x="10355" y="4849"/>
                    <a:pt x="10715" y="4849"/>
                  </a:cubicBezTo>
                  <a:cubicBezTo>
                    <a:pt x="11074" y="4849"/>
                    <a:pt x="11443" y="4849"/>
                    <a:pt x="11807" y="5069"/>
                  </a:cubicBezTo>
                  <a:cubicBezTo>
                    <a:pt x="12171" y="5290"/>
                    <a:pt x="12530" y="5731"/>
                    <a:pt x="12903" y="6171"/>
                  </a:cubicBezTo>
                  <a:cubicBezTo>
                    <a:pt x="13276" y="6612"/>
                    <a:pt x="13663" y="7053"/>
                    <a:pt x="14036" y="7714"/>
                  </a:cubicBezTo>
                  <a:cubicBezTo>
                    <a:pt x="14409" y="8376"/>
                    <a:pt x="14769" y="9257"/>
                    <a:pt x="15119" y="10139"/>
                  </a:cubicBezTo>
                  <a:cubicBezTo>
                    <a:pt x="15470" y="11020"/>
                    <a:pt x="15811" y="11902"/>
                    <a:pt x="16153" y="12784"/>
                  </a:cubicBezTo>
                  <a:cubicBezTo>
                    <a:pt x="16494" y="13665"/>
                    <a:pt x="16836" y="14547"/>
                    <a:pt x="17178" y="15208"/>
                  </a:cubicBezTo>
                  <a:cubicBezTo>
                    <a:pt x="17519" y="15869"/>
                    <a:pt x="17861" y="16310"/>
                    <a:pt x="18216" y="16971"/>
                  </a:cubicBezTo>
                  <a:cubicBezTo>
                    <a:pt x="18571" y="17633"/>
                    <a:pt x="18939" y="18514"/>
                    <a:pt x="19308" y="19176"/>
                  </a:cubicBezTo>
                  <a:cubicBezTo>
                    <a:pt x="19676" y="19837"/>
                    <a:pt x="20045" y="20278"/>
                    <a:pt x="20378" y="20718"/>
                  </a:cubicBezTo>
                  <a:cubicBezTo>
                    <a:pt x="20710" y="21159"/>
                    <a:pt x="21007" y="21600"/>
                    <a:pt x="21204" y="21380"/>
                  </a:cubicBezTo>
                  <a:cubicBezTo>
                    <a:pt x="21402" y="21159"/>
                    <a:pt x="21501" y="20278"/>
                    <a:pt x="21600" y="19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355850" y="4131230"/>
              <a:ext cx="25401" cy="29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988"/>
                  </a:moveTo>
                  <a:cubicBezTo>
                    <a:pt x="3600" y="1580"/>
                    <a:pt x="7200" y="171"/>
                    <a:pt x="9000" y="15"/>
                  </a:cubicBezTo>
                  <a:cubicBezTo>
                    <a:pt x="10800" y="-142"/>
                    <a:pt x="10800" y="954"/>
                    <a:pt x="10800" y="4475"/>
                  </a:cubicBezTo>
                  <a:cubicBezTo>
                    <a:pt x="10800" y="7997"/>
                    <a:pt x="10800" y="13945"/>
                    <a:pt x="10800" y="17310"/>
                  </a:cubicBezTo>
                  <a:cubicBezTo>
                    <a:pt x="10800" y="20675"/>
                    <a:pt x="10800" y="21458"/>
                    <a:pt x="12600" y="21458"/>
                  </a:cubicBezTo>
                  <a:cubicBezTo>
                    <a:pt x="14400" y="21458"/>
                    <a:pt x="18000" y="20675"/>
                    <a:pt x="21600" y="19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254250" y="4111228"/>
              <a:ext cx="247651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108" y="21413"/>
                  </a:moveTo>
                  <a:cubicBezTo>
                    <a:pt x="554" y="19783"/>
                    <a:pt x="0" y="18153"/>
                    <a:pt x="0" y="15096"/>
                  </a:cubicBezTo>
                  <a:cubicBezTo>
                    <a:pt x="0" y="12039"/>
                    <a:pt x="554" y="7556"/>
                    <a:pt x="2954" y="4500"/>
                  </a:cubicBezTo>
                  <a:cubicBezTo>
                    <a:pt x="5354" y="1443"/>
                    <a:pt x="9600" y="-187"/>
                    <a:pt x="13015" y="17"/>
                  </a:cubicBezTo>
                  <a:cubicBezTo>
                    <a:pt x="16431" y="221"/>
                    <a:pt x="19015" y="2258"/>
                    <a:pt x="21600" y="4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264833" y="4387541"/>
              <a:ext cx="24976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1" y="21600"/>
                  </a:moveTo>
                  <a:cubicBezTo>
                    <a:pt x="915" y="19800"/>
                    <a:pt x="0" y="18000"/>
                    <a:pt x="0" y="16200"/>
                  </a:cubicBezTo>
                  <a:cubicBezTo>
                    <a:pt x="0" y="14400"/>
                    <a:pt x="915" y="12600"/>
                    <a:pt x="4210" y="11700"/>
                  </a:cubicBezTo>
                  <a:cubicBezTo>
                    <a:pt x="7505" y="10800"/>
                    <a:pt x="13180" y="10800"/>
                    <a:pt x="16475" y="9000"/>
                  </a:cubicBezTo>
                  <a:cubicBezTo>
                    <a:pt x="19769" y="7200"/>
                    <a:pt x="2068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547294" y="4094516"/>
              <a:ext cx="126057" cy="32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2" fill="norm" stroke="1" extrusionOk="0">
                  <a:moveTo>
                    <a:pt x="21439" y="2987"/>
                  </a:moveTo>
                  <a:cubicBezTo>
                    <a:pt x="20719" y="1872"/>
                    <a:pt x="19999" y="757"/>
                    <a:pt x="18559" y="270"/>
                  </a:cubicBezTo>
                  <a:cubicBezTo>
                    <a:pt x="17119" y="-218"/>
                    <a:pt x="14959" y="-79"/>
                    <a:pt x="12079" y="967"/>
                  </a:cubicBezTo>
                  <a:cubicBezTo>
                    <a:pt x="9199" y="2012"/>
                    <a:pt x="5599" y="3963"/>
                    <a:pt x="3259" y="6819"/>
                  </a:cubicBezTo>
                  <a:cubicBezTo>
                    <a:pt x="919" y="9676"/>
                    <a:pt x="-161" y="13439"/>
                    <a:pt x="19" y="16017"/>
                  </a:cubicBezTo>
                  <a:cubicBezTo>
                    <a:pt x="199" y="18595"/>
                    <a:pt x="1639" y="19988"/>
                    <a:pt x="4699" y="20685"/>
                  </a:cubicBezTo>
                  <a:cubicBezTo>
                    <a:pt x="7759" y="21382"/>
                    <a:pt x="12439" y="21382"/>
                    <a:pt x="17119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705100" y="4169211"/>
              <a:ext cx="196851" cy="20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4881"/>
                  </a:moveTo>
                  <a:cubicBezTo>
                    <a:pt x="232" y="3779"/>
                    <a:pt x="465" y="2677"/>
                    <a:pt x="1394" y="1906"/>
                  </a:cubicBezTo>
                  <a:cubicBezTo>
                    <a:pt x="2323" y="1134"/>
                    <a:pt x="3948" y="694"/>
                    <a:pt x="5574" y="1355"/>
                  </a:cubicBezTo>
                  <a:cubicBezTo>
                    <a:pt x="7200" y="2016"/>
                    <a:pt x="8826" y="3779"/>
                    <a:pt x="9290" y="6534"/>
                  </a:cubicBezTo>
                  <a:cubicBezTo>
                    <a:pt x="9755" y="9290"/>
                    <a:pt x="9058" y="13036"/>
                    <a:pt x="8013" y="15571"/>
                  </a:cubicBezTo>
                  <a:cubicBezTo>
                    <a:pt x="6968" y="18106"/>
                    <a:pt x="5574" y="19428"/>
                    <a:pt x="4761" y="19428"/>
                  </a:cubicBezTo>
                  <a:cubicBezTo>
                    <a:pt x="3948" y="19428"/>
                    <a:pt x="3716" y="18106"/>
                    <a:pt x="4529" y="15571"/>
                  </a:cubicBezTo>
                  <a:cubicBezTo>
                    <a:pt x="5342" y="13036"/>
                    <a:pt x="7200" y="9290"/>
                    <a:pt x="8594" y="6975"/>
                  </a:cubicBezTo>
                  <a:cubicBezTo>
                    <a:pt x="9987" y="4661"/>
                    <a:pt x="10916" y="3779"/>
                    <a:pt x="11845" y="2677"/>
                  </a:cubicBezTo>
                  <a:cubicBezTo>
                    <a:pt x="12774" y="1575"/>
                    <a:pt x="13703" y="253"/>
                    <a:pt x="13819" y="32"/>
                  </a:cubicBezTo>
                  <a:cubicBezTo>
                    <a:pt x="13935" y="-188"/>
                    <a:pt x="13239" y="694"/>
                    <a:pt x="12542" y="3118"/>
                  </a:cubicBezTo>
                  <a:cubicBezTo>
                    <a:pt x="11845" y="5543"/>
                    <a:pt x="11148" y="9510"/>
                    <a:pt x="12658" y="12816"/>
                  </a:cubicBezTo>
                  <a:cubicBezTo>
                    <a:pt x="14168" y="16122"/>
                    <a:pt x="17884" y="18767"/>
                    <a:pt x="2160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940050" y="4336741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80"/>
                    <a:pt x="0" y="10560"/>
                    <a:pt x="3600" y="14160"/>
                  </a:cubicBezTo>
                  <a:cubicBezTo>
                    <a:pt x="7200" y="17760"/>
                    <a:pt x="14400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048000" y="4228791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073400" y="4273241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261783" y="4139891"/>
              <a:ext cx="148168" cy="16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21600" y="0"/>
                  </a:moveTo>
                  <a:cubicBezTo>
                    <a:pt x="18823" y="4488"/>
                    <a:pt x="16046" y="8977"/>
                    <a:pt x="13423" y="12483"/>
                  </a:cubicBezTo>
                  <a:cubicBezTo>
                    <a:pt x="10800" y="15990"/>
                    <a:pt x="8331" y="18514"/>
                    <a:pt x="6326" y="19917"/>
                  </a:cubicBezTo>
                  <a:cubicBezTo>
                    <a:pt x="4320" y="21319"/>
                    <a:pt x="2777" y="21600"/>
                    <a:pt x="1697" y="20899"/>
                  </a:cubicBezTo>
                  <a:cubicBezTo>
                    <a:pt x="617" y="20197"/>
                    <a:pt x="0" y="18514"/>
                    <a:pt x="0" y="16831"/>
                  </a:cubicBezTo>
                  <a:cubicBezTo>
                    <a:pt x="0" y="15148"/>
                    <a:pt x="617" y="13465"/>
                    <a:pt x="2777" y="12623"/>
                  </a:cubicBezTo>
                  <a:cubicBezTo>
                    <a:pt x="4937" y="11782"/>
                    <a:pt x="8640" y="11782"/>
                    <a:pt x="11726" y="13184"/>
                  </a:cubicBezTo>
                  <a:cubicBezTo>
                    <a:pt x="14811" y="14587"/>
                    <a:pt x="17280" y="17392"/>
                    <a:pt x="19749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435350" y="4031941"/>
              <a:ext cx="8264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9" h="21600" fill="norm" stroke="1" extrusionOk="0">
                  <a:moveTo>
                    <a:pt x="0" y="0"/>
                  </a:moveTo>
                  <a:cubicBezTo>
                    <a:pt x="5143" y="869"/>
                    <a:pt x="10286" y="1738"/>
                    <a:pt x="14400" y="3662"/>
                  </a:cubicBezTo>
                  <a:cubicBezTo>
                    <a:pt x="18514" y="5586"/>
                    <a:pt x="21600" y="8566"/>
                    <a:pt x="19286" y="11731"/>
                  </a:cubicBezTo>
                  <a:cubicBezTo>
                    <a:pt x="16971" y="14897"/>
                    <a:pt x="9257" y="18248"/>
                    <a:pt x="15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689350" y="4235141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778250" y="4158941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033190" y="4076391"/>
              <a:ext cx="4986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1728"/>
                    <a:pt x="6800" y="3456"/>
                    <a:pt x="3200" y="6264"/>
                  </a:cubicBezTo>
                  <a:cubicBezTo>
                    <a:pt x="-400" y="9072"/>
                    <a:pt x="-400" y="12960"/>
                    <a:pt x="500" y="15696"/>
                  </a:cubicBezTo>
                  <a:cubicBezTo>
                    <a:pt x="1400" y="18432"/>
                    <a:pt x="3200" y="20016"/>
                    <a:pt x="5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959138" y="4072372"/>
              <a:ext cx="225512" cy="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939" fill="norm" stroke="1" extrusionOk="0">
                  <a:moveTo>
                    <a:pt x="2128" y="20939"/>
                  </a:moveTo>
                  <a:cubicBezTo>
                    <a:pt x="1118" y="16739"/>
                    <a:pt x="109" y="12539"/>
                    <a:pt x="8" y="9539"/>
                  </a:cubicBezTo>
                  <a:cubicBezTo>
                    <a:pt x="-93" y="6539"/>
                    <a:pt x="714" y="4739"/>
                    <a:pt x="3541" y="2939"/>
                  </a:cubicBezTo>
                  <a:cubicBezTo>
                    <a:pt x="6367" y="1139"/>
                    <a:pt x="11212" y="-661"/>
                    <a:pt x="14543" y="239"/>
                  </a:cubicBezTo>
                  <a:cubicBezTo>
                    <a:pt x="17873" y="1139"/>
                    <a:pt x="19690" y="4739"/>
                    <a:pt x="21507" y="8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968750" y="4317691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200"/>
                    <a:pt x="6545" y="10800"/>
                    <a:pt x="10145" y="7200"/>
                  </a:cubicBezTo>
                  <a:cubicBezTo>
                    <a:pt x="13745" y="3600"/>
                    <a:pt x="1767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295685" y="4055346"/>
              <a:ext cx="111215" cy="28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3" fill="norm" stroke="1" extrusionOk="0">
                  <a:moveTo>
                    <a:pt x="21413" y="148"/>
                  </a:moveTo>
                  <a:cubicBezTo>
                    <a:pt x="18560" y="-9"/>
                    <a:pt x="15707" y="-167"/>
                    <a:pt x="12855" y="385"/>
                  </a:cubicBezTo>
                  <a:cubicBezTo>
                    <a:pt x="10002" y="937"/>
                    <a:pt x="7149" y="2198"/>
                    <a:pt x="4704" y="4957"/>
                  </a:cubicBezTo>
                  <a:cubicBezTo>
                    <a:pt x="2258" y="7716"/>
                    <a:pt x="221" y="11973"/>
                    <a:pt x="17" y="14890"/>
                  </a:cubicBezTo>
                  <a:cubicBezTo>
                    <a:pt x="-187" y="17807"/>
                    <a:pt x="1443" y="19383"/>
                    <a:pt x="3481" y="20251"/>
                  </a:cubicBezTo>
                  <a:cubicBezTo>
                    <a:pt x="5519" y="21118"/>
                    <a:pt x="7964" y="21275"/>
                    <a:pt x="10409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383201" y="4146747"/>
              <a:ext cx="130283" cy="15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233" fill="norm" stroke="1" extrusionOk="0">
                  <a:moveTo>
                    <a:pt x="1754" y="3480"/>
                  </a:moveTo>
                  <a:cubicBezTo>
                    <a:pt x="742" y="2296"/>
                    <a:pt x="-271" y="1112"/>
                    <a:pt x="67" y="669"/>
                  </a:cubicBezTo>
                  <a:cubicBezTo>
                    <a:pt x="404" y="225"/>
                    <a:pt x="2092" y="521"/>
                    <a:pt x="3948" y="2000"/>
                  </a:cubicBezTo>
                  <a:cubicBezTo>
                    <a:pt x="5804" y="3480"/>
                    <a:pt x="7829" y="6143"/>
                    <a:pt x="9010" y="8954"/>
                  </a:cubicBezTo>
                  <a:cubicBezTo>
                    <a:pt x="10191" y="11765"/>
                    <a:pt x="10529" y="14723"/>
                    <a:pt x="10191" y="16795"/>
                  </a:cubicBezTo>
                  <a:cubicBezTo>
                    <a:pt x="9854" y="18866"/>
                    <a:pt x="8842" y="20049"/>
                    <a:pt x="7829" y="20049"/>
                  </a:cubicBezTo>
                  <a:cubicBezTo>
                    <a:pt x="6817" y="20049"/>
                    <a:pt x="5804" y="18866"/>
                    <a:pt x="6648" y="16203"/>
                  </a:cubicBezTo>
                  <a:cubicBezTo>
                    <a:pt x="7492" y="13540"/>
                    <a:pt x="10191" y="9397"/>
                    <a:pt x="13060" y="6143"/>
                  </a:cubicBezTo>
                  <a:cubicBezTo>
                    <a:pt x="15929" y="2888"/>
                    <a:pt x="18966" y="521"/>
                    <a:pt x="20148" y="77"/>
                  </a:cubicBezTo>
                  <a:cubicBezTo>
                    <a:pt x="21329" y="-367"/>
                    <a:pt x="20654" y="1112"/>
                    <a:pt x="19642" y="4219"/>
                  </a:cubicBezTo>
                  <a:cubicBezTo>
                    <a:pt x="18629" y="7326"/>
                    <a:pt x="17279" y="12060"/>
                    <a:pt x="16941" y="15167"/>
                  </a:cubicBezTo>
                  <a:cubicBezTo>
                    <a:pt x="16604" y="18274"/>
                    <a:pt x="17279" y="19754"/>
                    <a:pt x="17954" y="2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603750" y="4222441"/>
              <a:ext cx="95250" cy="11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274"/>
                  </a:moveTo>
                  <a:cubicBezTo>
                    <a:pt x="2400" y="1137"/>
                    <a:pt x="4800" y="0"/>
                    <a:pt x="7200" y="0"/>
                  </a:cubicBezTo>
                  <a:cubicBezTo>
                    <a:pt x="9600" y="0"/>
                    <a:pt x="12000" y="1137"/>
                    <a:pt x="12720" y="3600"/>
                  </a:cubicBezTo>
                  <a:cubicBezTo>
                    <a:pt x="13440" y="6063"/>
                    <a:pt x="12480" y="9853"/>
                    <a:pt x="11040" y="12316"/>
                  </a:cubicBezTo>
                  <a:cubicBezTo>
                    <a:pt x="9600" y="14779"/>
                    <a:pt x="7680" y="15916"/>
                    <a:pt x="5520" y="17242"/>
                  </a:cubicBezTo>
                  <a:cubicBezTo>
                    <a:pt x="3360" y="18568"/>
                    <a:pt x="960" y="20084"/>
                    <a:pt x="1200" y="20842"/>
                  </a:cubicBezTo>
                  <a:cubicBezTo>
                    <a:pt x="1440" y="21600"/>
                    <a:pt x="4320" y="21600"/>
                    <a:pt x="8160" y="20653"/>
                  </a:cubicBezTo>
                  <a:cubicBezTo>
                    <a:pt x="12000" y="19705"/>
                    <a:pt x="16800" y="17811"/>
                    <a:pt x="21600" y="15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762499" y="4184341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813300" y="4209741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560"/>
                    <a:pt x="11917" y="11520"/>
                    <a:pt x="15517" y="7920"/>
                  </a:cubicBezTo>
                  <a:cubicBezTo>
                    <a:pt x="19117" y="4320"/>
                    <a:pt x="20359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957343" y="4152591"/>
              <a:ext cx="148057" cy="13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23" fill="norm" stroke="1" extrusionOk="0">
                  <a:moveTo>
                    <a:pt x="21280" y="0"/>
                  </a:moveTo>
                  <a:cubicBezTo>
                    <a:pt x="18238" y="5829"/>
                    <a:pt x="15195" y="11657"/>
                    <a:pt x="12305" y="15429"/>
                  </a:cubicBezTo>
                  <a:cubicBezTo>
                    <a:pt x="9415" y="19200"/>
                    <a:pt x="6677" y="20914"/>
                    <a:pt x="4700" y="21257"/>
                  </a:cubicBezTo>
                  <a:cubicBezTo>
                    <a:pt x="2722" y="21600"/>
                    <a:pt x="1505" y="20571"/>
                    <a:pt x="745" y="19029"/>
                  </a:cubicBezTo>
                  <a:cubicBezTo>
                    <a:pt x="-16" y="17486"/>
                    <a:pt x="-320" y="15429"/>
                    <a:pt x="441" y="14229"/>
                  </a:cubicBezTo>
                  <a:cubicBezTo>
                    <a:pt x="1201" y="13029"/>
                    <a:pt x="3026" y="12686"/>
                    <a:pt x="6525" y="12686"/>
                  </a:cubicBezTo>
                  <a:cubicBezTo>
                    <a:pt x="10024" y="12686"/>
                    <a:pt x="15195" y="13029"/>
                    <a:pt x="20367" y="13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137149" y="4050991"/>
              <a:ext cx="7109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380"/>
                    <a:pt x="21600" y="6759"/>
                    <a:pt x="19800" y="10359"/>
                  </a:cubicBezTo>
                  <a:cubicBezTo>
                    <a:pt x="18000" y="13959"/>
                    <a:pt x="9000" y="177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397500" y="4228791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456666" y="4133541"/>
              <a:ext cx="6148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4062"/>
                    <a:pt x="6514" y="8123"/>
                    <a:pt x="2914" y="11446"/>
                  </a:cubicBezTo>
                  <a:cubicBezTo>
                    <a:pt x="-686" y="14769"/>
                    <a:pt x="-686" y="17354"/>
                    <a:pt x="1474" y="18923"/>
                  </a:cubicBezTo>
                  <a:cubicBezTo>
                    <a:pt x="3634" y="20492"/>
                    <a:pt x="7954" y="21046"/>
                    <a:pt x="122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778500" y="4292291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4800"/>
                    <a:pt x="4000" y="9600"/>
                    <a:pt x="7600" y="13200"/>
                  </a:cubicBezTo>
                  <a:cubicBezTo>
                    <a:pt x="11200" y="16800"/>
                    <a:pt x="164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343649" y="4330391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6896100" y="4330391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9200"/>
                    <a:pt x="10036" y="16800"/>
                    <a:pt x="13636" y="13200"/>
                  </a:cubicBezTo>
                  <a:cubicBezTo>
                    <a:pt x="17236" y="9600"/>
                    <a:pt x="19418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005139" y="4203391"/>
              <a:ext cx="3701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3400"/>
                    <a:pt x="2982" y="6800"/>
                    <a:pt x="1182" y="9600"/>
                  </a:cubicBezTo>
                  <a:cubicBezTo>
                    <a:pt x="-618" y="12400"/>
                    <a:pt x="-618" y="14600"/>
                    <a:pt x="2982" y="16500"/>
                  </a:cubicBezTo>
                  <a:cubicBezTo>
                    <a:pt x="6582" y="18400"/>
                    <a:pt x="13782" y="20000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308850" y="4139891"/>
              <a:ext cx="50800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710"/>
                    <a:pt x="16200" y="9420"/>
                    <a:pt x="13500" y="12749"/>
                  </a:cubicBezTo>
                  <a:cubicBezTo>
                    <a:pt x="10800" y="16078"/>
                    <a:pt x="8100" y="18027"/>
                    <a:pt x="6300" y="19408"/>
                  </a:cubicBezTo>
                  <a:cubicBezTo>
                    <a:pt x="4500" y="20788"/>
                    <a:pt x="3600" y="21600"/>
                    <a:pt x="2700" y="21600"/>
                  </a:cubicBezTo>
                  <a:cubicBezTo>
                    <a:pt x="1800" y="21600"/>
                    <a:pt x="900" y="20788"/>
                    <a:pt x="0" y="19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268305" y="4121276"/>
              <a:ext cx="211995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230" fill="norm" stroke="1" extrusionOk="0">
                  <a:moveTo>
                    <a:pt x="247" y="20230"/>
                  </a:moveTo>
                  <a:cubicBezTo>
                    <a:pt x="33" y="14546"/>
                    <a:pt x="-181" y="8862"/>
                    <a:pt x="247" y="4883"/>
                  </a:cubicBezTo>
                  <a:cubicBezTo>
                    <a:pt x="674" y="904"/>
                    <a:pt x="1744" y="-1370"/>
                    <a:pt x="5379" y="904"/>
                  </a:cubicBezTo>
                  <a:cubicBezTo>
                    <a:pt x="9015" y="3177"/>
                    <a:pt x="15217" y="9998"/>
                    <a:pt x="21419" y="16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181849" y="4387541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7280"/>
                    <a:pt x="12185" y="12960"/>
                    <a:pt x="15785" y="9360"/>
                  </a:cubicBezTo>
                  <a:cubicBezTo>
                    <a:pt x="19385" y="5760"/>
                    <a:pt x="20492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518400" y="4137608"/>
              <a:ext cx="133350" cy="29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21600" y="1533"/>
                  </a:moveTo>
                  <a:cubicBezTo>
                    <a:pt x="20571" y="925"/>
                    <a:pt x="19543" y="316"/>
                    <a:pt x="18171" y="88"/>
                  </a:cubicBezTo>
                  <a:cubicBezTo>
                    <a:pt x="16800" y="-140"/>
                    <a:pt x="15086" y="12"/>
                    <a:pt x="12343" y="1305"/>
                  </a:cubicBezTo>
                  <a:cubicBezTo>
                    <a:pt x="9600" y="2598"/>
                    <a:pt x="5829" y="5032"/>
                    <a:pt x="3429" y="7922"/>
                  </a:cubicBezTo>
                  <a:cubicBezTo>
                    <a:pt x="1029" y="10812"/>
                    <a:pt x="0" y="14159"/>
                    <a:pt x="0" y="16516"/>
                  </a:cubicBezTo>
                  <a:cubicBezTo>
                    <a:pt x="0" y="18874"/>
                    <a:pt x="1029" y="20243"/>
                    <a:pt x="2743" y="20852"/>
                  </a:cubicBezTo>
                  <a:cubicBezTo>
                    <a:pt x="4457" y="21460"/>
                    <a:pt x="6857" y="21308"/>
                    <a:pt x="9257" y="21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615665" y="4213975"/>
              <a:ext cx="131335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702" y="1184"/>
                  </a:moveTo>
                  <a:cubicBezTo>
                    <a:pt x="2759" y="1479"/>
                    <a:pt x="4816" y="1775"/>
                    <a:pt x="6359" y="4290"/>
                  </a:cubicBezTo>
                  <a:cubicBezTo>
                    <a:pt x="7902" y="6805"/>
                    <a:pt x="8930" y="11540"/>
                    <a:pt x="8587" y="14499"/>
                  </a:cubicBezTo>
                  <a:cubicBezTo>
                    <a:pt x="8244" y="17458"/>
                    <a:pt x="6530" y="18641"/>
                    <a:pt x="4816" y="19529"/>
                  </a:cubicBezTo>
                  <a:cubicBezTo>
                    <a:pt x="3102" y="20416"/>
                    <a:pt x="1387" y="21008"/>
                    <a:pt x="530" y="20416"/>
                  </a:cubicBezTo>
                  <a:cubicBezTo>
                    <a:pt x="-327" y="19825"/>
                    <a:pt x="-327" y="18049"/>
                    <a:pt x="1902" y="14942"/>
                  </a:cubicBezTo>
                  <a:cubicBezTo>
                    <a:pt x="4130" y="11836"/>
                    <a:pt x="8587" y="7397"/>
                    <a:pt x="12187" y="4438"/>
                  </a:cubicBezTo>
                  <a:cubicBezTo>
                    <a:pt x="15787" y="1479"/>
                    <a:pt x="18530" y="0"/>
                    <a:pt x="19559" y="0"/>
                  </a:cubicBezTo>
                  <a:cubicBezTo>
                    <a:pt x="20587" y="0"/>
                    <a:pt x="19902" y="1479"/>
                    <a:pt x="18702" y="4438"/>
                  </a:cubicBezTo>
                  <a:cubicBezTo>
                    <a:pt x="17502" y="7397"/>
                    <a:pt x="15787" y="11836"/>
                    <a:pt x="15273" y="14795"/>
                  </a:cubicBezTo>
                  <a:cubicBezTo>
                    <a:pt x="14759" y="17753"/>
                    <a:pt x="15444" y="19233"/>
                    <a:pt x="16644" y="20121"/>
                  </a:cubicBezTo>
                  <a:cubicBezTo>
                    <a:pt x="17844" y="21008"/>
                    <a:pt x="19559" y="21304"/>
                    <a:pt x="212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807552" y="4313069"/>
              <a:ext cx="66449" cy="10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54" fill="norm" stroke="1" extrusionOk="0">
                  <a:moveTo>
                    <a:pt x="4990" y="925"/>
                  </a:moveTo>
                  <a:cubicBezTo>
                    <a:pt x="2965" y="2619"/>
                    <a:pt x="940" y="4313"/>
                    <a:pt x="265" y="4948"/>
                  </a:cubicBezTo>
                  <a:cubicBezTo>
                    <a:pt x="-410" y="5583"/>
                    <a:pt x="265" y="5160"/>
                    <a:pt x="1615" y="3889"/>
                  </a:cubicBezTo>
                  <a:cubicBezTo>
                    <a:pt x="2965" y="2619"/>
                    <a:pt x="4990" y="501"/>
                    <a:pt x="7352" y="78"/>
                  </a:cubicBezTo>
                  <a:cubicBezTo>
                    <a:pt x="9715" y="-346"/>
                    <a:pt x="12415" y="925"/>
                    <a:pt x="14777" y="4736"/>
                  </a:cubicBezTo>
                  <a:cubicBezTo>
                    <a:pt x="17140" y="8548"/>
                    <a:pt x="19165" y="14901"/>
                    <a:pt x="21190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988300" y="4285941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7950200" y="4355791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125797" y="4216091"/>
              <a:ext cx="192704" cy="18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96" fill="norm" stroke="1" extrusionOk="0">
                  <a:moveTo>
                    <a:pt x="21375" y="0"/>
                  </a:moveTo>
                  <a:cubicBezTo>
                    <a:pt x="19497" y="4909"/>
                    <a:pt x="17618" y="9818"/>
                    <a:pt x="15388" y="13255"/>
                  </a:cubicBezTo>
                  <a:cubicBezTo>
                    <a:pt x="13158" y="16691"/>
                    <a:pt x="10575" y="18655"/>
                    <a:pt x="8579" y="19882"/>
                  </a:cubicBezTo>
                  <a:cubicBezTo>
                    <a:pt x="6584" y="21109"/>
                    <a:pt x="5175" y="21600"/>
                    <a:pt x="3884" y="21477"/>
                  </a:cubicBezTo>
                  <a:cubicBezTo>
                    <a:pt x="2592" y="21355"/>
                    <a:pt x="1418" y="20618"/>
                    <a:pt x="714" y="19514"/>
                  </a:cubicBezTo>
                  <a:cubicBezTo>
                    <a:pt x="10" y="18409"/>
                    <a:pt x="-225" y="16936"/>
                    <a:pt x="245" y="15955"/>
                  </a:cubicBezTo>
                  <a:cubicBezTo>
                    <a:pt x="714" y="14973"/>
                    <a:pt x="1888" y="14482"/>
                    <a:pt x="5058" y="15095"/>
                  </a:cubicBezTo>
                  <a:cubicBezTo>
                    <a:pt x="8227" y="15709"/>
                    <a:pt x="13392" y="17427"/>
                    <a:pt x="18558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369300" y="4133541"/>
              <a:ext cx="4903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849"/>
                    <a:pt x="21600" y="9698"/>
                    <a:pt x="19440" y="13298"/>
                  </a:cubicBezTo>
                  <a:cubicBezTo>
                    <a:pt x="17280" y="16898"/>
                    <a:pt x="8640" y="19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7772400" y="4285941"/>
              <a:ext cx="508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657350" y="6166483"/>
              <a:ext cx="177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086" y="6132"/>
                    <a:pt x="6171" y="-1068"/>
                    <a:pt x="9771" y="132"/>
                  </a:cubicBezTo>
                  <a:cubicBezTo>
                    <a:pt x="13371" y="1332"/>
                    <a:pt x="17486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593850" y="6362391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0" y="4800"/>
                    <a:pt x="11040" y="9600"/>
                    <a:pt x="14640" y="13200"/>
                  </a:cubicBezTo>
                  <a:cubicBezTo>
                    <a:pt x="18240" y="16800"/>
                    <a:pt x="1992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595503" y="5987741"/>
              <a:ext cx="36994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20845" y="0"/>
                  </a:moveTo>
                  <a:cubicBezTo>
                    <a:pt x="19631" y="997"/>
                    <a:pt x="18418" y="1994"/>
                    <a:pt x="15930" y="3212"/>
                  </a:cubicBezTo>
                  <a:cubicBezTo>
                    <a:pt x="13443" y="4431"/>
                    <a:pt x="9681" y="5871"/>
                    <a:pt x="7497" y="6757"/>
                  </a:cubicBezTo>
                  <a:cubicBezTo>
                    <a:pt x="5312" y="7643"/>
                    <a:pt x="4706" y="7975"/>
                    <a:pt x="4220" y="8418"/>
                  </a:cubicBezTo>
                  <a:cubicBezTo>
                    <a:pt x="3735" y="8862"/>
                    <a:pt x="3371" y="9415"/>
                    <a:pt x="3674" y="9692"/>
                  </a:cubicBezTo>
                  <a:cubicBezTo>
                    <a:pt x="3978" y="9969"/>
                    <a:pt x="4948" y="9969"/>
                    <a:pt x="6344" y="10025"/>
                  </a:cubicBezTo>
                  <a:cubicBezTo>
                    <a:pt x="7739" y="10080"/>
                    <a:pt x="9560" y="10191"/>
                    <a:pt x="10773" y="10302"/>
                  </a:cubicBezTo>
                  <a:cubicBezTo>
                    <a:pt x="11987" y="10412"/>
                    <a:pt x="12593" y="10523"/>
                    <a:pt x="13139" y="10745"/>
                  </a:cubicBezTo>
                  <a:cubicBezTo>
                    <a:pt x="13685" y="10966"/>
                    <a:pt x="14171" y="11298"/>
                    <a:pt x="14535" y="11742"/>
                  </a:cubicBezTo>
                  <a:cubicBezTo>
                    <a:pt x="14899" y="12185"/>
                    <a:pt x="15142" y="12738"/>
                    <a:pt x="15020" y="13237"/>
                  </a:cubicBezTo>
                  <a:cubicBezTo>
                    <a:pt x="14899" y="13735"/>
                    <a:pt x="14413" y="14178"/>
                    <a:pt x="12593" y="15120"/>
                  </a:cubicBezTo>
                  <a:cubicBezTo>
                    <a:pt x="10773" y="16062"/>
                    <a:pt x="7618" y="17502"/>
                    <a:pt x="5130" y="18498"/>
                  </a:cubicBezTo>
                  <a:cubicBezTo>
                    <a:pt x="2643" y="19495"/>
                    <a:pt x="822" y="20049"/>
                    <a:pt x="216" y="20326"/>
                  </a:cubicBezTo>
                  <a:cubicBezTo>
                    <a:pt x="-391" y="20603"/>
                    <a:pt x="216" y="20603"/>
                    <a:pt x="2885" y="20603"/>
                  </a:cubicBezTo>
                  <a:cubicBezTo>
                    <a:pt x="5555" y="20603"/>
                    <a:pt x="10288" y="20603"/>
                    <a:pt x="13685" y="20769"/>
                  </a:cubicBezTo>
                  <a:cubicBezTo>
                    <a:pt x="17083" y="20935"/>
                    <a:pt x="19146" y="21268"/>
                    <a:pt x="212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384550" y="5981391"/>
              <a:ext cx="190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274"/>
                    <a:pt x="7200" y="4547"/>
                    <a:pt x="3600" y="8147"/>
                  </a:cubicBezTo>
                  <a:cubicBezTo>
                    <a:pt x="0" y="11747"/>
                    <a:pt x="0" y="166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251200" y="5954776"/>
              <a:ext cx="311150" cy="6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21303"/>
                  </a:moveTo>
                  <a:cubicBezTo>
                    <a:pt x="1469" y="15032"/>
                    <a:pt x="2939" y="8761"/>
                    <a:pt x="5804" y="4929"/>
                  </a:cubicBezTo>
                  <a:cubicBezTo>
                    <a:pt x="8669" y="1097"/>
                    <a:pt x="12931" y="-297"/>
                    <a:pt x="15796" y="51"/>
                  </a:cubicBezTo>
                  <a:cubicBezTo>
                    <a:pt x="18661" y="400"/>
                    <a:pt x="20131" y="2490"/>
                    <a:pt x="21600" y="4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238500" y="6330641"/>
              <a:ext cx="285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21600"/>
                    <a:pt x="9600" y="21600"/>
                    <a:pt x="13200" y="18000"/>
                  </a:cubicBezTo>
                  <a:cubicBezTo>
                    <a:pt x="16800" y="14400"/>
                    <a:pt x="192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636038" y="5977266"/>
              <a:ext cx="186662" cy="42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87" fill="norm" stroke="1" extrusionOk="0">
                  <a:moveTo>
                    <a:pt x="21165" y="1499"/>
                  </a:moveTo>
                  <a:cubicBezTo>
                    <a:pt x="20925" y="962"/>
                    <a:pt x="20685" y="424"/>
                    <a:pt x="19965" y="156"/>
                  </a:cubicBezTo>
                  <a:cubicBezTo>
                    <a:pt x="19245" y="-113"/>
                    <a:pt x="18045" y="-113"/>
                    <a:pt x="15525" y="800"/>
                  </a:cubicBezTo>
                  <a:cubicBezTo>
                    <a:pt x="13005" y="1714"/>
                    <a:pt x="9165" y="3541"/>
                    <a:pt x="6165" y="5959"/>
                  </a:cubicBezTo>
                  <a:cubicBezTo>
                    <a:pt x="3165" y="8377"/>
                    <a:pt x="1005" y="11386"/>
                    <a:pt x="285" y="13750"/>
                  </a:cubicBezTo>
                  <a:cubicBezTo>
                    <a:pt x="-435" y="16114"/>
                    <a:pt x="285" y="17833"/>
                    <a:pt x="1605" y="19015"/>
                  </a:cubicBezTo>
                  <a:cubicBezTo>
                    <a:pt x="2925" y="20197"/>
                    <a:pt x="4845" y="20842"/>
                    <a:pt x="6765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873500" y="6093575"/>
              <a:ext cx="260350" cy="21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4024"/>
                  </a:moveTo>
                  <a:cubicBezTo>
                    <a:pt x="0" y="2965"/>
                    <a:pt x="0" y="1906"/>
                    <a:pt x="439" y="1165"/>
                  </a:cubicBezTo>
                  <a:cubicBezTo>
                    <a:pt x="878" y="424"/>
                    <a:pt x="1756" y="0"/>
                    <a:pt x="3249" y="0"/>
                  </a:cubicBezTo>
                  <a:cubicBezTo>
                    <a:pt x="4741" y="0"/>
                    <a:pt x="6849" y="424"/>
                    <a:pt x="8517" y="2753"/>
                  </a:cubicBezTo>
                  <a:cubicBezTo>
                    <a:pt x="10185" y="5082"/>
                    <a:pt x="11415" y="9318"/>
                    <a:pt x="10800" y="12812"/>
                  </a:cubicBezTo>
                  <a:cubicBezTo>
                    <a:pt x="10185" y="16306"/>
                    <a:pt x="7727" y="19059"/>
                    <a:pt x="6059" y="20329"/>
                  </a:cubicBezTo>
                  <a:cubicBezTo>
                    <a:pt x="4390" y="21600"/>
                    <a:pt x="3512" y="21388"/>
                    <a:pt x="3337" y="20435"/>
                  </a:cubicBezTo>
                  <a:cubicBezTo>
                    <a:pt x="3161" y="19482"/>
                    <a:pt x="3688" y="17788"/>
                    <a:pt x="5620" y="15035"/>
                  </a:cubicBezTo>
                  <a:cubicBezTo>
                    <a:pt x="7551" y="12282"/>
                    <a:pt x="10888" y="8471"/>
                    <a:pt x="12820" y="6141"/>
                  </a:cubicBezTo>
                  <a:cubicBezTo>
                    <a:pt x="14751" y="3812"/>
                    <a:pt x="15278" y="2965"/>
                    <a:pt x="15102" y="2753"/>
                  </a:cubicBezTo>
                  <a:cubicBezTo>
                    <a:pt x="14927" y="2541"/>
                    <a:pt x="14049" y="2965"/>
                    <a:pt x="13171" y="4871"/>
                  </a:cubicBezTo>
                  <a:cubicBezTo>
                    <a:pt x="12293" y="6776"/>
                    <a:pt x="11415" y="10165"/>
                    <a:pt x="11415" y="12812"/>
                  </a:cubicBezTo>
                  <a:cubicBezTo>
                    <a:pt x="11415" y="15459"/>
                    <a:pt x="12293" y="17365"/>
                    <a:pt x="14137" y="18635"/>
                  </a:cubicBezTo>
                  <a:cubicBezTo>
                    <a:pt x="15980" y="19906"/>
                    <a:pt x="18790" y="20541"/>
                    <a:pt x="21600" y="2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184650" y="6260791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543"/>
                    <a:pt x="7200" y="3086"/>
                    <a:pt x="3600" y="6686"/>
                  </a:cubicBezTo>
                  <a:cubicBezTo>
                    <a:pt x="0" y="10286"/>
                    <a:pt x="0" y="159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191000" y="615284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394200" y="6162548"/>
              <a:ext cx="1460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322" y="1118"/>
                    <a:pt x="10643" y="-1582"/>
                    <a:pt x="14243" y="1118"/>
                  </a:cubicBezTo>
                  <a:cubicBezTo>
                    <a:pt x="17843" y="3818"/>
                    <a:pt x="19722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406900" y="6286191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651707" y="6121091"/>
              <a:ext cx="180644" cy="17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08" fill="norm" stroke="1" extrusionOk="0">
                  <a:moveTo>
                    <a:pt x="21435" y="0"/>
                  </a:moveTo>
                  <a:cubicBezTo>
                    <a:pt x="19175" y="4320"/>
                    <a:pt x="16914" y="8640"/>
                    <a:pt x="14277" y="12071"/>
                  </a:cubicBezTo>
                  <a:cubicBezTo>
                    <a:pt x="11640" y="15501"/>
                    <a:pt x="8626" y="18042"/>
                    <a:pt x="6491" y="19567"/>
                  </a:cubicBezTo>
                  <a:cubicBezTo>
                    <a:pt x="4356" y="21092"/>
                    <a:pt x="3100" y="21600"/>
                    <a:pt x="2095" y="21346"/>
                  </a:cubicBezTo>
                  <a:cubicBezTo>
                    <a:pt x="1091" y="21092"/>
                    <a:pt x="337" y="20075"/>
                    <a:pt x="86" y="18805"/>
                  </a:cubicBezTo>
                  <a:cubicBezTo>
                    <a:pt x="-165" y="17534"/>
                    <a:pt x="86" y="16009"/>
                    <a:pt x="1468" y="14612"/>
                  </a:cubicBezTo>
                  <a:cubicBezTo>
                    <a:pt x="2849" y="13214"/>
                    <a:pt x="5361" y="11944"/>
                    <a:pt x="7370" y="12452"/>
                  </a:cubicBezTo>
                  <a:cubicBezTo>
                    <a:pt x="9379" y="12960"/>
                    <a:pt x="10886" y="15247"/>
                    <a:pt x="12142" y="16899"/>
                  </a:cubicBezTo>
                  <a:cubicBezTo>
                    <a:pt x="13398" y="18551"/>
                    <a:pt x="14402" y="19567"/>
                    <a:pt x="15407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838700" y="6019491"/>
              <a:ext cx="17017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12343" y="0"/>
                  </a:moveTo>
                  <a:cubicBezTo>
                    <a:pt x="14914" y="1855"/>
                    <a:pt x="17486" y="3709"/>
                    <a:pt x="19157" y="5945"/>
                  </a:cubicBezTo>
                  <a:cubicBezTo>
                    <a:pt x="20829" y="8182"/>
                    <a:pt x="21600" y="10800"/>
                    <a:pt x="18900" y="13418"/>
                  </a:cubicBezTo>
                  <a:cubicBezTo>
                    <a:pt x="16200" y="16036"/>
                    <a:pt x="10029" y="18655"/>
                    <a:pt x="6300" y="20018"/>
                  </a:cubicBezTo>
                  <a:cubicBezTo>
                    <a:pt x="2571" y="21382"/>
                    <a:pt x="1286" y="214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670905" y="6597341"/>
              <a:ext cx="2784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057"/>
                    <a:pt x="4867" y="4114"/>
                    <a:pt x="1782" y="7714"/>
                  </a:cubicBezTo>
                  <a:cubicBezTo>
                    <a:pt x="-1304" y="11314"/>
                    <a:pt x="239" y="16457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2705100" y="648304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2800350" y="6603691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2819400" y="6648141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2959100" y="6571941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72"/>
                    <a:pt x="10080" y="10944"/>
                    <a:pt x="6480" y="14544"/>
                  </a:cubicBezTo>
                  <a:cubicBezTo>
                    <a:pt x="2880" y="18144"/>
                    <a:pt x="1440" y="198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2692400" y="5793702"/>
              <a:ext cx="133351" cy="19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6660"/>
                  </a:moveTo>
                  <a:cubicBezTo>
                    <a:pt x="0" y="8982"/>
                    <a:pt x="0" y="11305"/>
                    <a:pt x="171" y="13047"/>
                  </a:cubicBezTo>
                  <a:cubicBezTo>
                    <a:pt x="343" y="14789"/>
                    <a:pt x="686" y="15950"/>
                    <a:pt x="857" y="15834"/>
                  </a:cubicBezTo>
                  <a:cubicBezTo>
                    <a:pt x="1029" y="15718"/>
                    <a:pt x="1029" y="14324"/>
                    <a:pt x="1543" y="12234"/>
                  </a:cubicBezTo>
                  <a:cubicBezTo>
                    <a:pt x="2057" y="10144"/>
                    <a:pt x="3086" y="7357"/>
                    <a:pt x="4114" y="5150"/>
                  </a:cubicBezTo>
                  <a:cubicBezTo>
                    <a:pt x="5143" y="2944"/>
                    <a:pt x="6171" y="1318"/>
                    <a:pt x="7543" y="505"/>
                  </a:cubicBezTo>
                  <a:cubicBezTo>
                    <a:pt x="8914" y="-308"/>
                    <a:pt x="10629" y="-308"/>
                    <a:pt x="12343" y="1782"/>
                  </a:cubicBezTo>
                  <a:cubicBezTo>
                    <a:pt x="14057" y="3873"/>
                    <a:pt x="15771" y="8053"/>
                    <a:pt x="17314" y="11653"/>
                  </a:cubicBezTo>
                  <a:cubicBezTo>
                    <a:pt x="18857" y="15253"/>
                    <a:pt x="20229" y="18273"/>
                    <a:pt x="21600" y="21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2400300" y="6883091"/>
              <a:ext cx="255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" y="17280"/>
                    <a:pt x="1254" y="12960"/>
                    <a:pt x="1907" y="11520"/>
                  </a:cubicBezTo>
                  <a:cubicBezTo>
                    <a:pt x="2561" y="10080"/>
                    <a:pt x="3242" y="11520"/>
                    <a:pt x="3878" y="12240"/>
                  </a:cubicBezTo>
                  <a:cubicBezTo>
                    <a:pt x="4513" y="12960"/>
                    <a:pt x="5104" y="12960"/>
                    <a:pt x="5776" y="12240"/>
                  </a:cubicBezTo>
                  <a:cubicBezTo>
                    <a:pt x="6448" y="11520"/>
                    <a:pt x="7200" y="10080"/>
                    <a:pt x="7854" y="8640"/>
                  </a:cubicBezTo>
                  <a:cubicBezTo>
                    <a:pt x="8507" y="7200"/>
                    <a:pt x="9063" y="5760"/>
                    <a:pt x="9645" y="5040"/>
                  </a:cubicBezTo>
                  <a:cubicBezTo>
                    <a:pt x="10227" y="4320"/>
                    <a:pt x="10836" y="4320"/>
                    <a:pt x="11436" y="3600"/>
                  </a:cubicBezTo>
                  <a:cubicBezTo>
                    <a:pt x="12036" y="2880"/>
                    <a:pt x="12627" y="1440"/>
                    <a:pt x="13227" y="720"/>
                  </a:cubicBezTo>
                  <a:cubicBezTo>
                    <a:pt x="13827" y="0"/>
                    <a:pt x="14436" y="0"/>
                    <a:pt x="15152" y="0"/>
                  </a:cubicBezTo>
                  <a:cubicBezTo>
                    <a:pt x="15869" y="0"/>
                    <a:pt x="16693" y="0"/>
                    <a:pt x="17534" y="0"/>
                  </a:cubicBezTo>
                  <a:cubicBezTo>
                    <a:pt x="18376" y="0"/>
                    <a:pt x="19236" y="0"/>
                    <a:pt x="19916" y="0"/>
                  </a:cubicBezTo>
                  <a:cubicBezTo>
                    <a:pt x="20597" y="0"/>
                    <a:pt x="2109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531876" y="7086291"/>
              <a:ext cx="220974" cy="27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18" fill="norm" stroke="1" extrusionOk="0">
                  <a:moveTo>
                    <a:pt x="2962" y="0"/>
                  </a:moveTo>
                  <a:cubicBezTo>
                    <a:pt x="2962" y="5319"/>
                    <a:pt x="2962" y="10639"/>
                    <a:pt x="2756" y="14024"/>
                  </a:cubicBezTo>
                  <a:cubicBezTo>
                    <a:pt x="2550" y="17409"/>
                    <a:pt x="2139" y="18860"/>
                    <a:pt x="1625" y="19907"/>
                  </a:cubicBezTo>
                  <a:cubicBezTo>
                    <a:pt x="1110" y="20955"/>
                    <a:pt x="493" y="21600"/>
                    <a:pt x="185" y="21197"/>
                  </a:cubicBezTo>
                  <a:cubicBezTo>
                    <a:pt x="-124" y="20794"/>
                    <a:pt x="-124" y="19343"/>
                    <a:pt x="802" y="16684"/>
                  </a:cubicBezTo>
                  <a:cubicBezTo>
                    <a:pt x="1727" y="14024"/>
                    <a:pt x="3579" y="10155"/>
                    <a:pt x="5225" y="7415"/>
                  </a:cubicBezTo>
                  <a:cubicBezTo>
                    <a:pt x="6870" y="4675"/>
                    <a:pt x="8310" y="3063"/>
                    <a:pt x="9545" y="2096"/>
                  </a:cubicBezTo>
                  <a:cubicBezTo>
                    <a:pt x="10779" y="1128"/>
                    <a:pt x="11807" y="806"/>
                    <a:pt x="12836" y="645"/>
                  </a:cubicBezTo>
                  <a:cubicBezTo>
                    <a:pt x="13865" y="484"/>
                    <a:pt x="14893" y="484"/>
                    <a:pt x="15819" y="806"/>
                  </a:cubicBezTo>
                  <a:cubicBezTo>
                    <a:pt x="16745" y="1128"/>
                    <a:pt x="17567" y="1773"/>
                    <a:pt x="18082" y="3466"/>
                  </a:cubicBezTo>
                  <a:cubicBezTo>
                    <a:pt x="18596" y="5158"/>
                    <a:pt x="18802" y="7899"/>
                    <a:pt x="18699" y="10316"/>
                  </a:cubicBezTo>
                  <a:cubicBezTo>
                    <a:pt x="18596" y="12734"/>
                    <a:pt x="18185" y="14830"/>
                    <a:pt x="18596" y="16603"/>
                  </a:cubicBezTo>
                  <a:cubicBezTo>
                    <a:pt x="19007" y="18376"/>
                    <a:pt x="20242" y="19827"/>
                    <a:pt x="21476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03" name="Drawing"/>
          <p:cNvGrpSpPr/>
          <p:nvPr/>
        </p:nvGrpSpPr>
        <p:grpSpPr>
          <a:xfrm>
            <a:off x="7366000" y="1710852"/>
            <a:ext cx="5600700" cy="1064071"/>
            <a:chOff x="0" y="0"/>
            <a:chExt cx="5600700" cy="1064070"/>
          </a:xfrm>
        </p:grpSpPr>
        <p:sp>
          <p:nvSpPr>
            <p:cNvPr id="1162" name="Line"/>
            <p:cNvSpPr/>
            <p:nvPr/>
          </p:nvSpPr>
          <p:spPr>
            <a:xfrm>
              <a:off x="139700" y="223577"/>
              <a:ext cx="10584" cy="39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2960" y="1505"/>
                  </a:moveTo>
                  <a:cubicBezTo>
                    <a:pt x="12960" y="700"/>
                    <a:pt x="12960" y="-104"/>
                    <a:pt x="15120" y="11"/>
                  </a:cubicBezTo>
                  <a:cubicBezTo>
                    <a:pt x="17280" y="126"/>
                    <a:pt x="21600" y="1160"/>
                    <a:pt x="21600" y="3687"/>
                  </a:cubicBezTo>
                  <a:cubicBezTo>
                    <a:pt x="21600" y="6215"/>
                    <a:pt x="17280" y="10236"/>
                    <a:pt x="12960" y="13453"/>
                  </a:cubicBezTo>
                  <a:cubicBezTo>
                    <a:pt x="8640" y="16670"/>
                    <a:pt x="4320" y="19083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5400" y="238597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4400"/>
                    <a:pt x="4937" y="7200"/>
                    <a:pt x="8537" y="3600"/>
                  </a:cubicBezTo>
                  <a:cubicBezTo>
                    <a:pt x="12137" y="0"/>
                    <a:pt x="1686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0" y="613247"/>
              <a:ext cx="209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85750" y="221101"/>
              <a:ext cx="133351" cy="47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2810"/>
                  </a:moveTo>
                  <a:cubicBezTo>
                    <a:pt x="20571" y="2330"/>
                    <a:pt x="19543" y="1850"/>
                    <a:pt x="18514" y="1370"/>
                  </a:cubicBezTo>
                  <a:cubicBezTo>
                    <a:pt x="17486" y="890"/>
                    <a:pt x="16457" y="410"/>
                    <a:pt x="15086" y="170"/>
                  </a:cubicBezTo>
                  <a:cubicBezTo>
                    <a:pt x="13714" y="-70"/>
                    <a:pt x="12000" y="-70"/>
                    <a:pt x="10457" y="266"/>
                  </a:cubicBezTo>
                  <a:cubicBezTo>
                    <a:pt x="8914" y="602"/>
                    <a:pt x="7543" y="1274"/>
                    <a:pt x="6514" y="3530"/>
                  </a:cubicBezTo>
                  <a:cubicBezTo>
                    <a:pt x="5486" y="5786"/>
                    <a:pt x="4800" y="9626"/>
                    <a:pt x="4629" y="12506"/>
                  </a:cubicBezTo>
                  <a:cubicBezTo>
                    <a:pt x="4457" y="15386"/>
                    <a:pt x="4800" y="17306"/>
                    <a:pt x="4971" y="18602"/>
                  </a:cubicBezTo>
                  <a:cubicBezTo>
                    <a:pt x="5143" y="19898"/>
                    <a:pt x="5143" y="20570"/>
                    <a:pt x="4286" y="20954"/>
                  </a:cubicBezTo>
                  <a:cubicBezTo>
                    <a:pt x="3429" y="21338"/>
                    <a:pt x="1714" y="21434"/>
                    <a:pt x="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12412" y="530697"/>
              <a:ext cx="18763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115" y="21600"/>
                  </a:moveTo>
                  <a:cubicBezTo>
                    <a:pt x="395" y="18277"/>
                    <a:pt x="-325" y="14954"/>
                    <a:pt x="155" y="12462"/>
                  </a:cubicBezTo>
                  <a:cubicBezTo>
                    <a:pt x="635" y="9969"/>
                    <a:pt x="2315" y="8308"/>
                    <a:pt x="6035" y="6369"/>
                  </a:cubicBezTo>
                  <a:cubicBezTo>
                    <a:pt x="9755" y="4431"/>
                    <a:pt x="15515" y="2215"/>
                    <a:pt x="212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02426" y="352897"/>
              <a:ext cx="272324" cy="3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20" fill="norm" stroke="1" extrusionOk="0">
                  <a:moveTo>
                    <a:pt x="1952" y="0"/>
                  </a:moveTo>
                  <a:cubicBezTo>
                    <a:pt x="1283" y="2700"/>
                    <a:pt x="613" y="5400"/>
                    <a:pt x="278" y="8475"/>
                  </a:cubicBezTo>
                  <a:cubicBezTo>
                    <a:pt x="-57" y="11550"/>
                    <a:pt x="-57" y="15000"/>
                    <a:pt x="110" y="17250"/>
                  </a:cubicBezTo>
                  <a:cubicBezTo>
                    <a:pt x="278" y="19500"/>
                    <a:pt x="613" y="20550"/>
                    <a:pt x="1199" y="21075"/>
                  </a:cubicBezTo>
                  <a:cubicBezTo>
                    <a:pt x="1785" y="21600"/>
                    <a:pt x="2622" y="21600"/>
                    <a:pt x="3627" y="20550"/>
                  </a:cubicBezTo>
                  <a:cubicBezTo>
                    <a:pt x="4631" y="19500"/>
                    <a:pt x="5803" y="17400"/>
                    <a:pt x="6641" y="15150"/>
                  </a:cubicBezTo>
                  <a:cubicBezTo>
                    <a:pt x="7478" y="12900"/>
                    <a:pt x="7980" y="10500"/>
                    <a:pt x="8231" y="8925"/>
                  </a:cubicBezTo>
                  <a:cubicBezTo>
                    <a:pt x="8483" y="7350"/>
                    <a:pt x="8483" y="6600"/>
                    <a:pt x="8483" y="6900"/>
                  </a:cubicBezTo>
                  <a:cubicBezTo>
                    <a:pt x="8483" y="7200"/>
                    <a:pt x="8483" y="8550"/>
                    <a:pt x="8566" y="10275"/>
                  </a:cubicBezTo>
                  <a:cubicBezTo>
                    <a:pt x="8650" y="12000"/>
                    <a:pt x="8817" y="14100"/>
                    <a:pt x="9152" y="15600"/>
                  </a:cubicBezTo>
                  <a:cubicBezTo>
                    <a:pt x="9487" y="17100"/>
                    <a:pt x="9990" y="18000"/>
                    <a:pt x="10492" y="18150"/>
                  </a:cubicBezTo>
                  <a:cubicBezTo>
                    <a:pt x="10994" y="18300"/>
                    <a:pt x="11496" y="17700"/>
                    <a:pt x="12083" y="16200"/>
                  </a:cubicBezTo>
                  <a:cubicBezTo>
                    <a:pt x="12669" y="14700"/>
                    <a:pt x="13338" y="12300"/>
                    <a:pt x="13757" y="10425"/>
                  </a:cubicBezTo>
                  <a:cubicBezTo>
                    <a:pt x="14176" y="8550"/>
                    <a:pt x="14343" y="7200"/>
                    <a:pt x="14427" y="6975"/>
                  </a:cubicBezTo>
                  <a:cubicBezTo>
                    <a:pt x="14510" y="6750"/>
                    <a:pt x="14510" y="7650"/>
                    <a:pt x="14427" y="9225"/>
                  </a:cubicBezTo>
                  <a:cubicBezTo>
                    <a:pt x="14343" y="10800"/>
                    <a:pt x="14176" y="13050"/>
                    <a:pt x="14092" y="14625"/>
                  </a:cubicBezTo>
                  <a:cubicBezTo>
                    <a:pt x="14008" y="16200"/>
                    <a:pt x="14008" y="17100"/>
                    <a:pt x="14008" y="17100"/>
                  </a:cubicBezTo>
                  <a:cubicBezTo>
                    <a:pt x="14008" y="17100"/>
                    <a:pt x="14008" y="16200"/>
                    <a:pt x="14343" y="14550"/>
                  </a:cubicBezTo>
                  <a:cubicBezTo>
                    <a:pt x="14678" y="12900"/>
                    <a:pt x="15348" y="10500"/>
                    <a:pt x="15934" y="8850"/>
                  </a:cubicBezTo>
                  <a:cubicBezTo>
                    <a:pt x="16520" y="7200"/>
                    <a:pt x="17022" y="6300"/>
                    <a:pt x="17692" y="5700"/>
                  </a:cubicBezTo>
                  <a:cubicBezTo>
                    <a:pt x="18362" y="5100"/>
                    <a:pt x="19199" y="4800"/>
                    <a:pt x="19785" y="5400"/>
                  </a:cubicBezTo>
                  <a:cubicBezTo>
                    <a:pt x="20371" y="6000"/>
                    <a:pt x="20706" y="7500"/>
                    <a:pt x="20957" y="9825"/>
                  </a:cubicBezTo>
                  <a:cubicBezTo>
                    <a:pt x="21208" y="12150"/>
                    <a:pt x="21376" y="15300"/>
                    <a:pt x="21543" y="18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225550" y="492597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251375" y="372944"/>
              <a:ext cx="18626" cy="15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59" fill="norm" stroke="1" extrusionOk="0">
                  <a:moveTo>
                    <a:pt x="6718" y="21459"/>
                  </a:moveTo>
                  <a:cubicBezTo>
                    <a:pt x="4318" y="15459"/>
                    <a:pt x="1918" y="9459"/>
                    <a:pt x="718" y="5559"/>
                  </a:cubicBezTo>
                  <a:cubicBezTo>
                    <a:pt x="-482" y="1659"/>
                    <a:pt x="-482" y="-141"/>
                    <a:pt x="3118" y="9"/>
                  </a:cubicBezTo>
                  <a:cubicBezTo>
                    <a:pt x="6718" y="159"/>
                    <a:pt x="13918" y="2259"/>
                    <a:pt x="21118" y="4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259681" y="427584"/>
              <a:ext cx="374349" cy="35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81" fill="norm" stroke="1" extrusionOk="0">
                  <a:moveTo>
                    <a:pt x="5656" y="3926"/>
                  </a:moveTo>
                  <a:cubicBezTo>
                    <a:pt x="5415" y="3031"/>
                    <a:pt x="5173" y="2137"/>
                    <a:pt x="4751" y="1561"/>
                  </a:cubicBezTo>
                  <a:cubicBezTo>
                    <a:pt x="4329" y="986"/>
                    <a:pt x="3725" y="731"/>
                    <a:pt x="2881" y="1498"/>
                  </a:cubicBezTo>
                  <a:cubicBezTo>
                    <a:pt x="2036" y="2264"/>
                    <a:pt x="950" y="4054"/>
                    <a:pt x="407" y="5268"/>
                  </a:cubicBezTo>
                  <a:cubicBezTo>
                    <a:pt x="-136" y="6482"/>
                    <a:pt x="-136" y="7121"/>
                    <a:pt x="407" y="7696"/>
                  </a:cubicBezTo>
                  <a:cubicBezTo>
                    <a:pt x="950" y="8272"/>
                    <a:pt x="2036" y="8783"/>
                    <a:pt x="3001" y="8335"/>
                  </a:cubicBezTo>
                  <a:cubicBezTo>
                    <a:pt x="3967" y="7888"/>
                    <a:pt x="4811" y="6482"/>
                    <a:pt x="5294" y="5396"/>
                  </a:cubicBezTo>
                  <a:cubicBezTo>
                    <a:pt x="5777" y="4309"/>
                    <a:pt x="5898" y="3543"/>
                    <a:pt x="5837" y="3479"/>
                  </a:cubicBezTo>
                  <a:cubicBezTo>
                    <a:pt x="5777" y="3415"/>
                    <a:pt x="5536" y="4054"/>
                    <a:pt x="4992" y="6802"/>
                  </a:cubicBezTo>
                  <a:cubicBezTo>
                    <a:pt x="4449" y="9550"/>
                    <a:pt x="3605" y="14406"/>
                    <a:pt x="3122" y="17282"/>
                  </a:cubicBezTo>
                  <a:cubicBezTo>
                    <a:pt x="2639" y="20158"/>
                    <a:pt x="2519" y="21053"/>
                    <a:pt x="2639" y="21244"/>
                  </a:cubicBezTo>
                  <a:cubicBezTo>
                    <a:pt x="2760" y="21436"/>
                    <a:pt x="3122" y="20925"/>
                    <a:pt x="3906" y="18752"/>
                  </a:cubicBezTo>
                  <a:cubicBezTo>
                    <a:pt x="4691" y="16579"/>
                    <a:pt x="5898" y="12745"/>
                    <a:pt x="6803" y="9805"/>
                  </a:cubicBezTo>
                  <a:cubicBezTo>
                    <a:pt x="7708" y="6866"/>
                    <a:pt x="8311" y="4821"/>
                    <a:pt x="8673" y="3479"/>
                  </a:cubicBezTo>
                  <a:cubicBezTo>
                    <a:pt x="9035" y="2137"/>
                    <a:pt x="9156" y="1498"/>
                    <a:pt x="9156" y="1498"/>
                  </a:cubicBezTo>
                  <a:cubicBezTo>
                    <a:pt x="9156" y="1498"/>
                    <a:pt x="9035" y="2137"/>
                    <a:pt x="8914" y="3351"/>
                  </a:cubicBezTo>
                  <a:cubicBezTo>
                    <a:pt x="8794" y="4565"/>
                    <a:pt x="8673" y="6354"/>
                    <a:pt x="8613" y="7569"/>
                  </a:cubicBezTo>
                  <a:cubicBezTo>
                    <a:pt x="8552" y="8783"/>
                    <a:pt x="8552" y="9422"/>
                    <a:pt x="8854" y="9805"/>
                  </a:cubicBezTo>
                  <a:cubicBezTo>
                    <a:pt x="9156" y="10189"/>
                    <a:pt x="9759" y="10316"/>
                    <a:pt x="10242" y="10061"/>
                  </a:cubicBezTo>
                  <a:cubicBezTo>
                    <a:pt x="10724" y="9805"/>
                    <a:pt x="11086" y="9166"/>
                    <a:pt x="11509" y="8144"/>
                  </a:cubicBezTo>
                  <a:cubicBezTo>
                    <a:pt x="11931" y="7121"/>
                    <a:pt x="12414" y="5715"/>
                    <a:pt x="12715" y="4629"/>
                  </a:cubicBezTo>
                  <a:cubicBezTo>
                    <a:pt x="13017" y="3543"/>
                    <a:pt x="13138" y="2776"/>
                    <a:pt x="13138" y="2712"/>
                  </a:cubicBezTo>
                  <a:cubicBezTo>
                    <a:pt x="13138" y="2648"/>
                    <a:pt x="13017" y="3287"/>
                    <a:pt x="12957" y="4309"/>
                  </a:cubicBezTo>
                  <a:cubicBezTo>
                    <a:pt x="12896" y="5332"/>
                    <a:pt x="12896" y="6738"/>
                    <a:pt x="13077" y="7760"/>
                  </a:cubicBezTo>
                  <a:cubicBezTo>
                    <a:pt x="13258" y="8783"/>
                    <a:pt x="13620" y="9422"/>
                    <a:pt x="14103" y="9805"/>
                  </a:cubicBezTo>
                  <a:cubicBezTo>
                    <a:pt x="14586" y="10189"/>
                    <a:pt x="15189" y="10316"/>
                    <a:pt x="15913" y="9933"/>
                  </a:cubicBezTo>
                  <a:cubicBezTo>
                    <a:pt x="16637" y="9550"/>
                    <a:pt x="17482" y="8655"/>
                    <a:pt x="18387" y="7313"/>
                  </a:cubicBezTo>
                  <a:cubicBezTo>
                    <a:pt x="19292" y="5971"/>
                    <a:pt x="20257" y="4182"/>
                    <a:pt x="20800" y="2840"/>
                  </a:cubicBezTo>
                  <a:cubicBezTo>
                    <a:pt x="21343" y="1498"/>
                    <a:pt x="21464" y="603"/>
                    <a:pt x="21223" y="219"/>
                  </a:cubicBezTo>
                  <a:cubicBezTo>
                    <a:pt x="20981" y="-164"/>
                    <a:pt x="20378" y="-36"/>
                    <a:pt x="19654" y="539"/>
                  </a:cubicBezTo>
                  <a:cubicBezTo>
                    <a:pt x="18930" y="1114"/>
                    <a:pt x="18085" y="2137"/>
                    <a:pt x="17844" y="3734"/>
                  </a:cubicBezTo>
                  <a:cubicBezTo>
                    <a:pt x="17603" y="5332"/>
                    <a:pt x="17965" y="7505"/>
                    <a:pt x="18387" y="8847"/>
                  </a:cubicBezTo>
                  <a:cubicBezTo>
                    <a:pt x="18809" y="10189"/>
                    <a:pt x="19292" y="10700"/>
                    <a:pt x="19775" y="1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727200" y="632297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235464" y="420448"/>
              <a:ext cx="143320" cy="59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94" fill="norm" stroke="1" extrusionOk="0">
                  <a:moveTo>
                    <a:pt x="1839" y="4926"/>
                  </a:moveTo>
                  <a:cubicBezTo>
                    <a:pt x="2152" y="7694"/>
                    <a:pt x="2465" y="10461"/>
                    <a:pt x="2622" y="13074"/>
                  </a:cubicBezTo>
                  <a:cubicBezTo>
                    <a:pt x="2778" y="15688"/>
                    <a:pt x="2778" y="18148"/>
                    <a:pt x="2465" y="19608"/>
                  </a:cubicBezTo>
                  <a:cubicBezTo>
                    <a:pt x="2152" y="21069"/>
                    <a:pt x="1526" y="21530"/>
                    <a:pt x="1057" y="21492"/>
                  </a:cubicBezTo>
                  <a:cubicBezTo>
                    <a:pt x="587" y="21453"/>
                    <a:pt x="274" y="20915"/>
                    <a:pt x="118" y="18955"/>
                  </a:cubicBezTo>
                  <a:cubicBezTo>
                    <a:pt x="-39" y="16995"/>
                    <a:pt x="-39" y="13613"/>
                    <a:pt x="118" y="10730"/>
                  </a:cubicBezTo>
                  <a:cubicBezTo>
                    <a:pt x="274" y="7847"/>
                    <a:pt x="587" y="5465"/>
                    <a:pt x="1213" y="3889"/>
                  </a:cubicBezTo>
                  <a:cubicBezTo>
                    <a:pt x="1839" y="2313"/>
                    <a:pt x="2778" y="1544"/>
                    <a:pt x="4031" y="1006"/>
                  </a:cubicBezTo>
                  <a:cubicBezTo>
                    <a:pt x="5283" y="468"/>
                    <a:pt x="6848" y="161"/>
                    <a:pt x="8570" y="45"/>
                  </a:cubicBezTo>
                  <a:cubicBezTo>
                    <a:pt x="10291" y="-70"/>
                    <a:pt x="12170" y="7"/>
                    <a:pt x="14361" y="622"/>
                  </a:cubicBezTo>
                  <a:cubicBezTo>
                    <a:pt x="16552" y="1237"/>
                    <a:pt x="19057" y="2390"/>
                    <a:pt x="20309" y="3543"/>
                  </a:cubicBezTo>
                  <a:cubicBezTo>
                    <a:pt x="21561" y="4696"/>
                    <a:pt x="21561" y="5849"/>
                    <a:pt x="19839" y="6810"/>
                  </a:cubicBezTo>
                  <a:cubicBezTo>
                    <a:pt x="18118" y="7771"/>
                    <a:pt x="14674" y="8539"/>
                    <a:pt x="12170" y="8847"/>
                  </a:cubicBezTo>
                  <a:cubicBezTo>
                    <a:pt x="9665" y="9154"/>
                    <a:pt x="8100" y="9000"/>
                    <a:pt x="6535" y="8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381250" y="689447"/>
              <a:ext cx="952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374900" y="695797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09"/>
                    <a:pt x="7200" y="9818"/>
                    <a:pt x="3600" y="13418"/>
                  </a:cubicBezTo>
                  <a:cubicBezTo>
                    <a:pt x="0" y="17018"/>
                    <a:pt x="0" y="19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530219" y="484130"/>
              <a:ext cx="9233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680"/>
                  </a:moveTo>
                  <a:cubicBezTo>
                    <a:pt x="18959" y="340"/>
                    <a:pt x="16505" y="0"/>
                    <a:pt x="14050" y="0"/>
                  </a:cubicBezTo>
                  <a:cubicBezTo>
                    <a:pt x="11596" y="0"/>
                    <a:pt x="9141" y="340"/>
                    <a:pt x="7178" y="1616"/>
                  </a:cubicBezTo>
                  <a:cubicBezTo>
                    <a:pt x="5214" y="2891"/>
                    <a:pt x="3741" y="5102"/>
                    <a:pt x="2514" y="7994"/>
                  </a:cubicBezTo>
                  <a:cubicBezTo>
                    <a:pt x="1287" y="10885"/>
                    <a:pt x="305" y="14457"/>
                    <a:pt x="59" y="16668"/>
                  </a:cubicBezTo>
                  <a:cubicBezTo>
                    <a:pt x="-186" y="18879"/>
                    <a:pt x="305" y="19729"/>
                    <a:pt x="2023" y="20324"/>
                  </a:cubicBezTo>
                  <a:cubicBezTo>
                    <a:pt x="3741" y="20920"/>
                    <a:pt x="6687" y="21260"/>
                    <a:pt x="96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605616" y="505297"/>
              <a:ext cx="169334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70" y="4823"/>
                    <a:pt x="16740" y="9647"/>
                    <a:pt x="14715" y="13107"/>
                  </a:cubicBezTo>
                  <a:cubicBezTo>
                    <a:pt x="12690" y="16567"/>
                    <a:pt x="11070" y="18664"/>
                    <a:pt x="9450" y="19922"/>
                  </a:cubicBezTo>
                  <a:cubicBezTo>
                    <a:pt x="7830" y="21181"/>
                    <a:pt x="6210" y="21600"/>
                    <a:pt x="4725" y="21600"/>
                  </a:cubicBezTo>
                  <a:cubicBezTo>
                    <a:pt x="3240" y="21600"/>
                    <a:pt x="1890" y="21181"/>
                    <a:pt x="1080" y="20237"/>
                  </a:cubicBezTo>
                  <a:cubicBezTo>
                    <a:pt x="270" y="19293"/>
                    <a:pt x="0" y="17825"/>
                    <a:pt x="0" y="16567"/>
                  </a:cubicBezTo>
                  <a:cubicBezTo>
                    <a:pt x="0" y="15309"/>
                    <a:pt x="270" y="14260"/>
                    <a:pt x="1080" y="13631"/>
                  </a:cubicBezTo>
                  <a:cubicBezTo>
                    <a:pt x="1890" y="13002"/>
                    <a:pt x="3240" y="12792"/>
                    <a:pt x="5265" y="13212"/>
                  </a:cubicBezTo>
                  <a:cubicBezTo>
                    <a:pt x="7290" y="13631"/>
                    <a:pt x="9990" y="14680"/>
                    <a:pt x="12555" y="15938"/>
                  </a:cubicBezTo>
                  <a:cubicBezTo>
                    <a:pt x="15120" y="17196"/>
                    <a:pt x="17550" y="18664"/>
                    <a:pt x="19980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819400" y="448147"/>
              <a:ext cx="7250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600" fill="norm" stroke="1" extrusionOk="0">
                  <a:moveTo>
                    <a:pt x="15762" y="0"/>
                  </a:moveTo>
                  <a:cubicBezTo>
                    <a:pt x="18681" y="3888"/>
                    <a:pt x="21600" y="7776"/>
                    <a:pt x="18973" y="11376"/>
                  </a:cubicBezTo>
                  <a:cubicBezTo>
                    <a:pt x="16346" y="14976"/>
                    <a:pt x="8173" y="182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2463800" y="228982"/>
              <a:ext cx="158751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2880" y="15989"/>
                    <a:pt x="5760" y="10479"/>
                    <a:pt x="7632" y="7172"/>
                  </a:cubicBezTo>
                  <a:cubicBezTo>
                    <a:pt x="9504" y="3866"/>
                    <a:pt x="10368" y="2764"/>
                    <a:pt x="11520" y="1772"/>
                  </a:cubicBezTo>
                  <a:cubicBezTo>
                    <a:pt x="12672" y="781"/>
                    <a:pt x="14112" y="-101"/>
                    <a:pt x="14976" y="9"/>
                  </a:cubicBezTo>
                  <a:cubicBezTo>
                    <a:pt x="15840" y="119"/>
                    <a:pt x="16128" y="1221"/>
                    <a:pt x="16560" y="3646"/>
                  </a:cubicBezTo>
                  <a:cubicBezTo>
                    <a:pt x="16992" y="6070"/>
                    <a:pt x="17568" y="9817"/>
                    <a:pt x="18432" y="12793"/>
                  </a:cubicBezTo>
                  <a:cubicBezTo>
                    <a:pt x="19296" y="15768"/>
                    <a:pt x="20448" y="17972"/>
                    <a:pt x="21600" y="20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067050" y="567574"/>
              <a:ext cx="107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06" y="4868"/>
                    <a:pt x="11012" y="-1303"/>
                    <a:pt x="14612" y="240"/>
                  </a:cubicBezTo>
                  <a:cubicBezTo>
                    <a:pt x="18212" y="1783"/>
                    <a:pt x="19906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028950" y="689447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471549" y="178033"/>
              <a:ext cx="205102" cy="88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77" fill="norm" stroke="1" extrusionOk="0">
                  <a:moveTo>
                    <a:pt x="21357" y="853"/>
                  </a:moveTo>
                  <a:cubicBezTo>
                    <a:pt x="18933" y="493"/>
                    <a:pt x="16508" y="134"/>
                    <a:pt x="14194" y="32"/>
                  </a:cubicBezTo>
                  <a:cubicBezTo>
                    <a:pt x="11879" y="-71"/>
                    <a:pt x="9675" y="83"/>
                    <a:pt x="8133" y="416"/>
                  </a:cubicBezTo>
                  <a:cubicBezTo>
                    <a:pt x="6590" y="750"/>
                    <a:pt x="5708" y="1263"/>
                    <a:pt x="5928" y="2186"/>
                  </a:cubicBezTo>
                  <a:cubicBezTo>
                    <a:pt x="6149" y="3110"/>
                    <a:pt x="7471" y="4444"/>
                    <a:pt x="8243" y="5701"/>
                  </a:cubicBezTo>
                  <a:cubicBezTo>
                    <a:pt x="9014" y="6958"/>
                    <a:pt x="9235" y="8138"/>
                    <a:pt x="8573" y="8908"/>
                  </a:cubicBezTo>
                  <a:cubicBezTo>
                    <a:pt x="7912" y="9677"/>
                    <a:pt x="6369" y="10036"/>
                    <a:pt x="4937" y="10190"/>
                  </a:cubicBezTo>
                  <a:cubicBezTo>
                    <a:pt x="3504" y="10344"/>
                    <a:pt x="2181" y="10293"/>
                    <a:pt x="1410" y="10113"/>
                  </a:cubicBezTo>
                  <a:cubicBezTo>
                    <a:pt x="639" y="9934"/>
                    <a:pt x="418" y="9626"/>
                    <a:pt x="859" y="9395"/>
                  </a:cubicBezTo>
                  <a:cubicBezTo>
                    <a:pt x="1300" y="9164"/>
                    <a:pt x="2402" y="9010"/>
                    <a:pt x="4055" y="8933"/>
                  </a:cubicBezTo>
                  <a:cubicBezTo>
                    <a:pt x="5708" y="8856"/>
                    <a:pt x="7912" y="8856"/>
                    <a:pt x="9675" y="9164"/>
                  </a:cubicBezTo>
                  <a:cubicBezTo>
                    <a:pt x="11439" y="9472"/>
                    <a:pt x="12761" y="10088"/>
                    <a:pt x="12651" y="11062"/>
                  </a:cubicBezTo>
                  <a:cubicBezTo>
                    <a:pt x="12541" y="12037"/>
                    <a:pt x="10998" y="13371"/>
                    <a:pt x="8684" y="14936"/>
                  </a:cubicBezTo>
                  <a:cubicBezTo>
                    <a:pt x="6369" y="16501"/>
                    <a:pt x="3284" y="18297"/>
                    <a:pt x="1630" y="19400"/>
                  </a:cubicBezTo>
                  <a:cubicBezTo>
                    <a:pt x="-23" y="20503"/>
                    <a:pt x="-243" y="20913"/>
                    <a:pt x="198" y="21170"/>
                  </a:cubicBezTo>
                  <a:cubicBezTo>
                    <a:pt x="639" y="21426"/>
                    <a:pt x="1741" y="21529"/>
                    <a:pt x="4937" y="21452"/>
                  </a:cubicBezTo>
                  <a:cubicBezTo>
                    <a:pt x="8133" y="21375"/>
                    <a:pt x="13422" y="21119"/>
                    <a:pt x="18712" y="20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921306" y="35397"/>
              <a:ext cx="156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959"/>
                    <a:pt x="-1582" y="11917"/>
                    <a:pt x="1118" y="15517"/>
                  </a:cubicBezTo>
                  <a:cubicBezTo>
                    <a:pt x="3818" y="19117"/>
                    <a:pt x="11918" y="20359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930650" y="35397"/>
              <a:ext cx="1143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3273"/>
                    <a:pt x="11200" y="6545"/>
                    <a:pt x="7600" y="10145"/>
                  </a:cubicBezTo>
                  <a:cubicBezTo>
                    <a:pt x="4000" y="13745"/>
                    <a:pt x="200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001398" y="220495"/>
              <a:ext cx="113402" cy="1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1" fill="norm" stroke="1" extrusionOk="0">
                  <a:moveTo>
                    <a:pt x="4630" y="6783"/>
                  </a:moveTo>
                  <a:cubicBezTo>
                    <a:pt x="3830" y="9951"/>
                    <a:pt x="3030" y="13119"/>
                    <a:pt x="2230" y="15855"/>
                  </a:cubicBezTo>
                  <a:cubicBezTo>
                    <a:pt x="1430" y="18591"/>
                    <a:pt x="630" y="20895"/>
                    <a:pt x="230" y="21183"/>
                  </a:cubicBezTo>
                  <a:cubicBezTo>
                    <a:pt x="-170" y="21471"/>
                    <a:pt x="-170" y="19743"/>
                    <a:pt x="1230" y="16143"/>
                  </a:cubicBezTo>
                  <a:cubicBezTo>
                    <a:pt x="2630" y="12543"/>
                    <a:pt x="5430" y="7071"/>
                    <a:pt x="8030" y="3903"/>
                  </a:cubicBezTo>
                  <a:cubicBezTo>
                    <a:pt x="10630" y="735"/>
                    <a:pt x="13030" y="-129"/>
                    <a:pt x="14830" y="15"/>
                  </a:cubicBezTo>
                  <a:cubicBezTo>
                    <a:pt x="16630" y="159"/>
                    <a:pt x="17830" y="1311"/>
                    <a:pt x="18830" y="5055"/>
                  </a:cubicBezTo>
                  <a:cubicBezTo>
                    <a:pt x="19830" y="8799"/>
                    <a:pt x="20630" y="15135"/>
                    <a:pt x="2143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483100" y="244947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514850" y="124297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6200"/>
                    <a:pt x="1200" y="10800"/>
                    <a:pt x="3300" y="7650"/>
                  </a:cubicBezTo>
                  <a:cubicBezTo>
                    <a:pt x="5400" y="4500"/>
                    <a:pt x="9000" y="3600"/>
                    <a:pt x="12300" y="2700"/>
                  </a:cubicBezTo>
                  <a:cubicBezTo>
                    <a:pt x="15600" y="1800"/>
                    <a:pt x="186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559300" y="0"/>
              <a:ext cx="86784" cy="44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0546" y="3826"/>
                  </a:moveTo>
                  <a:cubicBezTo>
                    <a:pt x="21073" y="3217"/>
                    <a:pt x="21600" y="2609"/>
                    <a:pt x="21600" y="1848"/>
                  </a:cubicBezTo>
                  <a:cubicBezTo>
                    <a:pt x="21600" y="1088"/>
                    <a:pt x="21073" y="175"/>
                    <a:pt x="19756" y="23"/>
                  </a:cubicBezTo>
                  <a:cubicBezTo>
                    <a:pt x="18439" y="-129"/>
                    <a:pt x="16332" y="479"/>
                    <a:pt x="14224" y="2051"/>
                  </a:cubicBezTo>
                  <a:cubicBezTo>
                    <a:pt x="12117" y="3623"/>
                    <a:pt x="10010" y="6158"/>
                    <a:pt x="8429" y="8998"/>
                  </a:cubicBezTo>
                  <a:cubicBezTo>
                    <a:pt x="6849" y="11837"/>
                    <a:pt x="5795" y="14981"/>
                    <a:pt x="4478" y="17110"/>
                  </a:cubicBezTo>
                  <a:cubicBezTo>
                    <a:pt x="3161" y="19240"/>
                    <a:pt x="1580" y="20356"/>
                    <a:pt x="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552950" y="263997"/>
              <a:ext cx="95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780331" y="175097"/>
              <a:ext cx="12347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727" y="0"/>
                  </a:moveTo>
                  <a:cubicBezTo>
                    <a:pt x="21087" y="1309"/>
                    <a:pt x="21447" y="2618"/>
                    <a:pt x="19287" y="5345"/>
                  </a:cubicBezTo>
                  <a:cubicBezTo>
                    <a:pt x="17127" y="8073"/>
                    <a:pt x="12447" y="12218"/>
                    <a:pt x="9207" y="14836"/>
                  </a:cubicBezTo>
                  <a:cubicBezTo>
                    <a:pt x="5967" y="17455"/>
                    <a:pt x="4167" y="18545"/>
                    <a:pt x="2727" y="18545"/>
                  </a:cubicBezTo>
                  <a:cubicBezTo>
                    <a:pt x="1287" y="18545"/>
                    <a:pt x="207" y="17455"/>
                    <a:pt x="27" y="16255"/>
                  </a:cubicBezTo>
                  <a:cubicBezTo>
                    <a:pt x="-153" y="15055"/>
                    <a:pt x="567" y="13745"/>
                    <a:pt x="2007" y="12655"/>
                  </a:cubicBezTo>
                  <a:cubicBezTo>
                    <a:pt x="3447" y="11564"/>
                    <a:pt x="5607" y="10691"/>
                    <a:pt x="7407" y="10909"/>
                  </a:cubicBezTo>
                  <a:cubicBezTo>
                    <a:pt x="9207" y="11127"/>
                    <a:pt x="10647" y="12436"/>
                    <a:pt x="11907" y="14400"/>
                  </a:cubicBezTo>
                  <a:cubicBezTo>
                    <a:pt x="13167" y="16364"/>
                    <a:pt x="14247" y="18982"/>
                    <a:pt x="153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940300" y="28304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965700" y="352897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122523" y="216284"/>
              <a:ext cx="154327" cy="13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059" fill="norm" stroke="1" extrusionOk="0">
                  <a:moveTo>
                    <a:pt x="266" y="3450"/>
                  </a:moveTo>
                  <a:cubicBezTo>
                    <a:pt x="1141" y="2141"/>
                    <a:pt x="2017" y="832"/>
                    <a:pt x="3477" y="995"/>
                  </a:cubicBezTo>
                  <a:cubicBezTo>
                    <a:pt x="4936" y="1159"/>
                    <a:pt x="6979" y="2795"/>
                    <a:pt x="8001" y="5577"/>
                  </a:cubicBezTo>
                  <a:cubicBezTo>
                    <a:pt x="9023" y="8359"/>
                    <a:pt x="9023" y="12286"/>
                    <a:pt x="8147" y="14905"/>
                  </a:cubicBezTo>
                  <a:cubicBezTo>
                    <a:pt x="7271" y="17523"/>
                    <a:pt x="5520" y="18832"/>
                    <a:pt x="3914" y="19814"/>
                  </a:cubicBezTo>
                  <a:cubicBezTo>
                    <a:pt x="2309" y="20795"/>
                    <a:pt x="850" y="21450"/>
                    <a:pt x="266" y="20795"/>
                  </a:cubicBezTo>
                  <a:cubicBezTo>
                    <a:pt x="-318" y="20141"/>
                    <a:pt x="-26" y="18177"/>
                    <a:pt x="2017" y="14905"/>
                  </a:cubicBezTo>
                  <a:cubicBezTo>
                    <a:pt x="4060" y="11632"/>
                    <a:pt x="7855" y="7050"/>
                    <a:pt x="10774" y="4105"/>
                  </a:cubicBezTo>
                  <a:cubicBezTo>
                    <a:pt x="13693" y="1159"/>
                    <a:pt x="15736" y="-150"/>
                    <a:pt x="15882" y="14"/>
                  </a:cubicBezTo>
                  <a:cubicBezTo>
                    <a:pt x="16028" y="177"/>
                    <a:pt x="14277" y="1814"/>
                    <a:pt x="12671" y="4105"/>
                  </a:cubicBezTo>
                  <a:cubicBezTo>
                    <a:pt x="11066" y="6395"/>
                    <a:pt x="9606" y="9341"/>
                    <a:pt x="8877" y="11795"/>
                  </a:cubicBezTo>
                  <a:cubicBezTo>
                    <a:pt x="8147" y="14250"/>
                    <a:pt x="8147" y="16214"/>
                    <a:pt x="9314" y="17359"/>
                  </a:cubicBezTo>
                  <a:cubicBezTo>
                    <a:pt x="10482" y="18505"/>
                    <a:pt x="12817" y="18832"/>
                    <a:pt x="15006" y="18505"/>
                  </a:cubicBezTo>
                  <a:cubicBezTo>
                    <a:pt x="17196" y="18177"/>
                    <a:pt x="19239" y="17195"/>
                    <a:pt x="21282" y="16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257800" y="308447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321300" y="384647"/>
              <a:ext cx="82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429250" y="413403"/>
              <a:ext cx="171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67" y="11918"/>
                    <a:pt x="11733" y="3818"/>
                    <a:pt x="15333" y="1118"/>
                  </a:cubicBezTo>
                  <a:cubicBezTo>
                    <a:pt x="18933" y="-1582"/>
                    <a:pt x="2026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194300" y="475933"/>
              <a:ext cx="165100" cy="12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3" fill="norm" stroke="1" extrusionOk="0">
                  <a:moveTo>
                    <a:pt x="0" y="13865"/>
                  </a:moveTo>
                  <a:cubicBezTo>
                    <a:pt x="277" y="12034"/>
                    <a:pt x="554" y="10204"/>
                    <a:pt x="2215" y="8190"/>
                  </a:cubicBezTo>
                  <a:cubicBezTo>
                    <a:pt x="3877" y="6177"/>
                    <a:pt x="6923" y="3980"/>
                    <a:pt x="8723" y="3797"/>
                  </a:cubicBezTo>
                  <a:cubicBezTo>
                    <a:pt x="10523" y="3614"/>
                    <a:pt x="11077" y="5445"/>
                    <a:pt x="10385" y="8556"/>
                  </a:cubicBezTo>
                  <a:cubicBezTo>
                    <a:pt x="9692" y="11668"/>
                    <a:pt x="7754" y="16062"/>
                    <a:pt x="5815" y="18441"/>
                  </a:cubicBezTo>
                  <a:cubicBezTo>
                    <a:pt x="3877" y="20821"/>
                    <a:pt x="1938" y="21187"/>
                    <a:pt x="1523" y="20455"/>
                  </a:cubicBezTo>
                  <a:cubicBezTo>
                    <a:pt x="1108" y="19723"/>
                    <a:pt x="2215" y="17892"/>
                    <a:pt x="4846" y="14597"/>
                  </a:cubicBezTo>
                  <a:cubicBezTo>
                    <a:pt x="7477" y="11302"/>
                    <a:pt x="11631" y="6543"/>
                    <a:pt x="14262" y="3614"/>
                  </a:cubicBezTo>
                  <a:cubicBezTo>
                    <a:pt x="16892" y="685"/>
                    <a:pt x="18000" y="-413"/>
                    <a:pt x="18277" y="136"/>
                  </a:cubicBezTo>
                  <a:cubicBezTo>
                    <a:pt x="18554" y="685"/>
                    <a:pt x="18000" y="2882"/>
                    <a:pt x="17723" y="5445"/>
                  </a:cubicBezTo>
                  <a:cubicBezTo>
                    <a:pt x="17446" y="8007"/>
                    <a:pt x="17446" y="10936"/>
                    <a:pt x="18138" y="12584"/>
                  </a:cubicBezTo>
                  <a:cubicBezTo>
                    <a:pt x="18831" y="14231"/>
                    <a:pt x="20215" y="14597"/>
                    <a:pt x="21600" y="14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353014" y="556097"/>
              <a:ext cx="7283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600" fill="norm" stroke="1" extrusionOk="0">
                  <a:moveTo>
                    <a:pt x="7210" y="0"/>
                  </a:moveTo>
                  <a:cubicBezTo>
                    <a:pt x="5410" y="1371"/>
                    <a:pt x="3610" y="2743"/>
                    <a:pt x="2110" y="4286"/>
                  </a:cubicBezTo>
                  <a:cubicBezTo>
                    <a:pt x="610" y="5829"/>
                    <a:pt x="-590" y="7543"/>
                    <a:pt x="310" y="7543"/>
                  </a:cubicBezTo>
                  <a:cubicBezTo>
                    <a:pt x="1210" y="7543"/>
                    <a:pt x="4210" y="5829"/>
                    <a:pt x="6910" y="4286"/>
                  </a:cubicBezTo>
                  <a:cubicBezTo>
                    <a:pt x="9610" y="2743"/>
                    <a:pt x="12010" y="1371"/>
                    <a:pt x="14110" y="1543"/>
                  </a:cubicBezTo>
                  <a:cubicBezTo>
                    <a:pt x="16210" y="1714"/>
                    <a:pt x="18010" y="3429"/>
                    <a:pt x="19210" y="6343"/>
                  </a:cubicBezTo>
                  <a:cubicBezTo>
                    <a:pt x="20410" y="9257"/>
                    <a:pt x="21010" y="13371"/>
                    <a:pt x="20410" y="16114"/>
                  </a:cubicBezTo>
                  <a:cubicBezTo>
                    <a:pt x="19810" y="18857"/>
                    <a:pt x="18010" y="20229"/>
                    <a:pt x="162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963068" y="861260"/>
              <a:ext cx="123211" cy="18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961" fill="norm" stroke="1" extrusionOk="0">
                  <a:moveTo>
                    <a:pt x="18555" y="8057"/>
                  </a:moveTo>
                  <a:cubicBezTo>
                    <a:pt x="18921" y="6830"/>
                    <a:pt x="19287" y="5603"/>
                    <a:pt x="19470" y="4376"/>
                  </a:cubicBezTo>
                  <a:cubicBezTo>
                    <a:pt x="19653" y="3148"/>
                    <a:pt x="19653" y="1921"/>
                    <a:pt x="18555" y="1430"/>
                  </a:cubicBezTo>
                  <a:cubicBezTo>
                    <a:pt x="17457" y="939"/>
                    <a:pt x="15260" y="1185"/>
                    <a:pt x="12148" y="3148"/>
                  </a:cubicBezTo>
                  <a:cubicBezTo>
                    <a:pt x="9037" y="5112"/>
                    <a:pt x="5009" y="8794"/>
                    <a:pt x="2813" y="11371"/>
                  </a:cubicBezTo>
                  <a:cubicBezTo>
                    <a:pt x="616" y="13948"/>
                    <a:pt x="250" y="15421"/>
                    <a:pt x="67" y="17017"/>
                  </a:cubicBezTo>
                  <a:cubicBezTo>
                    <a:pt x="-116" y="18612"/>
                    <a:pt x="-116" y="20330"/>
                    <a:pt x="2630" y="20821"/>
                  </a:cubicBezTo>
                  <a:cubicBezTo>
                    <a:pt x="5376" y="21312"/>
                    <a:pt x="10867" y="20576"/>
                    <a:pt x="14894" y="17507"/>
                  </a:cubicBezTo>
                  <a:cubicBezTo>
                    <a:pt x="18921" y="14439"/>
                    <a:pt x="21484" y="9039"/>
                    <a:pt x="21301" y="5603"/>
                  </a:cubicBezTo>
                  <a:cubicBezTo>
                    <a:pt x="21118" y="2167"/>
                    <a:pt x="18189" y="694"/>
                    <a:pt x="15809" y="203"/>
                  </a:cubicBezTo>
                  <a:cubicBezTo>
                    <a:pt x="13430" y="-288"/>
                    <a:pt x="11599" y="203"/>
                    <a:pt x="9769" y="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445000" y="953236"/>
              <a:ext cx="69850" cy="10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21600" y="6673"/>
                  </a:moveTo>
                  <a:cubicBezTo>
                    <a:pt x="21600" y="4636"/>
                    <a:pt x="21600" y="2598"/>
                    <a:pt x="19964" y="1375"/>
                  </a:cubicBezTo>
                  <a:cubicBezTo>
                    <a:pt x="18327" y="153"/>
                    <a:pt x="15055" y="-255"/>
                    <a:pt x="12109" y="153"/>
                  </a:cubicBezTo>
                  <a:cubicBezTo>
                    <a:pt x="9164" y="560"/>
                    <a:pt x="6545" y="1783"/>
                    <a:pt x="4255" y="4636"/>
                  </a:cubicBezTo>
                  <a:cubicBezTo>
                    <a:pt x="1964" y="7488"/>
                    <a:pt x="0" y="11971"/>
                    <a:pt x="0" y="15028"/>
                  </a:cubicBezTo>
                  <a:cubicBezTo>
                    <a:pt x="0" y="18085"/>
                    <a:pt x="1964" y="19715"/>
                    <a:pt x="4582" y="20530"/>
                  </a:cubicBezTo>
                  <a:cubicBezTo>
                    <a:pt x="7200" y="21345"/>
                    <a:pt x="10473" y="21345"/>
                    <a:pt x="13091" y="20530"/>
                  </a:cubicBezTo>
                  <a:cubicBezTo>
                    <a:pt x="15709" y="19715"/>
                    <a:pt x="17673" y="18085"/>
                    <a:pt x="18655" y="15843"/>
                  </a:cubicBezTo>
                  <a:cubicBezTo>
                    <a:pt x="19636" y="13602"/>
                    <a:pt x="19636" y="10749"/>
                    <a:pt x="16691" y="9322"/>
                  </a:cubicBezTo>
                  <a:cubicBezTo>
                    <a:pt x="13745" y="7896"/>
                    <a:pt x="7855" y="7896"/>
                    <a:pt x="1964" y="7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572000" y="987897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662079" y="930747"/>
              <a:ext cx="119108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109" fill="norm" stroke="1" extrusionOk="0">
                  <a:moveTo>
                    <a:pt x="4261" y="0"/>
                  </a:moveTo>
                  <a:cubicBezTo>
                    <a:pt x="2771" y="4909"/>
                    <a:pt x="1282" y="9818"/>
                    <a:pt x="537" y="13500"/>
                  </a:cubicBezTo>
                  <a:cubicBezTo>
                    <a:pt x="-208" y="17182"/>
                    <a:pt x="-208" y="19636"/>
                    <a:pt x="723" y="20618"/>
                  </a:cubicBezTo>
                  <a:cubicBezTo>
                    <a:pt x="1654" y="21600"/>
                    <a:pt x="3516" y="21109"/>
                    <a:pt x="5192" y="19145"/>
                  </a:cubicBezTo>
                  <a:cubicBezTo>
                    <a:pt x="6868" y="17182"/>
                    <a:pt x="8358" y="13745"/>
                    <a:pt x="9102" y="13255"/>
                  </a:cubicBezTo>
                  <a:cubicBezTo>
                    <a:pt x="9847" y="12764"/>
                    <a:pt x="9847" y="15218"/>
                    <a:pt x="10778" y="16936"/>
                  </a:cubicBezTo>
                  <a:cubicBezTo>
                    <a:pt x="11709" y="18655"/>
                    <a:pt x="13571" y="19636"/>
                    <a:pt x="15620" y="18164"/>
                  </a:cubicBezTo>
                  <a:cubicBezTo>
                    <a:pt x="17668" y="16691"/>
                    <a:pt x="19902" y="12764"/>
                    <a:pt x="20647" y="9327"/>
                  </a:cubicBezTo>
                  <a:cubicBezTo>
                    <a:pt x="21392" y="5891"/>
                    <a:pt x="20647" y="2945"/>
                    <a:pt x="199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870450" y="100059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8" name="Drawing"/>
          <p:cNvGrpSpPr/>
          <p:nvPr/>
        </p:nvGrpSpPr>
        <p:grpSpPr>
          <a:xfrm>
            <a:off x="444499" y="904599"/>
            <a:ext cx="11455401" cy="8582301"/>
            <a:chOff x="0" y="0"/>
            <a:chExt cx="11455400" cy="8582300"/>
          </a:xfrm>
        </p:grpSpPr>
        <p:sp>
          <p:nvSpPr>
            <p:cNvPr id="1205" name="Line"/>
            <p:cNvSpPr/>
            <p:nvPr/>
          </p:nvSpPr>
          <p:spPr>
            <a:xfrm>
              <a:off x="2436283" y="745693"/>
              <a:ext cx="190356" cy="41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747" fill="norm" stroke="1" extrusionOk="0">
                  <a:moveTo>
                    <a:pt x="2348" y="5753"/>
                  </a:moveTo>
                  <a:cubicBezTo>
                    <a:pt x="1878" y="9353"/>
                    <a:pt x="1409" y="12953"/>
                    <a:pt x="1174" y="15971"/>
                  </a:cubicBezTo>
                  <a:cubicBezTo>
                    <a:pt x="939" y="18989"/>
                    <a:pt x="939" y="21424"/>
                    <a:pt x="704" y="20577"/>
                  </a:cubicBezTo>
                  <a:cubicBezTo>
                    <a:pt x="470" y="19730"/>
                    <a:pt x="0" y="15600"/>
                    <a:pt x="0" y="12159"/>
                  </a:cubicBezTo>
                  <a:cubicBezTo>
                    <a:pt x="0" y="8718"/>
                    <a:pt x="470" y="5965"/>
                    <a:pt x="1643" y="4059"/>
                  </a:cubicBezTo>
                  <a:cubicBezTo>
                    <a:pt x="2817" y="2153"/>
                    <a:pt x="4696" y="1095"/>
                    <a:pt x="7043" y="512"/>
                  </a:cubicBezTo>
                  <a:cubicBezTo>
                    <a:pt x="9391" y="-70"/>
                    <a:pt x="12209" y="-176"/>
                    <a:pt x="14791" y="300"/>
                  </a:cubicBezTo>
                  <a:cubicBezTo>
                    <a:pt x="17374" y="777"/>
                    <a:pt x="19722" y="1836"/>
                    <a:pt x="20661" y="3000"/>
                  </a:cubicBezTo>
                  <a:cubicBezTo>
                    <a:pt x="21600" y="4165"/>
                    <a:pt x="21130" y="5436"/>
                    <a:pt x="18783" y="6495"/>
                  </a:cubicBezTo>
                  <a:cubicBezTo>
                    <a:pt x="16435" y="7553"/>
                    <a:pt x="12209" y="8400"/>
                    <a:pt x="9274" y="8824"/>
                  </a:cubicBezTo>
                  <a:cubicBezTo>
                    <a:pt x="6339" y="9248"/>
                    <a:pt x="4696" y="9248"/>
                    <a:pt x="3287" y="9142"/>
                  </a:cubicBezTo>
                  <a:cubicBezTo>
                    <a:pt x="1878" y="9036"/>
                    <a:pt x="704" y="8824"/>
                    <a:pt x="1057" y="8612"/>
                  </a:cubicBezTo>
                  <a:cubicBezTo>
                    <a:pt x="1409" y="8400"/>
                    <a:pt x="3287" y="8189"/>
                    <a:pt x="5165" y="7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628899" y="936900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671233" y="936900"/>
              <a:ext cx="7196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20983" y="0"/>
                  </a:moveTo>
                  <a:cubicBezTo>
                    <a:pt x="17897" y="288"/>
                    <a:pt x="14812" y="576"/>
                    <a:pt x="11109" y="3456"/>
                  </a:cubicBezTo>
                  <a:cubicBezTo>
                    <a:pt x="7406" y="6336"/>
                    <a:pt x="3086" y="11808"/>
                    <a:pt x="1234" y="15264"/>
                  </a:cubicBezTo>
                  <a:cubicBezTo>
                    <a:pt x="-617" y="18720"/>
                    <a:pt x="0" y="20160"/>
                    <a:pt x="6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801509" y="784500"/>
              <a:ext cx="87742" cy="21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47" fill="norm" stroke="1" extrusionOk="0">
                  <a:moveTo>
                    <a:pt x="21318" y="0"/>
                  </a:moveTo>
                  <a:cubicBezTo>
                    <a:pt x="17718" y="0"/>
                    <a:pt x="14118" y="0"/>
                    <a:pt x="10518" y="1765"/>
                  </a:cubicBezTo>
                  <a:cubicBezTo>
                    <a:pt x="6918" y="3531"/>
                    <a:pt x="3318" y="7062"/>
                    <a:pt x="1518" y="10281"/>
                  </a:cubicBezTo>
                  <a:cubicBezTo>
                    <a:pt x="-282" y="13500"/>
                    <a:pt x="-282" y="16408"/>
                    <a:pt x="489" y="18277"/>
                  </a:cubicBezTo>
                  <a:cubicBezTo>
                    <a:pt x="1261" y="20146"/>
                    <a:pt x="2804" y="20977"/>
                    <a:pt x="5118" y="21288"/>
                  </a:cubicBezTo>
                  <a:cubicBezTo>
                    <a:pt x="7432" y="21600"/>
                    <a:pt x="10518" y="21392"/>
                    <a:pt x="13604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2903232" y="790850"/>
              <a:ext cx="132068" cy="21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93" fill="norm" stroke="1" extrusionOk="0">
                  <a:moveTo>
                    <a:pt x="20363" y="0"/>
                  </a:moveTo>
                  <a:cubicBezTo>
                    <a:pt x="17621" y="6202"/>
                    <a:pt x="14878" y="12404"/>
                    <a:pt x="12992" y="15933"/>
                  </a:cubicBezTo>
                  <a:cubicBezTo>
                    <a:pt x="11106" y="19461"/>
                    <a:pt x="10078" y="20317"/>
                    <a:pt x="8706" y="20851"/>
                  </a:cubicBezTo>
                  <a:cubicBezTo>
                    <a:pt x="7335" y="21386"/>
                    <a:pt x="5621" y="21600"/>
                    <a:pt x="4078" y="20531"/>
                  </a:cubicBezTo>
                  <a:cubicBezTo>
                    <a:pt x="2535" y="19461"/>
                    <a:pt x="1163" y="17109"/>
                    <a:pt x="478" y="15398"/>
                  </a:cubicBezTo>
                  <a:cubicBezTo>
                    <a:pt x="-208" y="13687"/>
                    <a:pt x="-208" y="12618"/>
                    <a:pt x="821" y="12190"/>
                  </a:cubicBezTo>
                  <a:cubicBezTo>
                    <a:pt x="1849" y="11762"/>
                    <a:pt x="3906" y="11976"/>
                    <a:pt x="7506" y="12939"/>
                  </a:cubicBezTo>
                  <a:cubicBezTo>
                    <a:pt x="11106" y="13901"/>
                    <a:pt x="16249" y="15612"/>
                    <a:pt x="21392" y="17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111500" y="727350"/>
              <a:ext cx="5526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7200" y="0"/>
                  </a:moveTo>
                  <a:cubicBezTo>
                    <a:pt x="13600" y="3527"/>
                    <a:pt x="20000" y="7053"/>
                    <a:pt x="20800" y="10433"/>
                  </a:cubicBezTo>
                  <a:cubicBezTo>
                    <a:pt x="21600" y="13812"/>
                    <a:pt x="16800" y="17045"/>
                    <a:pt x="12400" y="18882"/>
                  </a:cubicBezTo>
                  <a:cubicBezTo>
                    <a:pt x="8000" y="20718"/>
                    <a:pt x="4000" y="211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705100" y="441600"/>
              <a:ext cx="1905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6380"/>
                    <a:pt x="6240" y="11160"/>
                    <a:pt x="8160" y="7920"/>
                  </a:cubicBezTo>
                  <a:cubicBezTo>
                    <a:pt x="10080" y="4680"/>
                    <a:pt x="10800" y="3420"/>
                    <a:pt x="11760" y="2250"/>
                  </a:cubicBezTo>
                  <a:cubicBezTo>
                    <a:pt x="12720" y="1080"/>
                    <a:pt x="13920" y="0"/>
                    <a:pt x="14760" y="0"/>
                  </a:cubicBezTo>
                  <a:cubicBezTo>
                    <a:pt x="15600" y="0"/>
                    <a:pt x="16080" y="1080"/>
                    <a:pt x="16920" y="4230"/>
                  </a:cubicBezTo>
                  <a:cubicBezTo>
                    <a:pt x="17760" y="7380"/>
                    <a:pt x="18960" y="12600"/>
                    <a:pt x="19800" y="15660"/>
                  </a:cubicBezTo>
                  <a:cubicBezTo>
                    <a:pt x="20640" y="18720"/>
                    <a:pt x="21120" y="19620"/>
                    <a:pt x="21600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435350" y="790850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429000" y="917850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165600" y="524150"/>
              <a:ext cx="31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4057650" y="797200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840"/>
                    <a:pt x="11931" y="10080"/>
                    <a:pt x="15531" y="6480"/>
                  </a:cubicBezTo>
                  <a:cubicBezTo>
                    <a:pt x="19131" y="2880"/>
                    <a:pt x="2036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147107" y="894179"/>
              <a:ext cx="150901" cy="20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34" fill="norm" stroke="1" extrusionOk="0">
                  <a:moveTo>
                    <a:pt x="1721" y="7600"/>
                  </a:moveTo>
                  <a:cubicBezTo>
                    <a:pt x="1421" y="11056"/>
                    <a:pt x="1121" y="14512"/>
                    <a:pt x="821" y="16996"/>
                  </a:cubicBezTo>
                  <a:cubicBezTo>
                    <a:pt x="521" y="19480"/>
                    <a:pt x="221" y="20992"/>
                    <a:pt x="71" y="21208"/>
                  </a:cubicBezTo>
                  <a:cubicBezTo>
                    <a:pt x="-79" y="21424"/>
                    <a:pt x="-79" y="20344"/>
                    <a:pt x="971" y="16996"/>
                  </a:cubicBezTo>
                  <a:cubicBezTo>
                    <a:pt x="2021" y="13648"/>
                    <a:pt x="4121" y="8032"/>
                    <a:pt x="5921" y="4684"/>
                  </a:cubicBezTo>
                  <a:cubicBezTo>
                    <a:pt x="7721" y="1336"/>
                    <a:pt x="9221" y="256"/>
                    <a:pt x="11321" y="40"/>
                  </a:cubicBezTo>
                  <a:cubicBezTo>
                    <a:pt x="13421" y="-176"/>
                    <a:pt x="16121" y="472"/>
                    <a:pt x="18071" y="2524"/>
                  </a:cubicBezTo>
                  <a:cubicBezTo>
                    <a:pt x="20021" y="4576"/>
                    <a:pt x="21221" y="8032"/>
                    <a:pt x="21371" y="10408"/>
                  </a:cubicBezTo>
                  <a:cubicBezTo>
                    <a:pt x="21521" y="12784"/>
                    <a:pt x="20621" y="14080"/>
                    <a:pt x="19721" y="15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590505" y="536287"/>
              <a:ext cx="324396" cy="32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13" fill="norm" stroke="1" extrusionOk="0">
                  <a:moveTo>
                    <a:pt x="17709" y="452"/>
                  </a:moveTo>
                  <a:cubicBezTo>
                    <a:pt x="18551" y="175"/>
                    <a:pt x="19392" y="-102"/>
                    <a:pt x="19392" y="36"/>
                  </a:cubicBezTo>
                  <a:cubicBezTo>
                    <a:pt x="19392" y="175"/>
                    <a:pt x="18551" y="729"/>
                    <a:pt x="16306" y="1975"/>
                  </a:cubicBezTo>
                  <a:cubicBezTo>
                    <a:pt x="14062" y="3221"/>
                    <a:pt x="10415" y="5160"/>
                    <a:pt x="8312" y="6406"/>
                  </a:cubicBezTo>
                  <a:cubicBezTo>
                    <a:pt x="6208" y="7652"/>
                    <a:pt x="5647" y="8206"/>
                    <a:pt x="5717" y="8690"/>
                  </a:cubicBezTo>
                  <a:cubicBezTo>
                    <a:pt x="5787" y="9175"/>
                    <a:pt x="6488" y="9590"/>
                    <a:pt x="7751" y="9798"/>
                  </a:cubicBezTo>
                  <a:cubicBezTo>
                    <a:pt x="9013" y="10006"/>
                    <a:pt x="10836" y="10006"/>
                    <a:pt x="12099" y="10006"/>
                  </a:cubicBezTo>
                  <a:cubicBezTo>
                    <a:pt x="13361" y="10006"/>
                    <a:pt x="14062" y="10006"/>
                    <a:pt x="13992" y="10352"/>
                  </a:cubicBezTo>
                  <a:cubicBezTo>
                    <a:pt x="13922" y="10698"/>
                    <a:pt x="13080" y="11390"/>
                    <a:pt x="11047" y="12567"/>
                  </a:cubicBezTo>
                  <a:cubicBezTo>
                    <a:pt x="9013" y="13744"/>
                    <a:pt x="5787" y="15406"/>
                    <a:pt x="3823" y="16444"/>
                  </a:cubicBezTo>
                  <a:cubicBezTo>
                    <a:pt x="1860" y="17483"/>
                    <a:pt x="1158" y="17898"/>
                    <a:pt x="667" y="18452"/>
                  </a:cubicBezTo>
                  <a:cubicBezTo>
                    <a:pt x="177" y="19006"/>
                    <a:pt x="-104" y="19698"/>
                    <a:pt x="36" y="20252"/>
                  </a:cubicBezTo>
                  <a:cubicBezTo>
                    <a:pt x="177" y="20806"/>
                    <a:pt x="738" y="21221"/>
                    <a:pt x="2982" y="21360"/>
                  </a:cubicBezTo>
                  <a:cubicBezTo>
                    <a:pt x="5226" y="21498"/>
                    <a:pt x="9153" y="21360"/>
                    <a:pt x="12519" y="21013"/>
                  </a:cubicBezTo>
                  <a:cubicBezTo>
                    <a:pt x="15886" y="20667"/>
                    <a:pt x="18691" y="20113"/>
                    <a:pt x="21496" y="19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711700" y="981350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718049" y="89880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800599" y="955950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813300" y="1000400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965700" y="936900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737100" y="355787"/>
              <a:ext cx="114300" cy="16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0396"/>
                  </a:moveTo>
                  <a:cubicBezTo>
                    <a:pt x="400" y="13165"/>
                    <a:pt x="800" y="15935"/>
                    <a:pt x="1000" y="18011"/>
                  </a:cubicBezTo>
                  <a:cubicBezTo>
                    <a:pt x="1200" y="20088"/>
                    <a:pt x="1200" y="21473"/>
                    <a:pt x="1400" y="21335"/>
                  </a:cubicBezTo>
                  <a:cubicBezTo>
                    <a:pt x="1600" y="21196"/>
                    <a:pt x="2000" y="19535"/>
                    <a:pt x="2800" y="16211"/>
                  </a:cubicBezTo>
                  <a:cubicBezTo>
                    <a:pt x="3600" y="12888"/>
                    <a:pt x="4800" y="7904"/>
                    <a:pt x="6000" y="4719"/>
                  </a:cubicBezTo>
                  <a:cubicBezTo>
                    <a:pt x="7200" y="1535"/>
                    <a:pt x="8400" y="150"/>
                    <a:pt x="9800" y="11"/>
                  </a:cubicBezTo>
                  <a:cubicBezTo>
                    <a:pt x="11200" y="-127"/>
                    <a:pt x="12800" y="981"/>
                    <a:pt x="14800" y="4027"/>
                  </a:cubicBezTo>
                  <a:cubicBezTo>
                    <a:pt x="16800" y="7073"/>
                    <a:pt x="19200" y="12058"/>
                    <a:pt x="21600" y="17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276849" y="511450"/>
              <a:ext cx="44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2541"/>
                    <a:pt x="19543" y="5082"/>
                    <a:pt x="19029" y="8047"/>
                  </a:cubicBezTo>
                  <a:cubicBezTo>
                    <a:pt x="18514" y="11012"/>
                    <a:pt x="18514" y="14400"/>
                    <a:pt x="15429" y="16729"/>
                  </a:cubicBezTo>
                  <a:cubicBezTo>
                    <a:pt x="12343" y="19059"/>
                    <a:pt x="6171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213350" y="525851"/>
              <a:ext cx="2095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873" y="11153"/>
                    <a:pt x="1745" y="2153"/>
                    <a:pt x="5345" y="353"/>
                  </a:cubicBezTo>
                  <a:cubicBezTo>
                    <a:pt x="8945" y="-1447"/>
                    <a:pt x="15273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200650" y="765450"/>
              <a:ext cx="196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522058" y="511450"/>
              <a:ext cx="12944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8866" y="0"/>
                    <a:pt x="16428" y="0"/>
                    <a:pt x="13640" y="1040"/>
                  </a:cubicBezTo>
                  <a:cubicBezTo>
                    <a:pt x="10853" y="2080"/>
                    <a:pt x="7718" y="4160"/>
                    <a:pt x="5105" y="6800"/>
                  </a:cubicBezTo>
                  <a:cubicBezTo>
                    <a:pt x="2492" y="9440"/>
                    <a:pt x="402" y="12640"/>
                    <a:pt x="53" y="15200"/>
                  </a:cubicBezTo>
                  <a:cubicBezTo>
                    <a:pt x="-295" y="17760"/>
                    <a:pt x="1099" y="19680"/>
                    <a:pt x="3015" y="20640"/>
                  </a:cubicBezTo>
                  <a:cubicBezTo>
                    <a:pt x="4931" y="21600"/>
                    <a:pt x="7370" y="21600"/>
                    <a:pt x="98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685357" y="568600"/>
              <a:ext cx="137594" cy="17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41" fill="norm" stroke="1" extrusionOk="0">
                  <a:moveTo>
                    <a:pt x="1614" y="0"/>
                  </a:moveTo>
                  <a:cubicBezTo>
                    <a:pt x="4838" y="2634"/>
                    <a:pt x="8061" y="5268"/>
                    <a:pt x="9351" y="8298"/>
                  </a:cubicBezTo>
                  <a:cubicBezTo>
                    <a:pt x="10641" y="11327"/>
                    <a:pt x="9996" y="14751"/>
                    <a:pt x="9029" y="16859"/>
                  </a:cubicBezTo>
                  <a:cubicBezTo>
                    <a:pt x="8061" y="18966"/>
                    <a:pt x="6772" y="19756"/>
                    <a:pt x="5321" y="20415"/>
                  </a:cubicBezTo>
                  <a:cubicBezTo>
                    <a:pt x="3870" y="21073"/>
                    <a:pt x="2258" y="21600"/>
                    <a:pt x="1130" y="21205"/>
                  </a:cubicBezTo>
                  <a:cubicBezTo>
                    <a:pt x="2" y="20810"/>
                    <a:pt x="-643" y="19493"/>
                    <a:pt x="969" y="16463"/>
                  </a:cubicBezTo>
                  <a:cubicBezTo>
                    <a:pt x="2581" y="13434"/>
                    <a:pt x="6450" y="8693"/>
                    <a:pt x="9029" y="5795"/>
                  </a:cubicBezTo>
                  <a:cubicBezTo>
                    <a:pt x="11608" y="2898"/>
                    <a:pt x="12897" y="1844"/>
                    <a:pt x="13058" y="1844"/>
                  </a:cubicBezTo>
                  <a:cubicBezTo>
                    <a:pt x="13220" y="1844"/>
                    <a:pt x="12253" y="2898"/>
                    <a:pt x="11285" y="5005"/>
                  </a:cubicBezTo>
                  <a:cubicBezTo>
                    <a:pt x="10318" y="7112"/>
                    <a:pt x="9351" y="10273"/>
                    <a:pt x="10963" y="13171"/>
                  </a:cubicBezTo>
                  <a:cubicBezTo>
                    <a:pt x="12575" y="16068"/>
                    <a:pt x="16766" y="18702"/>
                    <a:pt x="20957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854700" y="727350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873750" y="65115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019800" y="638450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0800"/>
                    <a:pt x="4114" y="0"/>
                    <a:pt x="7714" y="0"/>
                  </a:cubicBezTo>
                  <a:cubicBezTo>
                    <a:pt x="11314" y="0"/>
                    <a:pt x="1645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013450" y="714650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332474" y="555900"/>
              <a:ext cx="201677" cy="17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44" fill="norm" stroke="1" extrusionOk="0">
                  <a:moveTo>
                    <a:pt x="21438" y="0"/>
                  </a:moveTo>
                  <a:cubicBezTo>
                    <a:pt x="18738" y="5657"/>
                    <a:pt x="16038" y="11314"/>
                    <a:pt x="13563" y="14914"/>
                  </a:cubicBezTo>
                  <a:cubicBezTo>
                    <a:pt x="11088" y="18514"/>
                    <a:pt x="8838" y="20057"/>
                    <a:pt x="7038" y="20829"/>
                  </a:cubicBezTo>
                  <a:cubicBezTo>
                    <a:pt x="5238" y="21600"/>
                    <a:pt x="3888" y="21600"/>
                    <a:pt x="2763" y="21086"/>
                  </a:cubicBezTo>
                  <a:cubicBezTo>
                    <a:pt x="1638" y="20571"/>
                    <a:pt x="738" y="19543"/>
                    <a:pt x="288" y="18386"/>
                  </a:cubicBezTo>
                  <a:cubicBezTo>
                    <a:pt x="-162" y="17229"/>
                    <a:pt x="-162" y="15943"/>
                    <a:pt x="850" y="14786"/>
                  </a:cubicBezTo>
                  <a:cubicBezTo>
                    <a:pt x="1863" y="13629"/>
                    <a:pt x="3888" y="12600"/>
                    <a:pt x="7263" y="13371"/>
                  </a:cubicBezTo>
                  <a:cubicBezTo>
                    <a:pt x="10638" y="14143"/>
                    <a:pt x="15363" y="16714"/>
                    <a:pt x="17838" y="18129"/>
                  </a:cubicBezTo>
                  <a:cubicBezTo>
                    <a:pt x="20313" y="19543"/>
                    <a:pt x="20538" y="19800"/>
                    <a:pt x="20763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6584950" y="473350"/>
              <a:ext cx="9353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600" fill="norm" stroke="1" extrusionOk="0">
                  <a:moveTo>
                    <a:pt x="0" y="0"/>
                  </a:moveTo>
                  <a:cubicBezTo>
                    <a:pt x="5974" y="2125"/>
                    <a:pt x="11949" y="4249"/>
                    <a:pt x="15855" y="6610"/>
                  </a:cubicBezTo>
                  <a:cubicBezTo>
                    <a:pt x="19762" y="8970"/>
                    <a:pt x="21600" y="11567"/>
                    <a:pt x="19302" y="14105"/>
                  </a:cubicBezTo>
                  <a:cubicBezTo>
                    <a:pt x="17004" y="16643"/>
                    <a:pt x="10570" y="19121"/>
                    <a:pt x="41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8306795" y="644800"/>
              <a:ext cx="4345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247"/>
                    <a:pt x="-1443" y="6494"/>
                    <a:pt x="1502" y="10094"/>
                  </a:cubicBezTo>
                  <a:cubicBezTo>
                    <a:pt x="4448" y="13694"/>
                    <a:pt x="12302" y="17647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8297549" y="545516"/>
              <a:ext cx="209424" cy="39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315" fill="norm" stroke="1" extrusionOk="0">
                  <a:moveTo>
                    <a:pt x="2705" y="14465"/>
                  </a:moveTo>
                  <a:cubicBezTo>
                    <a:pt x="1656" y="10506"/>
                    <a:pt x="608" y="6548"/>
                    <a:pt x="188" y="4287"/>
                  </a:cubicBezTo>
                  <a:cubicBezTo>
                    <a:pt x="-231" y="2025"/>
                    <a:pt x="-21" y="1459"/>
                    <a:pt x="1552" y="894"/>
                  </a:cubicBezTo>
                  <a:cubicBezTo>
                    <a:pt x="3124" y="328"/>
                    <a:pt x="6060" y="-237"/>
                    <a:pt x="9625" y="102"/>
                  </a:cubicBezTo>
                  <a:cubicBezTo>
                    <a:pt x="13190" y="442"/>
                    <a:pt x="17385" y="1686"/>
                    <a:pt x="19377" y="3834"/>
                  </a:cubicBezTo>
                  <a:cubicBezTo>
                    <a:pt x="21369" y="5983"/>
                    <a:pt x="21159" y="9036"/>
                    <a:pt x="18957" y="11977"/>
                  </a:cubicBezTo>
                  <a:cubicBezTo>
                    <a:pt x="16755" y="14917"/>
                    <a:pt x="12561" y="17744"/>
                    <a:pt x="9940" y="19327"/>
                  </a:cubicBezTo>
                  <a:cubicBezTo>
                    <a:pt x="7319" y="20911"/>
                    <a:pt x="6270" y="21250"/>
                    <a:pt x="5746" y="21306"/>
                  </a:cubicBezTo>
                  <a:cubicBezTo>
                    <a:pt x="5221" y="21363"/>
                    <a:pt x="5221" y="21137"/>
                    <a:pt x="5221" y="20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8597900" y="762456"/>
              <a:ext cx="1397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27" y="11918"/>
                    <a:pt x="7855" y="3818"/>
                    <a:pt x="11455" y="1118"/>
                  </a:cubicBezTo>
                  <a:cubicBezTo>
                    <a:pt x="15055" y="-1582"/>
                    <a:pt x="1832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629650" y="841650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892745" y="527260"/>
              <a:ext cx="111555" cy="44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49" fill="norm" stroke="1" extrusionOk="0">
                  <a:moveTo>
                    <a:pt x="21081" y="2626"/>
                  </a:moveTo>
                  <a:cubicBezTo>
                    <a:pt x="18681" y="1700"/>
                    <a:pt x="16281" y="775"/>
                    <a:pt x="13481" y="312"/>
                  </a:cubicBezTo>
                  <a:cubicBezTo>
                    <a:pt x="10681" y="-151"/>
                    <a:pt x="7481" y="-151"/>
                    <a:pt x="5281" y="672"/>
                  </a:cubicBezTo>
                  <a:cubicBezTo>
                    <a:pt x="3081" y="1495"/>
                    <a:pt x="1881" y="3140"/>
                    <a:pt x="2881" y="4632"/>
                  </a:cubicBezTo>
                  <a:cubicBezTo>
                    <a:pt x="3881" y="6123"/>
                    <a:pt x="7081" y="7460"/>
                    <a:pt x="8481" y="8643"/>
                  </a:cubicBezTo>
                  <a:cubicBezTo>
                    <a:pt x="9881" y="9826"/>
                    <a:pt x="9481" y="10855"/>
                    <a:pt x="7681" y="12140"/>
                  </a:cubicBezTo>
                  <a:cubicBezTo>
                    <a:pt x="5881" y="13426"/>
                    <a:pt x="2681" y="14969"/>
                    <a:pt x="1081" y="16152"/>
                  </a:cubicBezTo>
                  <a:cubicBezTo>
                    <a:pt x="-519" y="17335"/>
                    <a:pt x="-519" y="18158"/>
                    <a:pt x="2281" y="18980"/>
                  </a:cubicBezTo>
                  <a:cubicBezTo>
                    <a:pt x="5081" y="19803"/>
                    <a:pt x="10681" y="20626"/>
                    <a:pt x="16281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048750" y="663358"/>
              <a:ext cx="165100" cy="19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2099"/>
                  </a:moveTo>
                  <a:cubicBezTo>
                    <a:pt x="831" y="1189"/>
                    <a:pt x="1662" y="280"/>
                    <a:pt x="2769" y="52"/>
                  </a:cubicBezTo>
                  <a:cubicBezTo>
                    <a:pt x="3877" y="-175"/>
                    <a:pt x="5262" y="280"/>
                    <a:pt x="6508" y="2440"/>
                  </a:cubicBezTo>
                  <a:cubicBezTo>
                    <a:pt x="7754" y="4600"/>
                    <a:pt x="8862" y="8465"/>
                    <a:pt x="8723" y="11534"/>
                  </a:cubicBezTo>
                  <a:cubicBezTo>
                    <a:pt x="8585" y="14604"/>
                    <a:pt x="7200" y="16878"/>
                    <a:pt x="5677" y="18583"/>
                  </a:cubicBezTo>
                  <a:cubicBezTo>
                    <a:pt x="4154" y="20288"/>
                    <a:pt x="2492" y="21425"/>
                    <a:pt x="1662" y="21425"/>
                  </a:cubicBezTo>
                  <a:cubicBezTo>
                    <a:pt x="831" y="21425"/>
                    <a:pt x="831" y="20288"/>
                    <a:pt x="2492" y="17446"/>
                  </a:cubicBezTo>
                  <a:cubicBezTo>
                    <a:pt x="4154" y="14604"/>
                    <a:pt x="7477" y="10057"/>
                    <a:pt x="9831" y="6987"/>
                  </a:cubicBezTo>
                  <a:cubicBezTo>
                    <a:pt x="12185" y="3918"/>
                    <a:pt x="13569" y="2326"/>
                    <a:pt x="13985" y="2099"/>
                  </a:cubicBezTo>
                  <a:cubicBezTo>
                    <a:pt x="14400" y="1871"/>
                    <a:pt x="13846" y="3008"/>
                    <a:pt x="13154" y="5623"/>
                  </a:cubicBezTo>
                  <a:cubicBezTo>
                    <a:pt x="12462" y="8238"/>
                    <a:pt x="11631" y="12330"/>
                    <a:pt x="11631" y="14945"/>
                  </a:cubicBezTo>
                  <a:cubicBezTo>
                    <a:pt x="11631" y="17560"/>
                    <a:pt x="12462" y="18697"/>
                    <a:pt x="14262" y="18924"/>
                  </a:cubicBezTo>
                  <a:cubicBezTo>
                    <a:pt x="16062" y="19151"/>
                    <a:pt x="18831" y="18469"/>
                    <a:pt x="21600" y="17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236256" y="803550"/>
              <a:ext cx="156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277350" y="867050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323"/>
                    <a:pt x="9818" y="6646"/>
                    <a:pt x="6218" y="10246"/>
                  </a:cubicBezTo>
                  <a:cubicBezTo>
                    <a:pt x="2618" y="13846"/>
                    <a:pt x="1309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436099" y="892450"/>
              <a:ext cx="247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759950" y="850330"/>
              <a:ext cx="1143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00" y="11375"/>
                    <a:pt x="8800" y="2735"/>
                    <a:pt x="12400" y="575"/>
                  </a:cubicBezTo>
                  <a:cubicBezTo>
                    <a:pt x="16000" y="-1585"/>
                    <a:pt x="188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956800" y="848000"/>
              <a:ext cx="107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118"/>
                    <a:pt x="21600" y="4235"/>
                    <a:pt x="18000" y="7835"/>
                  </a:cubicBezTo>
                  <a:cubicBezTo>
                    <a:pt x="14400" y="11435"/>
                    <a:pt x="7200" y="165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153649" y="669070"/>
              <a:ext cx="177801" cy="21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344"/>
                  </a:moveTo>
                  <a:cubicBezTo>
                    <a:pt x="1286" y="933"/>
                    <a:pt x="2571" y="521"/>
                    <a:pt x="5014" y="1755"/>
                  </a:cubicBezTo>
                  <a:cubicBezTo>
                    <a:pt x="7457" y="2990"/>
                    <a:pt x="11057" y="5870"/>
                    <a:pt x="12471" y="8955"/>
                  </a:cubicBezTo>
                  <a:cubicBezTo>
                    <a:pt x="13886" y="12041"/>
                    <a:pt x="13114" y="15333"/>
                    <a:pt x="12214" y="17390"/>
                  </a:cubicBezTo>
                  <a:cubicBezTo>
                    <a:pt x="11314" y="19447"/>
                    <a:pt x="10286" y="20270"/>
                    <a:pt x="9129" y="20784"/>
                  </a:cubicBezTo>
                  <a:cubicBezTo>
                    <a:pt x="7971" y="21298"/>
                    <a:pt x="6686" y="21504"/>
                    <a:pt x="5914" y="21093"/>
                  </a:cubicBezTo>
                  <a:cubicBezTo>
                    <a:pt x="5143" y="20681"/>
                    <a:pt x="4886" y="19653"/>
                    <a:pt x="6300" y="16875"/>
                  </a:cubicBezTo>
                  <a:cubicBezTo>
                    <a:pt x="7714" y="14098"/>
                    <a:pt x="10800" y="9573"/>
                    <a:pt x="12857" y="6898"/>
                  </a:cubicBezTo>
                  <a:cubicBezTo>
                    <a:pt x="14914" y="4224"/>
                    <a:pt x="15943" y="3401"/>
                    <a:pt x="17357" y="2373"/>
                  </a:cubicBezTo>
                  <a:cubicBezTo>
                    <a:pt x="18771" y="1344"/>
                    <a:pt x="20571" y="110"/>
                    <a:pt x="21086" y="7"/>
                  </a:cubicBezTo>
                  <a:cubicBezTo>
                    <a:pt x="21600" y="-96"/>
                    <a:pt x="20829" y="933"/>
                    <a:pt x="19929" y="3504"/>
                  </a:cubicBezTo>
                  <a:cubicBezTo>
                    <a:pt x="19029" y="6075"/>
                    <a:pt x="18000" y="10190"/>
                    <a:pt x="18257" y="13173"/>
                  </a:cubicBezTo>
                  <a:cubicBezTo>
                    <a:pt x="18514" y="16155"/>
                    <a:pt x="20057" y="18007"/>
                    <a:pt x="21600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401663" y="794983"/>
              <a:ext cx="101238" cy="16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07" fill="norm" stroke="1" extrusionOk="0">
                  <a:moveTo>
                    <a:pt x="2623" y="6105"/>
                  </a:moveTo>
                  <a:cubicBezTo>
                    <a:pt x="1723" y="10259"/>
                    <a:pt x="823" y="14413"/>
                    <a:pt x="373" y="17182"/>
                  </a:cubicBezTo>
                  <a:cubicBezTo>
                    <a:pt x="-77" y="19951"/>
                    <a:pt x="-77" y="21336"/>
                    <a:pt x="148" y="21198"/>
                  </a:cubicBezTo>
                  <a:cubicBezTo>
                    <a:pt x="373" y="21059"/>
                    <a:pt x="823" y="19398"/>
                    <a:pt x="2623" y="15659"/>
                  </a:cubicBezTo>
                  <a:cubicBezTo>
                    <a:pt x="4423" y="11921"/>
                    <a:pt x="7573" y="6105"/>
                    <a:pt x="10273" y="3059"/>
                  </a:cubicBezTo>
                  <a:cubicBezTo>
                    <a:pt x="12973" y="13"/>
                    <a:pt x="15223" y="-264"/>
                    <a:pt x="17023" y="151"/>
                  </a:cubicBezTo>
                  <a:cubicBezTo>
                    <a:pt x="18823" y="567"/>
                    <a:pt x="20173" y="1674"/>
                    <a:pt x="20848" y="4859"/>
                  </a:cubicBezTo>
                  <a:cubicBezTo>
                    <a:pt x="21523" y="8044"/>
                    <a:pt x="21523" y="13305"/>
                    <a:pt x="21523" y="18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598150" y="524150"/>
              <a:ext cx="4558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0" y="0"/>
                  </a:moveTo>
                  <a:cubicBezTo>
                    <a:pt x="5891" y="1855"/>
                    <a:pt x="11782" y="3709"/>
                    <a:pt x="14727" y="4964"/>
                  </a:cubicBezTo>
                  <a:cubicBezTo>
                    <a:pt x="17673" y="6218"/>
                    <a:pt x="17673" y="6873"/>
                    <a:pt x="16200" y="7418"/>
                  </a:cubicBezTo>
                  <a:cubicBezTo>
                    <a:pt x="14727" y="7964"/>
                    <a:pt x="11782" y="8400"/>
                    <a:pt x="10309" y="9164"/>
                  </a:cubicBezTo>
                  <a:cubicBezTo>
                    <a:pt x="8836" y="9927"/>
                    <a:pt x="8836" y="11018"/>
                    <a:pt x="11782" y="12818"/>
                  </a:cubicBezTo>
                  <a:cubicBezTo>
                    <a:pt x="14727" y="14618"/>
                    <a:pt x="20618" y="17127"/>
                    <a:pt x="21109" y="18709"/>
                  </a:cubicBezTo>
                  <a:cubicBezTo>
                    <a:pt x="21600" y="20291"/>
                    <a:pt x="16691" y="20945"/>
                    <a:pt x="1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114549" y="143150"/>
              <a:ext cx="47445" cy="119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58" fill="norm" stroke="1" extrusionOk="0">
                  <a:moveTo>
                    <a:pt x="0" y="0"/>
                  </a:moveTo>
                  <a:cubicBezTo>
                    <a:pt x="2817" y="1455"/>
                    <a:pt x="5635" y="2911"/>
                    <a:pt x="8452" y="4328"/>
                  </a:cubicBezTo>
                  <a:cubicBezTo>
                    <a:pt x="11270" y="5745"/>
                    <a:pt x="14087" y="7123"/>
                    <a:pt x="15965" y="8617"/>
                  </a:cubicBezTo>
                  <a:cubicBezTo>
                    <a:pt x="17843" y="10111"/>
                    <a:pt x="18783" y="11719"/>
                    <a:pt x="19722" y="13289"/>
                  </a:cubicBezTo>
                  <a:cubicBezTo>
                    <a:pt x="20661" y="14860"/>
                    <a:pt x="21600" y="16391"/>
                    <a:pt x="20661" y="17674"/>
                  </a:cubicBezTo>
                  <a:cubicBezTo>
                    <a:pt x="19722" y="18957"/>
                    <a:pt x="16904" y="19991"/>
                    <a:pt x="14557" y="20623"/>
                  </a:cubicBezTo>
                  <a:cubicBezTo>
                    <a:pt x="12209" y="21255"/>
                    <a:pt x="10330" y="21485"/>
                    <a:pt x="8922" y="21543"/>
                  </a:cubicBezTo>
                  <a:cubicBezTo>
                    <a:pt x="7513" y="21600"/>
                    <a:pt x="6574" y="21485"/>
                    <a:pt x="5635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051050" y="0"/>
              <a:ext cx="4985313" cy="140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8" fill="norm" stroke="1" extrusionOk="0">
                  <a:moveTo>
                    <a:pt x="275" y="3773"/>
                  </a:moveTo>
                  <a:cubicBezTo>
                    <a:pt x="275" y="3610"/>
                    <a:pt x="275" y="3447"/>
                    <a:pt x="303" y="3316"/>
                  </a:cubicBezTo>
                  <a:cubicBezTo>
                    <a:pt x="330" y="3186"/>
                    <a:pt x="385" y="3088"/>
                    <a:pt x="527" y="2957"/>
                  </a:cubicBezTo>
                  <a:cubicBezTo>
                    <a:pt x="669" y="2827"/>
                    <a:pt x="898" y="2664"/>
                    <a:pt x="1174" y="2533"/>
                  </a:cubicBezTo>
                  <a:cubicBezTo>
                    <a:pt x="1449" y="2403"/>
                    <a:pt x="1769" y="2305"/>
                    <a:pt x="2086" y="2223"/>
                  </a:cubicBezTo>
                  <a:cubicBezTo>
                    <a:pt x="2402" y="2141"/>
                    <a:pt x="2714" y="2076"/>
                    <a:pt x="3053" y="2011"/>
                  </a:cubicBezTo>
                  <a:cubicBezTo>
                    <a:pt x="3392" y="1946"/>
                    <a:pt x="3759" y="1880"/>
                    <a:pt x="4107" y="1848"/>
                  </a:cubicBezTo>
                  <a:cubicBezTo>
                    <a:pt x="4456" y="1815"/>
                    <a:pt x="4786" y="1815"/>
                    <a:pt x="5130" y="1799"/>
                  </a:cubicBezTo>
                  <a:cubicBezTo>
                    <a:pt x="5473" y="1783"/>
                    <a:pt x="5831" y="1750"/>
                    <a:pt x="6193" y="1717"/>
                  </a:cubicBezTo>
                  <a:cubicBezTo>
                    <a:pt x="6555" y="1685"/>
                    <a:pt x="6922" y="1652"/>
                    <a:pt x="7284" y="1603"/>
                  </a:cubicBezTo>
                  <a:cubicBezTo>
                    <a:pt x="7646" y="1554"/>
                    <a:pt x="8004" y="1489"/>
                    <a:pt x="8357" y="1407"/>
                  </a:cubicBezTo>
                  <a:cubicBezTo>
                    <a:pt x="8710" y="1326"/>
                    <a:pt x="9058" y="1228"/>
                    <a:pt x="9411" y="1163"/>
                  </a:cubicBezTo>
                  <a:cubicBezTo>
                    <a:pt x="9764" y="1097"/>
                    <a:pt x="10122" y="1065"/>
                    <a:pt x="10488" y="1032"/>
                  </a:cubicBezTo>
                  <a:cubicBezTo>
                    <a:pt x="10855" y="999"/>
                    <a:pt x="11231" y="967"/>
                    <a:pt x="11616" y="951"/>
                  </a:cubicBezTo>
                  <a:cubicBezTo>
                    <a:pt x="12001" y="934"/>
                    <a:pt x="12395" y="934"/>
                    <a:pt x="12780" y="918"/>
                  </a:cubicBezTo>
                  <a:cubicBezTo>
                    <a:pt x="13165" y="902"/>
                    <a:pt x="13541" y="869"/>
                    <a:pt x="13913" y="836"/>
                  </a:cubicBezTo>
                  <a:cubicBezTo>
                    <a:pt x="14284" y="804"/>
                    <a:pt x="14651" y="771"/>
                    <a:pt x="15004" y="738"/>
                  </a:cubicBezTo>
                  <a:cubicBezTo>
                    <a:pt x="15357" y="706"/>
                    <a:pt x="15696" y="673"/>
                    <a:pt x="16053" y="624"/>
                  </a:cubicBezTo>
                  <a:cubicBezTo>
                    <a:pt x="16411" y="575"/>
                    <a:pt x="16787" y="510"/>
                    <a:pt x="17163" y="445"/>
                  </a:cubicBezTo>
                  <a:cubicBezTo>
                    <a:pt x="17539" y="380"/>
                    <a:pt x="17914" y="314"/>
                    <a:pt x="18258" y="249"/>
                  </a:cubicBezTo>
                  <a:cubicBezTo>
                    <a:pt x="18602" y="184"/>
                    <a:pt x="18914" y="119"/>
                    <a:pt x="19235" y="70"/>
                  </a:cubicBezTo>
                  <a:cubicBezTo>
                    <a:pt x="19556" y="21"/>
                    <a:pt x="19886" y="-12"/>
                    <a:pt x="20179" y="4"/>
                  </a:cubicBezTo>
                  <a:cubicBezTo>
                    <a:pt x="20472" y="21"/>
                    <a:pt x="20729" y="86"/>
                    <a:pt x="20912" y="167"/>
                  </a:cubicBezTo>
                  <a:cubicBezTo>
                    <a:pt x="21096" y="249"/>
                    <a:pt x="21206" y="347"/>
                    <a:pt x="21293" y="575"/>
                  </a:cubicBezTo>
                  <a:cubicBezTo>
                    <a:pt x="21380" y="804"/>
                    <a:pt x="21444" y="1163"/>
                    <a:pt x="21495" y="1815"/>
                  </a:cubicBezTo>
                  <a:cubicBezTo>
                    <a:pt x="21545" y="2468"/>
                    <a:pt x="21582" y="3414"/>
                    <a:pt x="21591" y="4393"/>
                  </a:cubicBezTo>
                  <a:cubicBezTo>
                    <a:pt x="21600" y="5372"/>
                    <a:pt x="21582" y="6383"/>
                    <a:pt x="21563" y="7395"/>
                  </a:cubicBezTo>
                  <a:cubicBezTo>
                    <a:pt x="21545" y="8406"/>
                    <a:pt x="21527" y="9418"/>
                    <a:pt x="21495" y="10494"/>
                  </a:cubicBezTo>
                  <a:cubicBezTo>
                    <a:pt x="21462" y="11571"/>
                    <a:pt x="21417" y="12713"/>
                    <a:pt x="21380" y="13871"/>
                  </a:cubicBezTo>
                  <a:cubicBezTo>
                    <a:pt x="21343" y="15030"/>
                    <a:pt x="21316" y="16204"/>
                    <a:pt x="21256" y="17248"/>
                  </a:cubicBezTo>
                  <a:cubicBezTo>
                    <a:pt x="21197" y="18293"/>
                    <a:pt x="21105" y="19206"/>
                    <a:pt x="21009" y="19826"/>
                  </a:cubicBezTo>
                  <a:cubicBezTo>
                    <a:pt x="20912" y="20446"/>
                    <a:pt x="20812" y="20772"/>
                    <a:pt x="20605" y="21001"/>
                  </a:cubicBezTo>
                  <a:cubicBezTo>
                    <a:pt x="20399" y="21229"/>
                    <a:pt x="20087" y="21360"/>
                    <a:pt x="19753" y="21425"/>
                  </a:cubicBezTo>
                  <a:cubicBezTo>
                    <a:pt x="19418" y="21490"/>
                    <a:pt x="19060" y="21490"/>
                    <a:pt x="18689" y="21490"/>
                  </a:cubicBezTo>
                  <a:cubicBezTo>
                    <a:pt x="18318" y="21490"/>
                    <a:pt x="17933" y="21490"/>
                    <a:pt x="17580" y="21490"/>
                  </a:cubicBezTo>
                  <a:cubicBezTo>
                    <a:pt x="17227" y="21490"/>
                    <a:pt x="16906" y="21490"/>
                    <a:pt x="16553" y="21490"/>
                  </a:cubicBezTo>
                  <a:cubicBezTo>
                    <a:pt x="16200" y="21490"/>
                    <a:pt x="15815" y="21490"/>
                    <a:pt x="15425" y="21490"/>
                  </a:cubicBezTo>
                  <a:cubicBezTo>
                    <a:pt x="15036" y="21490"/>
                    <a:pt x="14641" y="21490"/>
                    <a:pt x="14252" y="21506"/>
                  </a:cubicBezTo>
                  <a:cubicBezTo>
                    <a:pt x="13862" y="21523"/>
                    <a:pt x="13477" y="21555"/>
                    <a:pt x="13087" y="21572"/>
                  </a:cubicBezTo>
                  <a:cubicBezTo>
                    <a:pt x="12698" y="21588"/>
                    <a:pt x="12304" y="21588"/>
                    <a:pt x="11909" y="21588"/>
                  </a:cubicBezTo>
                  <a:cubicBezTo>
                    <a:pt x="11515" y="21588"/>
                    <a:pt x="11121" y="21588"/>
                    <a:pt x="10736" y="21588"/>
                  </a:cubicBezTo>
                  <a:cubicBezTo>
                    <a:pt x="10351" y="21588"/>
                    <a:pt x="9975" y="21588"/>
                    <a:pt x="9585" y="21588"/>
                  </a:cubicBezTo>
                  <a:cubicBezTo>
                    <a:pt x="9196" y="21588"/>
                    <a:pt x="8792" y="21588"/>
                    <a:pt x="8435" y="21588"/>
                  </a:cubicBezTo>
                  <a:cubicBezTo>
                    <a:pt x="8077" y="21588"/>
                    <a:pt x="7765" y="21588"/>
                    <a:pt x="7458" y="21588"/>
                  </a:cubicBezTo>
                  <a:cubicBezTo>
                    <a:pt x="7151" y="21588"/>
                    <a:pt x="6849" y="21588"/>
                    <a:pt x="6541" y="21572"/>
                  </a:cubicBezTo>
                  <a:cubicBezTo>
                    <a:pt x="6234" y="21555"/>
                    <a:pt x="5923" y="21523"/>
                    <a:pt x="5570" y="21474"/>
                  </a:cubicBezTo>
                  <a:cubicBezTo>
                    <a:pt x="5217" y="21425"/>
                    <a:pt x="4822" y="21360"/>
                    <a:pt x="4442" y="21278"/>
                  </a:cubicBezTo>
                  <a:cubicBezTo>
                    <a:pt x="4061" y="21196"/>
                    <a:pt x="3695" y="21099"/>
                    <a:pt x="3342" y="21001"/>
                  </a:cubicBezTo>
                  <a:cubicBezTo>
                    <a:pt x="2989" y="20903"/>
                    <a:pt x="2650" y="20805"/>
                    <a:pt x="2287" y="20740"/>
                  </a:cubicBezTo>
                  <a:cubicBezTo>
                    <a:pt x="1925" y="20674"/>
                    <a:pt x="1540" y="20642"/>
                    <a:pt x="1155" y="20674"/>
                  </a:cubicBezTo>
                  <a:cubicBezTo>
                    <a:pt x="770" y="20707"/>
                    <a:pt x="385" y="20805"/>
                    <a:pt x="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09550" y="2175150"/>
              <a:ext cx="10433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"/>
                  </a:moveTo>
                  <a:cubicBezTo>
                    <a:pt x="158" y="3000"/>
                    <a:pt x="316" y="4200"/>
                    <a:pt x="486" y="4900"/>
                  </a:cubicBezTo>
                  <a:cubicBezTo>
                    <a:pt x="657" y="5600"/>
                    <a:pt x="841" y="5800"/>
                    <a:pt x="1008" y="5900"/>
                  </a:cubicBezTo>
                  <a:cubicBezTo>
                    <a:pt x="1174" y="6000"/>
                    <a:pt x="1323" y="6000"/>
                    <a:pt x="1490" y="5900"/>
                  </a:cubicBezTo>
                  <a:cubicBezTo>
                    <a:pt x="1656" y="5800"/>
                    <a:pt x="1841" y="5600"/>
                    <a:pt x="2000" y="5400"/>
                  </a:cubicBezTo>
                  <a:cubicBezTo>
                    <a:pt x="2160" y="5200"/>
                    <a:pt x="2296" y="5000"/>
                    <a:pt x="2445" y="4900"/>
                  </a:cubicBezTo>
                  <a:cubicBezTo>
                    <a:pt x="2594" y="4800"/>
                    <a:pt x="2756" y="4800"/>
                    <a:pt x="2919" y="4800"/>
                  </a:cubicBezTo>
                  <a:cubicBezTo>
                    <a:pt x="3081" y="4800"/>
                    <a:pt x="3243" y="4800"/>
                    <a:pt x="3418" y="4900"/>
                  </a:cubicBezTo>
                  <a:cubicBezTo>
                    <a:pt x="3593" y="5000"/>
                    <a:pt x="3782" y="5200"/>
                    <a:pt x="3926" y="5300"/>
                  </a:cubicBezTo>
                  <a:cubicBezTo>
                    <a:pt x="4071" y="5400"/>
                    <a:pt x="4172" y="5400"/>
                    <a:pt x="4270" y="5400"/>
                  </a:cubicBezTo>
                  <a:cubicBezTo>
                    <a:pt x="4369" y="5400"/>
                    <a:pt x="4465" y="5400"/>
                    <a:pt x="4571" y="5400"/>
                  </a:cubicBezTo>
                  <a:cubicBezTo>
                    <a:pt x="4676" y="5400"/>
                    <a:pt x="4790" y="5400"/>
                    <a:pt x="4902" y="5400"/>
                  </a:cubicBezTo>
                  <a:cubicBezTo>
                    <a:pt x="5013" y="5400"/>
                    <a:pt x="5123" y="5400"/>
                    <a:pt x="5246" y="5300"/>
                  </a:cubicBezTo>
                  <a:cubicBezTo>
                    <a:pt x="5368" y="5200"/>
                    <a:pt x="5504" y="5000"/>
                    <a:pt x="5629" y="4900"/>
                  </a:cubicBezTo>
                  <a:cubicBezTo>
                    <a:pt x="5754" y="4800"/>
                    <a:pt x="5868" y="4800"/>
                    <a:pt x="5993" y="4700"/>
                  </a:cubicBezTo>
                  <a:cubicBezTo>
                    <a:pt x="6118" y="4600"/>
                    <a:pt x="6253" y="4400"/>
                    <a:pt x="6387" y="4200"/>
                  </a:cubicBezTo>
                  <a:cubicBezTo>
                    <a:pt x="6521" y="4000"/>
                    <a:pt x="6652" y="3800"/>
                    <a:pt x="6786" y="3600"/>
                  </a:cubicBezTo>
                  <a:cubicBezTo>
                    <a:pt x="6920" y="3400"/>
                    <a:pt x="7055" y="3200"/>
                    <a:pt x="7189" y="3000"/>
                  </a:cubicBezTo>
                  <a:cubicBezTo>
                    <a:pt x="7323" y="2800"/>
                    <a:pt x="7454" y="2600"/>
                    <a:pt x="7594" y="2400"/>
                  </a:cubicBezTo>
                  <a:cubicBezTo>
                    <a:pt x="7735" y="2200"/>
                    <a:pt x="7884" y="2000"/>
                    <a:pt x="8028" y="1900"/>
                  </a:cubicBezTo>
                  <a:cubicBezTo>
                    <a:pt x="8173" y="1800"/>
                    <a:pt x="8313" y="1800"/>
                    <a:pt x="8458" y="1700"/>
                  </a:cubicBezTo>
                  <a:cubicBezTo>
                    <a:pt x="8602" y="1600"/>
                    <a:pt x="8751" y="1400"/>
                    <a:pt x="8894" y="1300"/>
                  </a:cubicBezTo>
                  <a:cubicBezTo>
                    <a:pt x="9036" y="1200"/>
                    <a:pt x="9172" y="1200"/>
                    <a:pt x="9319" y="1100"/>
                  </a:cubicBezTo>
                  <a:cubicBezTo>
                    <a:pt x="9466" y="1000"/>
                    <a:pt x="9623" y="800"/>
                    <a:pt x="9777" y="700"/>
                  </a:cubicBezTo>
                  <a:cubicBezTo>
                    <a:pt x="9930" y="600"/>
                    <a:pt x="10079" y="600"/>
                    <a:pt x="10230" y="600"/>
                  </a:cubicBezTo>
                  <a:cubicBezTo>
                    <a:pt x="10381" y="600"/>
                    <a:pt x="10535" y="600"/>
                    <a:pt x="10684" y="600"/>
                  </a:cubicBezTo>
                  <a:cubicBezTo>
                    <a:pt x="10833" y="600"/>
                    <a:pt x="10977" y="600"/>
                    <a:pt x="11131" y="500"/>
                  </a:cubicBezTo>
                  <a:cubicBezTo>
                    <a:pt x="11284" y="400"/>
                    <a:pt x="11446" y="200"/>
                    <a:pt x="11606" y="100"/>
                  </a:cubicBezTo>
                  <a:cubicBezTo>
                    <a:pt x="11766" y="0"/>
                    <a:pt x="11924" y="0"/>
                    <a:pt x="12084" y="0"/>
                  </a:cubicBezTo>
                  <a:cubicBezTo>
                    <a:pt x="12244" y="0"/>
                    <a:pt x="12406" y="0"/>
                    <a:pt x="12559" y="0"/>
                  </a:cubicBezTo>
                  <a:cubicBezTo>
                    <a:pt x="12713" y="0"/>
                    <a:pt x="12857" y="0"/>
                    <a:pt x="13015" y="0"/>
                  </a:cubicBezTo>
                  <a:cubicBezTo>
                    <a:pt x="13173" y="0"/>
                    <a:pt x="13344" y="0"/>
                    <a:pt x="13510" y="100"/>
                  </a:cubicBezTo>
                  <a:cubicBezTo>
                    <a:pt x="13677" y="200"/>
                    <a:pt x="13839" y="400"/>
                    <a:pt x="14006" y="600"/>
                  </a:cubicBezTo>
                  <a:cubicBezTo>
                    <a:pt x="14172" y="800"/>
                    <a:pt x="14343" y="1000"/>
                    <a:pt x="14503" y="1200"/>
                  </a:cubicBezTo>
                  <a:cubicBezTo>
                    <a:pt x="14663" y="1400"/>
                    <a:pt x="14812" y="1600"/>
                    <a:pt x="14972" y="1800"/>
                  </a:cubicBezTo>
                  <a:cubicBezTo>
                    <a:pt x="15132" y="2000"/>
                    <a:pt x="15303" y="2200"/>
                    <a:pt x="15469" y="2500"/>
                  </a:cubicBezTo>
                  <a:cubicBezTo>
                    <a:pt x="15636" y="2800"/>
                    <a:pt x="15798" y="3200"/>
                    <a:pt x="15960" y="3600"/>
                  </a:cubicBezTo>
                  <a:cubicBezTo>
                    <a:pt x="16122" y="4000"/>
                    <a:pt x="16284" y="4400"/>
                    <a:pt x="16436" y="4700"/>
                  </a:cubicBezTo>
                  <a:cubicBezTo>
                    <a:pt x="16587" y="5000"/>
                    <a:pt x="16727" y="5200"/>
                    <a:pt x="16878" y="5500"/>
                  </a:cubicBezTo>
                  <a:cubicBezTo>
                    <a:pt x="17029" y="5800"/>
                    <a:pt x="17191" y="6200"/>
                    <a:pt x="17345" y="6600"/>
                  </a:cubicBezTo>
                  <a:cubicBezTo>
                    <a:pt x="17498" y="7000"/>
                    <a:pt x="17643" y="7400"/>
                    <a:pt x="17787" y="7800"/>
                  </a:cubicBezTo>
                  <a:cubicBezTo>
                    <a:pt x="17932" y="8200"/>
                    <a:pt x="18077" y="8600"/>
                    <a:pt x="18280" y="9200"/>
                  </a:cubicBezTo>
                  <a:cubicBezTo>
                    <a:pt x="18484" y="9800"/>
                    <a:pt x="18747" y="10600"/>
                    <a:pt x="18999" y="11300"/>
                  </a:cubicBezTo>
                  <a:cubicBezTo>
                    <a:pt x="19251" y="12000"/>
                    <a:pt x="19492" y="12600"/>
                    <a:pt x="19713" y="13200"/>
                  </a:cubicBezTo>
                  <a:cubicBezTo>
                    <a:pt x="19935" y="13800"/>
                    <a:pt x="20136" y="14400"/>
                    <a:pt x="20327" y="15100"/>
                  </a:cubicBezTo>
                  <a:cubicBezTo>
                    <a:pt x="20518" y="15800"/>
                    <a:pt x="20697" y="16600"/>
                    <a:pt x="20884" y="17500"/>
                  </a:cubicBezTo>
                  <a:cubicBezTo>
                    <a:pt x="21070" y="18400"/>
                    <a:pt x="21263" y="19400"/>
                    <a:pt x="21383" y="20100"/>
                  </a:cubicBezTo>
                  <a:cubicBezTo>
                    <a:pt x="21504" y="20800"/>
                    <a:pt x="21552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41350" y="2810150"/>
              <a:ext cx="444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800"/>
                    <a:pt x="6171" y="5600"/>
                    <a:pt x="7714" y="8750"/>
                  </a:cubicBezTo>
                  <a:cubicBezTo>
                    <a:pt x="9257" y="11900"/>
                    <a:pt x="9257" y="15400"/>
                    <a:pt x="11314" y="17600"/>
                  </a:cubicBezTo>
                  <a:cubicBezTo>
                    <a:pt x="13371" y="19800"/>
                    <a:pt x="17486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66749" y="2770853"/>
              <a:ext cx="279354" cy="50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27" fill="norm" stroke="1" extrusionOk="0">
                  <a:moveTo>
                    <a:pt x="0" y="3304"/>
                  </a:moveTo>
                  <a:cubicBezTo>
                    <a:pt x="0" y="2672"/>
                    <a:pt x="0" y="2039"/>
                    <a:pt x="0" y="1497"/>
                  </a:cubicBezTo>
                  <a:cubicBezTo>
                    <a:pt x="0" y="955"/>
                    <a:pt x="0" y="503"/>
                    <a:pt x="400" y="232"/>
                  </a:cubicBezTo>
                  <a:cubicBezTo>
                    <a:pt x="800" y="-40"/>
                    <a:pt x="1600" y="-130"/>
                    <a:pt x="4160" y="277"/>
                  </a:cubicBezTo>
                  <a:cubicBezTo>
                    <a:pt x="6720" y="683"/>
                    <a:pt x="11040" y="1587"/>
                    <a:pt x="14400" y="3033"/>
                  </a:cubicBezTo>
                  <a:cubicBezTo>
                    <a:pt x="17760" y="4479"/>
                    <a:pt x="20160" y="6467"/>
                    <a:pt x="20880" y="8772"/>
                  </a:cubicBezTo>
                  <a:cubicBezTo>
                    <a:pt x="21600" y="11077"/>
                    <a:pt x="20640" y="13698"/>
                    <a:pt x="18480" y="15731"/>
                  </a:cubicBezTo>
                  <a:cubicBezTo>
                    <a:pt x="16320" y="17765"/>
                    <a:pt x="12960" y="19211"/>
                    <a:pt x="10400" y="20069"/>
                  </a:cubicBezTo>
                  <a:cubicBezTo>
                    <a:pt x="7840" y="20928"/>
                    <a:pt x="6080" y="21199"/>
                    <a:pt x="4720" y="21334"/>
                  </a:cubicBezTo>
                  <a:cubicBezTo>
                    <a:pt x="3360" y="21470"/>
                    <a:pt x="2400" y="21470"/>
                    <a:pt x="1840" y="21244"/>
                  </a:cubicBezTo>
                  <a:cubicBezTo>
                    <a:pt x="1280" y="21018"/>
                    <a:pt x="1120" y="20566"/>
                    <a:pt x="1360" y="20160"/>
                  </a:cubicBezTo>
                  <a:cubicBezTo>
                    <a:pt x="1600" y="19753"/>
                    <a:pt x="2240" y="19391"/>
                    <a:pt x="2880" y="19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073150" y="3007000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5429"/>
                    <a:pt x="5143" y="9257"/>
                    <a:pt x="8743" y="5657"/>
                  </a:cubicBezTo>
                  <a:cubicBezTo>
                    <a:pt x="12343" y="2057"/>
                    <a:pt x="16971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30300" y="3102250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583141" y="2746121"/>
              <a:ext cx="118659" cy="54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86" fill="norm" stroke="1" extrusionOk="0">
                  <a:moveTo>
                    <a:pt x="19760" y="2989"/>
                  </a:moveTo>
                  <a:cubicBezTo>
                    <a:pt x="19387" y="2577"/>
                    <a:pt x="19015" y="2164"/>
                    <a:pt x="18829" y="1670"/>
                  </a:cubicBezTo>
                  <a:cubicBezTo>
                    <a:pt x="18643" y="1175"/>
                    <a:pt x="18643" y="598"/>
                    <a:pt x="17711" y="268"/>
                  </a:cubicBezTo>
                  <a:cubicBezTo>
                    <a:pt x="16780" y="-62"/>
                    <a:pt x="14918" y="-144"/>
                    <a:pt x="11939" y="351"/>
                  </a:cubicBezTo>
                  <a:cubicBezTo>
                    <a:pt x="8960" y="845"/>
                    <a:pt x="4863" y="1917"/>
                    <a:pt x="2443" y="3030"/>
                  </a:cubicBezTo>
                  <a:cubicBezTo>
                    <a:pt x="22" y="4143"/>
                    <a:pt x="-723" y="5297"/>
                    <a:pt x="767" y="6287"/>
                  </a:cubicBezTo>
                  <a:cubicBezTo>
                    <a:pt x="2256" y="7276"/>
                    <a:pt x="5980" y="8100"/>
                    <a:pt x="9146" y="8677"/>
                  </a:cubicBezTo>
                  <a:cubicBezTo>
                    <a:pt x="12311" y="9254"/>
                    <a:pt x="14918" y="9584"/>
                    <a:pt x="16222" y="9996"/>
                  </a:cubicBezTo>
                  <a:cubicBezTo>
                    <a:pt x="17525" y="10409"/>
                    <a:pt x="17525" y="10903"/>
                    <a:pt x="16780" y="11316"/>
                  </a:cubicBezTo>
                  <a:cubicBezTo>
                    <a:pt x="16036" y="11728"/>
                    <a:pt x="14546" y="12058"/>
                    <a:pt x="13056" y="12387"/>
                  </a:cubicBezTo>
                  <a:cubicBezTo>
                    <a:pt x="11567" y="12717"/>
                    <a:pt x="10077" y="13047"/>
                    <a:pt x="9891" y="13418"/>
                  </a:cubicBezTo>
                  <a:cubicBezTo>
                    <a:pt x="9705" y="13789"/>
                    <a:pt x="10822" y="14201"/>
                    <a:pt x="12125" y="14531"/>
                  </a:cubicBezTo>
                  <a:cubicBezTo>
                    <a:pt x="13429" y="14861"/>
                    <a:pt x="14918" y="15108"/>
                    <a:pt x="15849" y="15479"/>
                  </a:cubicBezTo>
                  <a:cubicBezTo>
                    <a:pt x="16780" y="15850"/>
                    <a:pt x="17153" y="16345"/>
                    <a:pt x="16222" y="16963"/>
                  </a:cubicBezTo>
                  <a:cubicBezTo>
                    <a:pt x="15291" y="17581"/>
                    <a:pt x="13056" y="18323"/>
                    <a:pt x="11567" y="18900"/>
                  </a:cubicBezTo>
                  <a:cubicBezTo>
                    <a:pt x="10077" y="19477"/>
                    <a:pt x="9332" y="19890"/>
                    <a:pt x="9332" y="20302"/>
                  </a:cubicBezTo>
                  <a:cubicBezTo>
                    <a:pt x="9332" y="20714"/>
                    <a:pt x="10077" y="21126"/>
                    <a:pt x="12125" y="21291"/>
                  </a:cubicBezTo>
                  <a:cubicBezTo>
                    <a:pt x="14174" y="21456"/>
                    <a:pt x="17525" y="21374"/>
                    <a:pt x="20877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878993" y="2882713"/>
              <a:ext cx="229207" cy="30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24" fill="norm" stroke="1" extrusionOk="0">
                  <a:moveTo>
                    <a:pt x="640" y="684"/>
                  </a:moveTo>
                  <a:cubicBezTo>
                    <a:pt x="56" y="104"/>
                    <a:pt x="-528" y="-476"/>
                    <a:pt x="834" y="611"/>
                  </a:cubicBezTo>
                  <a:cubicBezTo>
                    <a:pt x="2196" y="1698"/>
                    <a:pt x="5504" y="4453"/>
                    <a:pt x="8910" y="7860"/>
                  </a:cubicBezTo>
                  <a:cubicBezTo>
                    <a:pt x="12315" y="11266"/>
                    <a:pt x="15818" y="15325"/>
                    <a:pt x="17861" y="17645"/>
                  </a:cubicBezTo>
                  <a:cubicBezTo>
                    <a:pt x="19904" y="19964"/>
                    <a:pt x="20488" y="20544"/>
                    <a:pt x="21072" y="21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957537" y="2869038"/>
              <a:ext cx="157013" cy="33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79" fill="norm" stroke="1" extrusionOk="0">
                  <a:moveTo>
                    <a:pt x="21364" y="1518"/>
                  </a:moveTo>
                  <a:cubicBezTo>
                    <a:pt x="19924" y="839"/>
                    <a:pt x="18484" y="160"/>
                    <a:pt x="17188" y="24"/>
                  </a:cubicBezTo>
                  <a:cubicBezTo>
                    <a:pt x="15892" y="-112"/>
                    <a:pt x="14740" y="296"/>
                    <a:pt x="13156" y="1926"/>
                  </a:cubicBezTo>
                  <a:cubicBezTo>
                    <a:pt x="11572" y="3556"/>
                    <a:pt x="9556" y="6409"/>
                    <a:pt x="7252" y="9601"/>
                  </a:cubicBezTo>
                  <a:cubicBezTo>
                    <a:pt x="4948" y="12794"/>
                    <a:pt x="2356" y="16326"/>
                    <a:pt x="1060" y="18431"/>
                  </a:cubicBezTo>
                  <a:cubicBezTo>
                    <a:pt x="-236" y="20537"/>
                    <a:pt x="-236" y="21216"/>
                    <a:pt x="484" y="21352"/>
                  </a:cubicBezTo>
                  <a:cubicBezTo>
                    <a:pt x="1204" y="21488"/>
                    <a:pt x="2644" y="21080"/>
                    <a:pt x="4084" y="20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171700" y="310225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222500" y="3191150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470150" y="3178450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711449" y="3153050"/>
              <a:ext cx="57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927350" y="3153050"/>
              <a:ext cx="7151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366" y="0"/>
                  </a:moveTo>
                  <a:cubicBezTo>
                    <a:pt x="20983" y="2250"/>
                    <a:pt x="21600" y="4500"/>
                    <a:pt x="18206" y="8100"/>
                  </a:cubicBezTo>
                  <a:cubicBezTo>
                    <a:pt x="14811" y="11700"/>
                    <a:pt x="7406" y="166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197722" y="2850696"/>
              <a:ext cx="224929" cy="32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37" fill="norm" stroke="1" extrusionOk="0">
                  <a:moveTo>
                    <a:pt x="256" y="1955"/>
                  </a:moveTo>
                  <a:cubicBezTo>
                    <a:pt x="54" y="1108"/>
                    <a:pt x="-148" y="261"/>
                    <a:pt x="155" y="49"/>
                  </a:cubicBezTo>
                  <a:cubicBezTo>
                    <a:pt x="458" y="-163"/>
                    <a:pt x="1265" y="261"/>
                    <a:pt x="3082" y="2449"/>
                  </a:cubicBezTo>
                  <a:cubicBezTo>
                    <a:pt x="4899" y="4637"/>
                    <a:pt x="7725" y="8590"/>
                    <a:pt x="10955" y="12049"/>
                  </a:cubicBezTo>
                  <a:cubicBezTo>
                    <a:pt x="14185" y="15508"/>
                    <a:pt x="17818" y="18472"/>
                    <a:pt x="21452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263384" y="2791100"/>
              <a:ext cx="14021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8132" y="2674"/>
                    <a:pt x="14908" y="5349"/>
                    <a:pt x="11523" y="8486"/>
                  </a:cubicBezTo>
                  <a:cubicBezTo>
                    <a:pt x="8138" y="11623"/>
                    <a:pt x="4592" y="15223"/>
                    <a:pt x="2496" y="17331"/>
                  </a:cubicBezTo>
                  <a:cubicBezTo>
                    <a:pt x="401" y="19440"/>
                    <a:pt x="-244" y="20057"/>
                    <a:pt x="78" y="20520"/>
                  </a:cubicBezTo>
                  <a:cubicBezTo>
                    <a:pt x="401" y="20983"/>
                    <a:pt x="1690" y="21291"/>
                    <a:pt x="29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444593" y="3085316"/>
              <a:ext cx="86007" cy="11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441" y="3086"/>
                  </a:moveTo>
                  <a:cubicBezTo>
                    <a:pt x="1914" y="5400"/>
                    <a:pt x="1387" y="7714"/>
                    <a:pt x="861" y="10221"/>
                  </a:cubicBezTo>
                  <a:cubicBezTo>
                    <a:pt x="334" y="12729"/>
                    <a:pt x="-193" y="15429"/>
                    <a:pt x="70" y="15429"/>
                  </a:cubicBezTo>
                  <a:cubicBezTo>
                    <a:pt x="334" y="15429"/>
                    <a:pt x="1387" y="12729"/>
                    <a:pt x="2441" y="10221"/>
                  </a:cubicBezTo>
                  <a:cubicBezTo>
                    <a:pt x="3495" y="7714"/>
                    <a:pt x="4548" y="5400"/>
                    <a:pt x="6129" y="3471"/>
                  </a:cubicBezTo>
                  <a:cubicBezTo>
                    <a:pt x="7709" y="1543"/>
                    <a:pt x="9817" y="0"/>
                    <a:pt x="11661" y="0"/>
                  </a:cubicBezTo>
                  <a:cubicBezTo>
                    <a:pt x="13505" y="0"/>
                    <a:pt x="15085" y="1543"/>
                    <a:pt x="16666" y="5400"/>
                  </a:cubicBezTo>
                  <a:cubicBezTo>
                    <a:pt x="18246" y="9257"/>
                    <a:pt x="19827" y="15429"/>
                    <a:pt x="21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625850" y="2778400"/>
              <a:ext cx="5665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4629" y="847"/>
                    <a:pt x="9257" y="1694"/>
                    <a:pt x="10029" y="2700"/>
                  </a:cubicBezTo>
                  <a:cubicBezTo>
                    <a:pt x="10800" y="3706"/>
                    <a:pt x="7714" y="4871"/>
                    <a:pt x="5400" y="5718"/>
                  </a:cubicBezTo>
                  <a:cubicBezTo>
                    <a:pt x="3086" y="6565"/>
                    <a:pt x="1543" y="7094"/>
                    <a:pt x="2314" y="7835"/>
                  </a:cubicBezTo>
                  <a:cubicBezTo>
                    <a:pt x="3086" y="8576"/>
                    <a:pt x="6171" y="9529"/>
                    <a:pt x="10029" y="11118"/>
                  </a:cubicBezTo>
                  <a:cubicBezTo>
                    <a:pt x="13886" y="12706"/>
                    <a:pt x="18514" y="14929"/>
                    <a:pt x="20057" y="16571"/>
                  </a:cubicBezTo>
                  <a:cubicBezTo>
                    <a:pt x="21600" y="18212"/>
                    <a:pt x="20057" y="19271"/>
                    <a:pt x="16200" y="20012"/>
                  </a:cubicBezTo>
                  <a:cubicBezTo>
                    <a:pt x="12343" y="20753"/>
                    <a:pt x="6171" y="21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916083" y="2980394"/>
              <a:ext cx="187312" cy="6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38" fill="norm" stroke="1" extrusionOk="0">
                  <a:moveTo>
                    <a:pt x="240" y="5422"/>
                  </a:moveTo>
                  <a:cubicBezTo>
                    <a:pt x="480" y="7561"/>
                    <a:pt x="720" y="9700"/>
                    <a:pt x="960" y="12254"/>
                  </a:cubicBezTo>
                  <a:cubicBezTo>
                    <a:pt x="1200" y="14807"/>
                    <a:pt x="1440" y="17774"/>
                    <a:pt x="1560" y="19465"/>
                  </a:cubicBezTo>
                  <a:cubicBezTo>
                    <a:pt x="1680" y="21156"/>
                    <a:pt x="1680" y="21570"/>
                    <a:pt x="1560" y="21535"/>
                  </a:cubicBezTo>
                  <a:cubicBezTo>
                    <a:pt x="1440" y="21501"/>
                    <a:pt x="1200" y="21018"/>
                    <a:pt x="840" y="19500"/>
                  </a:cubicBezTo>
                  <a:cubicBezTo>
                    <a:pt x="480" y="17982"/>
                    <a:pt x="0" y="15428"/>
                    <a:pt x="0" y="12909"/>
                  </a:cubicBezTo>
                  <a:cubicBezTo>
                    <a:pt x="0" y="10390"/>
                    <a:pt x="480" y="7906"/>
                    <a:pt x="1440" y="5836"/>
                  </a:cubicBezTo>
                  <a:cubicBezTo>
                    <a:pt x="2400" y="3766"/>
                    <a:pt x="3840" y="2109"/>
                    <a:pt x="5040" y="1178"/>
                  </a:cubicBezTo>
                  <a:cubicBezTo>
                    <a:pt x="6240" y="246"/>
                    <a:pt x="7200" y="39"/>
                    <a:pt x="9120" y="5"/>
                  </a:cubicBezTo>
                  <a:cubicBezTo>
                    <a:pt x="11040" y="-30"/>
                    <a:pt x="13920" y="108"/>
                    <a:pt x="16320" y="833"/>
                  </a:cubicBezTo>
                  <a:cubicBezTo>
                    <a:pt x="18720" y="1557"/>
                    <a:pt x="20640" y="2868"/>
                    <a:pt x="21120" y="3973"/>
                  </a:cubicBezTo>
                  <a:cubicBezTo>
                    <a:pt x="21600" y="5077"/>
                    <a:pt x="20640" y="5974"/>
                    <a:pt x="17880" y="6595"/>
                  </a:cubicBezTo>
                  <a:cubicBezTo>
                    <a:pt x="15120" y="7216"/>
                    <a:pt x="10560" y="7561"/>
                    <a:pt x="7440" y="7734"/>
                  </a:cubicBezTo>
                  <a:cubicBezTo>
                    <a:pt x="4320" y="7906"/>
                    <a:pt x="2640" y="7906"/>
                    <a:pt x="2520" y="7975"/>
                  </a:cubicBezTo>
                  <a:cubicBezTo>
                    <a:pt x="2400" y="8044"/>
                    <a:pt x="3840" y="8182"/>
                    <a:pt x="5280" y="8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121400" y="3267350"/>
              <a:ext cx="889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14"/>
                  </a:moveTo>
                  <a:cubicBezTo>
                    <a:pt x="514" y="2057"/>
                    <a:pt x="1029" y="0"/>
                    <a:pt x="2057" y="0"/>
                  </a:cubicBezTo>
                  <a:cubicBezTo>
                    <a:pt x="3086" y="0"/>
                    <a:pt x="4629" y="2057"/>
                    <a:pt x="7971" y="6000"/>
                  </a:cubicBezTo>
                  <a:cubicBezTo>
                    <a:pt x="11314" y="9943"/>
                    <a:pt x="16457" y="15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127750" y="3222900"/>
              <a:ext cx="1016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32"/>
                    <a:pt x="17100" y="465"/>
                    <a:pt x="14175" y="2671"/>
                  </a:cubicBezTo>
                  <a:cubicBezTo>
                    <a:pt x="11250" y="4877"/>
                    <a:pt x="7650" y="9058"/>
                    <a:pt x="5175" y="12310"/>
                  </a:cubicBezTo>
                  <a:cubicBezTo>
                    <a:pt x="2700" y="15561"/>
                    <a:pt x="1350" y="17884"/>
                    <a:pt x="675" y="19277"/>
                  </a:cubicBezTo>
                  <a:cubicBezTo>
                    <a:pt x="0" y="20671"/>
                    <a:pt x="0" y="211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285281" y="3017868"/>
              <a:ext cx="109169" cy="28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1" fill="norm" stroke="1" extrusionOk="0">
                  <a:moveTo>
                    <a:pt x="21424" y="2028"/>
                  </a:moveTo>
                  <a:cubicBezTo>
                    <a:pt x="21009" y="1240"/>
                    <a:pt x="20593" y="452"/>
                    <a:pt x="19347" y="136"/>
                  </a:cubicBezTo>
                  <a:cubicBezTo>
                    <a:pt x="18101" y="-179"/>
                    <a:pt x="16024" y="-21"/>
                    <a:pt x="13116" y="1398"/>
                  </a:cubicBezTo>
                  <a:cubicBezTo>
                    <a:pt x="10209" y="2817"/>
                    <a:pt x="6470" y="5497"/>
                    <a:pt x="3978" y="8571"/>
                  </a:cubicBezTo>
                  <a:cubicBezTo>
                    <a:pt x="1486" y="11646"/>
                    <a:pt x="239" y="15114"/>
                    <a:pt x="32" y="17322"/>
                  </a:cubicBezTo>
                  <a:cubicBezTo>
                    <a:pt x="-176" y="19529"/>
                    <a:pt x="655" y="20475"/>
                    <a:pt x="2316" y="20948"/>
                  </a:cubicBezTo>
                  <a:cubicBezTo>
                    <a:pt x="3978" y="21421"/>
                    <a:pt x="6470" y="21421"/>
                    <a:pt x="8962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375834" y="3083200"/>
              <a:ext cx="171017" cy="19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33" fill="norm" stroke="1" extrusionOk="0">
                  <a:moveTo>
                    <a:pt x="17331" y="0"/>
                  </a:moveTo>
                  <a:cubicBezTo>
                    <a:pt x="14960" y="5400"/>
                    <a:pt x="12589" y="10800"/>
                    <a:pt x="10482" y="14322"/>
                  </a:cubicBezTo>
                  <a:cubicBezTo>
                    <a:pt x="8375" y="17843"/>
                    <a:pt x="6531" y="19487"/>
                    <a:pt x="4950" y="20426"/>
                  </a:cubicBezTo>
                  <a:cubicBezTo>
                    <a:pt x="3370" y="21365"/>
                    <a:pt x="2053" y="21600"/>
                    <a:pt x="1131" y="21013"/>
                  </a:cubicBezTo>
                  <a:cubicBezTo>
                    <a:pt x="209" y="20426"/>
                    <a:pt x="-318" y="19017"/>
                    <a:pt x="209" y="17022"/>
                  </a:cubicBezTo>
                  <a:cubicBezTo>
                    <a:pt x="736" y="15026"/>
                    <a:pt x="2316" y="12443"/>
                    <a:pt x="4423" y="11152"/>
                  </a:cubicBezTo>
                  <a:cubicBezTo>
                    <a:pt x="6531" y="9861"/>
                    <a:pt x="9165" y="9861"/>
                    <a:pt x="12062" y="10917"/>
                  </a:cubicBezTo>
                  <a:cubicBezTo>
                    <a:pt x="14960" y="11974"/>
                    <a:pt x="18121" y="14087"/>
                    <a:pt x="21282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565900" y="3045100"/>
              <a:ext cx="6346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12542" y="0"/>
                  </a:moveTo>
                  <a:cubicBezTo>
                    <a:pt x="16026" y="1760"/>
                    <a:pt x="19510" y="3520"/>
                    <a:pt x="20555" y="6080"/>
                  </a:cubicBezTo>
                  <a:cubicBezTo>
                    <a:pt x="21600" y="8640"/>
                    <a:pt x="20206" y="12000"/>
                    <a:pt x="16374" y="14720"/>
                  </a:cubicBezTo>
                  <a:cubicBezTo>
                    <a:pt x="12542" y="17440"/>
                    <a:pt x="6271" y="19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134100" y="2655320"/>
              <a:ext cx="215900" cy="28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0012"/>
                  </a:moveTo>
                  <a:cubicBezTo>
                    <a:pt x="2118" y="16627"/>
                    <a:pt x="4235" y="13242"/>
                    <a:pt x="6247" y="10099"/>
                  </a:cubicBezTo>
                  <a:cubicBezTo>
                    <a:pt x="8259" y="6956"/>
                    <a:pt x="10165" y="4054"/>
                    <a:pt x="11647" y="2281"/>
                  </a:cubicBezTo>
                  <a:cubicBezTo>
                    <a:pt x="13129" y="508"/>
                    <a:pt x="14188" y="-137"/>
                    <a:pt x="14929" y="24"/>
                  </a:cubicBezTo>
                  <a:cubicBezTo>
                    <a:pt x="15671" y="185"/>
                    <a:pt x="16094" y="1153"/>
                    <a:pt x="16835" y="4296"/>
                  </a:cubicBezTo>
                  <a:cubicBezTo>
                    <a:pt x="17576" y="7439"/>
                    <a:pt x="18635" y="12759"/>
                    <a:pt x="19165" y="15821"/>
                  </a:cubicBezTo>
                  <a:cubicBezTo>
                    <a:pt x="19694" y="18884"/>
                    <a:pt x="19694" y="19690"/>
                    <a:pt x="20012" y="20254"/>
                  </a:cubicBezTo>
                  <a:cubicBezTo>
                    <a:pt x="20329" y="20818"/>
                    <a:pt x="20965" y="21141"/>
                    <a:pt x="2160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934200" y="3140350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6953250" y="3280050"/>
              <a:ext cx="1841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7702550" y="2937150"/>
              <a:ext cx="190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55"/>
                    <a:pt x="16800" y="10111"/>
                    <a:pt x="13200" y="13711"/>
                  </a:cubicBezTo>
                  <a:cubicBezTo>
                    <a:pt x="9600" y="17311"/>
                    <a:pt x="4800" y="19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7588250" y="3275816"/>
              <a:ext cx="2603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0800"/>
                    <a:pt x="10537" y="0"/>
                    <a:pt x="14137" y="0"/>
                  </a:cubicBezTo>
                  <a:cubicBezTo>
                    <a:pt x="17737" y="0"/>
                    <a:pt x="19668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643029" y="3386047"/>
              <a:ext cx="145065" cy="29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63" fill="norm" stroke="1" extrusionOk="0">
                  <a:moveTo>
                    <a:pt x="4974" y="5656"/>
                  </a:moveTo>
                  <a:cubicBezTo>
                    <a:pt x="4048" y="7495"/>
                    <a:pt x="3122" y="9333"/>
                    <a:pt x="2659" y="11631"/>
                  </a:cubicBezTo>
                  <a:cubicBezTo>
                    <a:pt x="2197" y="13929"/>
                    <a:pt x="2197" y="16686"/>
                    <a:pt x="1888" y="18524"/>
                  </a:cubicBezTo>
                  <a:cubicBezTo>
                    <a:pt x="1579" y="20363"/>
                    <a:pt x="962" y="21282"/>
                    <a:pt x="499" y="21358"/>
                  </a:cubicBezTo>
                  <a:cubicBezTo>
                    <a:pt x="37" y="21435"/>
                    <a:pt x="-272" y="20669"/>
                    <a:pt x="345" y="17912"/>
                  </a:cubicBezTo>
                  <a:cubicBezTo>
                    <a:pt x="962" y="15154"/>
                    <a:pt x="2505" y="10405"/>
                    <a:pt x="4357" y="7112"/>
                  </a:cubicBezTo>
                  <a:cubicBezTo>
                    <a:pt x="6208" y="3818"/>
                    <a:pt x="8368" y="1980"/>
                    <a:pt x="10528" y="984"/>
                  </a:cubicBezTo>
                  <a:cubicBezTo>
                    <a:pt x="12688" y="-12"/>
                    <a:pt x="14848" y="-165"/>
                    <a:pt x="16237" y="141"/>
                  </a:cubicBezTo>
                  <a:cubicBezTo>
                    <a:pt x="17625" y="448"/>
                    <a:pt x="18242" y="1214"/>
                    <a:pt x="19014" y="3588"/>
                  </a:cubicBezTo>
                  <a:cubicBezTo>
                    <a:pt x="19785" y="5963"/>
                    <a:pt x="20711" y="9946"/>
                    <a:pt x="21019" y="12473"/>
                  </a:cubicBezTo>
                  <a:cubicBezTo>
                    <a:pt x="21328" y="15001"/>
                    <a:pt x="21019" y="16073"/>
                    <a:pt x="20711" y="17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167803" y="2976192"/>
              <a:ext cx="366597" cy="38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4" fill="norm" stroke="1" extrusionOk="0">
                  <a:moveTo>
                    <a:pt x="17776" y="649"/>
                  </a:moveTo>
                  <a:cubicBezTo>
                    <a:pt x="18893" y="298"/>
                    <a:pt x="20010" y="-52"/>
                    <a:pt x="20383" y="6"/>
                  </a:cubicBezTo>
                  <a:cubicBezTo>
                    <a:pt x="20755" y="65"/>
                    <a:pt x="20383" y="532"/>
                    <a:pt x="18583" y="1583"/>
                  </a:cubicBezTo>
                  <a:cubicBezTo>
                    <a:pt x="16783" y="2633"/>
                    <a:pt x="13555" y="4268"/>
                    <a:pt x="10638" y="5727"/>
                  </a:cubicBezTo>
                  <a:cubicBezTo>
                    <a:pt x="7721" y="7187"/>
                    <a:pt x="5114" y="8471"/>
                    <a:pt x="3686" y="9405"/>
                  </a:cubicBezTo>
                  <a:cubicBezTo>
                    <a:pt x="2259" y="10339"/>
                    <a:pt x="2010" y="10923"/>
                    <a:pt x="2259" y="11273"/>
                  </a:cubicBezTo>
                  <a:cubicBezTo>
                    <a:pt x="2507" y="11624"/>
                    <a:pt x="3252" y="11740"/>
                    <a:pt x="4555" y="11799"/>
                  </a:cubicBezTo>
                  <a:cubicBezTo>
                    <a:pt x="5859" y="11857"/>
                    <a:pt x="7721" y="11857"/>
                    <a:pt x="9148" y="11857"/>
                  </a:cubicBezTo>
                  <a:cubicBezTo>
                    <a:pt x="10576" y="11857"/>
                    <a:pt x="11569" y="11857"/>
                    <a:pt x="11879" y="12149"/>
                  </a:cubicBezTo>
                  <a:cubicBezTo>
                    <a:pt x="12190" y="12441"/>
                    <a:pt x="11817" y="13025"/>
                    <a:pt x="10079" y="14076"/>
                  </a:cubicBezTo>
                  <a:cubicBezTo>
                    <a:pt x="8341" y="15126"/>
                    <a:pt x="5238" y="16644"/>
                    <a:pt x="3438" y="17578"/>
                  </a:cubicBezTo>
                  <a:cubicBezTo>
                    <a:pt x="1638" y="18512"/>
                    <a:pt x="1141" y="18863"/>
                    <a:pt x="707" y="19388"/>
                  </a:cubicBezTo>
                  <a:cubicBezTo>
                    <a:pt x="272" y="19913"/>
                    <a:pt x="-100" y="20614"/>
                    <a:pt x="24" y="21023"/>
                  </a:cubicBezTo>
                  <a:cubicBezTo>
                    <a:pt x="148" y="21431"/>
                    <a:pt x="769" y="21548"/>
                    <a:pt x="2755" y="21431"/>
                  </a:cubicBezTo>
                  <a:cubicBezTo>
                    <a:pt x="4741" y="21314"/>
                    <a:pt x="8093" y="20964"/>
                    <a:pt x="10886" y="20672"/>
                  </a:cubicBezTo>
                  <a:cubicBezTo>
                    <a:pt x="13679" y="20380"/>
                    <a:pt x="15914" y="20147"/>
                    <a:pt x="17590" y="20264"/>
                  </a:cubicBezTo>
                  <a:cubicBezTo>
                    <a:pt x="19266" y="20380"/>
                    <a:pt x="20383" y="20847"/>
                    <a:pt x="21500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242300" y="3540400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261350" y="345150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312150" y="3502300"/>
              <a:ext cx="69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317369" y="3553100"/>
              <a:ext cx="109082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06" fill="norm" stroke="1" extrusionOk="0">
                  <a:moveTo>
                    <a:pt x="5207" y="0"/>
                  </a:moveTo>
                  <a:cubicBezTo>
                    <a:pt x="2715" y="6353"/>
                    <a:pt x="222" y="12706"/>
                    <a:pt x="15" y="16518"/>
                  </a:cubicBezTo>
                  <a:cubicBezTo>
                    <a:pt x="-193" y="20329"/>
                    <a:pt x="1884" y="21600"/>
                    <a:pt x="5830" y="20329"/>
                  </a:cubicBezTo>
                  <a:cubicBezTo>
                    <a:pt x="9776" y="19059"/>
                    <a:pt x="15592" y="15247"/>
                    <a:pt x="21407" y="1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470900" y="3515000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312575" y="2803539"/>
              <a:ext cx="75776" cy="1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60" fill="norm" stroke="1" extrusionOk="0">
                  <a:moveTo>
                    <a:pt x="5279" y="3314"/>
                  </a:moveTo>
                  <a:cubicBezTo>
                    <a:pt x="4079" y="7416"/>
                    <a:pt x="2879" y="11517"/>
                    <a:pt x="1979" y="14525"/>
                  </a:cubicBezTo>
                  <a:cubicBezTo>
                    <a:pt x="1079" y="17532"/>
                    <a:pt x="479" y="19446"/>
                    <a:pt x="179" y="19719"/>
                  </a:cubicBezTo>
                  <a:cubicBezTo>
                    <a:pt x="-121" y="19993"/>
                    <a:pt x="-121" y="18626"/>
                    <a:pt x="779" y="15755"/>
                  </a:cubicBezTo>
                  <a:cubicBezTo>
                    <a:pt x="1679" y="12884"/>
                    <a:pt x="3479" y="8509"/>
                    <a:pt x="5879" y="5365"/>
                  </a:cubicBezTo>
                  <a:cubicBezTo>
                    <a:pt x="8279" y="2221"/>
                    <a:pt x="11279" y="307"/>
                    <a:pt x="13679" y="33"/>
                  </a:cubicBezTo>
                  <a:cubicBezTo>
                    <a:pt x="16079" y="-240"/>
                    <a:pt x="17879" y="1127"/>
                    <a:pt x="19079" y="4955"/>
                  </a:cubicBezTo>
                  <a:cubicBezTo>
                    <a:pt x="20279" y="8783"/>
                    <a:pt x="20879" y="15071"/>
                    <a:pt x="21479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807450" y="3019700"/>
              <a:ext cx="1693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693150" y="3021412"/>
              <a:ext cx="215900" cy="4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0" y="17682"/>
                  </a:moveTo>
                  <a:cubicBezTo>
                    <a:pt x="3812" y="11511"/>
                    <a:pt x="7624" y="5339"/>
                    <a:pt x="10694" y="2254"/>
                  </a:cubicBezTo>
                  <a:cubicBezTo>
                    <a:pt x="13765" y="-832"/>
                    <a:pt x="16094" y="-832"/>
                    <a:pt x="17788" y="2768"/>
                  </a:cubicBezTo>
                  <a:cubicBezTo>
                    <a:pt x="19482" y="6368"/>
                    <a:pt x="20541" y="13568"/>
                    <a:pt x="21600" y="20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8674100" y="3324500"/>
              <a:ext cx="234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3892" y="7855"/>
                    <a:pt x="7784" y="15709"/>
                    <a:pt x="11384" y="18655"/>
                  </a:cubicBezTo>
                  <a:cubicBezTo>
                    <a:pt x="14984" y="21600"/>
                    <a:pt x="18292" y="19636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004427" y="2993737"/>
              <a:ext cx="145923" cy="34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93" fill="norm" stroke="1" extrusionOk="0">
                  <a:moveTo>
                    <a:pt x="20973" y="428"/>
                  </a:moveTo>
                  <a:cubicBezTo>
                    <a:pt x="19452" y="166"/>
                    <a:pt x="17931" y="-96"/>
                    <a:pt x="16410" y="35"/>
                  </a:cubicBezTo>
                  <a:cubicBezTo>
                    <a:pt x="14888" y="166"/>
                    <a:pt x="13367" y="689"/>
                    <a:pt x="10629" y="2391"/>
                  </a:cubicBezTo>
                  <a:cubicBezTo>
                    <a:pt x="7891" y="4093"/>
                    <a:pt x="3936" y="6973"/>
                    <a:pt x="1807" y="10049"/>
                  </a:cubicBezTo>
                  <a:cubicBezTo>
                    <a:pt x="-323" y="13126"/>
                    <a:pt x="-627" y="16399"/>
                    <a:pt x="1198" y="18362"/>
                  </a:cubicBezTo>
                  <a:cubicBezTo>
                    <a:pt x="3024" y="20326"/>
                    <a:pt x="6979" y="20980"/>
                    <a:pt x="9717" y="21242"/>
                  </a:cubicBezTo>
                  <a:cubicBezTo>
                    <a:pt x="12455" y="21504"/>
                    <a:pt x="13976" y="21373"/>
                    <a:pt x="15497" y="21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201150" y="3070500"/>
              <a:ext cx="1270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040" y="13029"/>
                  </a:cubicBezTo>
                  <a:cubicBezTo>
                    <a:pt x="17280" y="16457"/>
                    <a:pt x="18360" y="18514"/>
                    <a:pt x="19260" y="19714"/>
                  </a:cubicBezTo>
                  <a:cubicBezTo>
                    <a:pt x="20160" y="20914"/>
                    <a:pt x="20880" y="21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9201150" y="3038750"/>
              <a:ext cx="1333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223"/>
                    <a:pt x="16800" y="2445"/>
                    <a:pt x="13371" y="5094"/>
                  </a:cubicBezTo>
                  <a:cubicBezTo>
                    <a:pt x="9943" y="7743"/>
                    <a:pt x="5486" y="11819"/>
                    <a:pt x="3086" y="14808"/>
                  </a:cubicBezTo>
                  <a:cubicBezTo>
                    <a:pt x="686" y="17796"/>
                    <a:pt x="343" y="196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9398000" y="3273700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9392592" y="3140350"/>
              <a:ext cx="34073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106" fill="norm" stroke="1" extrusionOk="0">
                  <a:moveTo>
                    <a:pt x="10869" y="3240"/>
                  </a:moveTo>
                  <a:cubicBezTo>
                    <a:pt x="5787" y="6480"/>
                    <a:pt x="705" y="9720"/>
                    <a:pt x="69" y="13500"/>
                  </a:cubicBezTo>
                  <a:cubicBezTo>
                    <a:pt x="-566" y="17280"/>
                    <a:pt x="3246" y="21600"/>
                    <a:pt x="8328" y="21060"/>
                  </a:cubicBezTo>
                  <a:cubicBezTo>
                    <a:pt x="13410" y="20520"/>
                    <a:pt x="19763" y="15120"/>
                    <a:pt x="20399" y="10800"/>
                  </a:cubicBezTo>
                  <a:cubicBezTo>
                    <a:pt x="21034" y="6480"/>
                    <a:pt x="15952" y="3240"/>
                    <a:pt x="108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9537700" y="3172100"/>
              <a:ext cx="1079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9506435" y="3248300"/>
              <a:ext cx="21541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839" y="0"/>
                  </a:moveTo>
                  <a:cubicBezTo>
                    <a:pt x="791" y="7200"/>
                    <a:pt x="-258" y="14400"/>
                    <a:pt x="57" y="18000"/>
                  </a:cubicBezTo>
                  <a:cubicBezTo>
                    <a:pt x="371" y="21600"/>
                    <a:pt x="2049" y="21600"/>
                    <a:pt x="5824" y="21600"/>
                  </a:cubicBezTo>
                  <a:cubicBezTo>
                    <a:pt x="9598" y="21600"/>
                    <a:pt x="15470" y="21600"/>
                    <a:pt x="213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9750165" y="3108600"/>
              <a:ext cx="18123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9245" y="0"/>
                  </a:moveTo>
                  <a:cubicBezTo>
                    <a:pt x="16984" y="5400"/>
                    <a:pt x="14724" y="10800"/>
                    <a:pt x="12212" y="14143"/>
                  </a:cubicBezTo>
                  <a:cubicBezTo>
                    <a:pt x="9700" y="17486"/>
                    <a:pt x="6938" y="18771"/>
                    <a:pt x="4928" y="19286"/>
                  </a:cubicBezTo>
                  <a:cubicBezTo>
                    <a:pt x="2919" y="19800"/>
                    <a:pt x="1663" y="19543"/>
                    <a:pt x="910" y="18771"/>
                  </a:cubicBezTo>
                  <a:cubicBezTo>
                    <a:pt x="156" y="18000"/>
                    <a:pt x="-95" y="16714"/>
                    <a:pt x="31" y="15429"/>
                  </a:cubicBezTo>
                  <a:cubicBezTo>
                    <a:pt x="156" y="14143"/>
                    <a:pt x="658" y="12857"/>
                    <a:pt x="2668" y="12086"/>
                  </a:cubicBezTo>
                  <a:cubicBezTo>
                    <a:pt x="4677" y="11314"/>
                    <a:pt x="8193" y="11057"/>
                    <a:pt x="11207" y="11957"/>
                  </a:cubicBezTo>
                  <a:cubicBezTo>
                    <a:pt x="14221" y="12857"/>
                    <a:pt x="16733" y="14914"/>
                    <a:pt x="18365" y="16586"/>
                  </a:cubicBezTo>
                  <a:cubicBezTo>
                    <a:pt x="19998" y="18257"/>
                    <a:pt x="20752" y="19543"/>
                    <a:pt x="21128" y="20314"/>
                  </a:cubicBezTo>
                  <a:cubicBezTo>
                    <a:pt x="21505" y="21086"/>
                    <a:pt x="21505" y="21343"/>
                    <a:pt x="215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0001249" y="2987950"/>
              <a:ext cx="8842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600" fill="norm" stroke="1" extrusionOk="0">
                  <a:moveTo>
                    <a:pt x="7364" y="0"/>
                  </a:moveTo>
                  <a:cubicBezTo>
                    <a:pt x="12764" y="3295"/>
                    <a:pt x="18164" y="6590"/>
                    <a:pt x="19882" y="9519"/>
                  </a:cubicBezTo>
                  <a:cubicBezTo>
                    <a:pt x="21600" y="12447"/>
                    <a:pt x="19636" y="15010"/>
                    <a:pt x="15709" y="16963"/>
                  </a:cubicBezTo>
                  <a:cubicBezTo>
                    <a:pt x="11782" y="18915"/>
                    <a:pt x="5891" y="202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528172" y="2448200"/>
              <a:ext cx="40308" cy="164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600" fill="norm" stroke="1" extrusionOk="0">
                  <a:moveTo>
                    <a:pt x="1366" y="0"/>
                  </a:moveTo>
                  <a:cubicBezTo>
                    <a:pt x="286" y="361"/>
                    <a:pt x="-794" y="723"/>
                    <a:pt x="826" y="1404"/>
                  </a:cubicBezTo>
                  <a:cubicBezTo>
                    <a:pt x="2446" y="2085"/>
                    <a:pt x="6766" y="3086"/>
                    <a:pt x="9466" y="4128"/>
                  </a:cubicBezTo>
                  <a:cubicBezTo>
                    <a:pt x="12166" y="5171"/>
                    <a:pt x="13246" y="6255"/>
                    <a:pt x="14326" y="7325"/>
                  </a:cubicBezTo>
                  <a:cubicBezTo>
                    <a:pt x="15406" y="8395"/>
                    <a:pt x="16486" y="9452"/>
                    <a:pt x="17566" y="10564"/>
                  </a:cubicBezTo>
                  <a:cubicBezTo>
                    <a:pt x="18646" y="11676"/>
                    <a:pt x="19726" y="12843"/>
                    <a:pt x="20266" y="13969"/>
                  </a:cubicBezTo>
                  <a:cubicBezTo>
                    <a:pt x="20806" y="15095"/>
                    <a:pt x="20806" y="16179"/>
                    <a:pt x="18646" y="17236"/>
                  </a:cubicBezTo>
                  <a:cubicBezTo>
                    <a:pt x="16486" y="18292"/>
                    <a:pt x="12166" y="19320"/>
                    <a:pt x="8926" y="20043"/>
                  </a:cubicBezTo>
                  <a:cubicBezTo>
                    <a:pt x="5686" y="20766"/>
                    <a:pt x="3526" y="21183"/>
                    <a:pt x="13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403850" y="2407131"/>
              <a:ext cx="5082117" cy="179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97" y="494"/>
                  </a:moveTo>
                  <a:cubicBezTo>
                    <a:pt x="252" y="494"/>
                    <a:pt x="207" y="494"/>
                    <a:pt x="157" y="494"/>
                  </a:cubicBezTo>
                  <a:cubicBezTo>
                    <a:pt x="108" y="494"/>
                    <a:pt x="54" y="494"/>
                    <a:pt x="49" y="443"/>
                  </a:cubicBezTo>
                  <a:cubicBezTo>
                    <a:pt x="45" y="392"/>
                    <a:pt x="90" y="290"/>
                    <a:pt x="261" y="201"/>
                  </a:cubicBezTo>
                  <a:cubicBezTo>
                    <a:pt x="432" y="112"/>
                    <a:pt x="729" y="36"/>
                    <a:pt x="1039" y="10"/>
                  </a:cubicBezTo>
                  <a:cubicBezTo>
                    <a:pt x="1349" y="-15"/>
                    <a:pt x="1673" y="10"/>
                    <a:pt x="1984" y="49"/>
                  </a:cubicBezTo>
                  <a:cubicBezTo>
                    <a:pt x="2294" y="87"/>
                    <a:pt x="2591" y="138"/>
                    <a:pt x="2915" y="176"/>
                  </a:cubicBezTo>
                  <a:cubicBezTo>
                    <a:pt x="3239" y="214"/>
                    <a:pt x="3590" y="239"/>
                    <a:pt x="3927" y="252"/>
                  </a:cubicBezTo>
                  <a:cubicBezTo>
                    <a:pt x="4264" y="265"/>
                    <a:pt x="4588" y="265"/>
                    <a:pt x="4921" y="252"/>
                  </a:cubicBezTo>
                  <a:cubicBezTo>
                    <a:pt x="5254" y="239"/>
                    <a:pt x="5596" y="214"/>
                    <a:pt x="5951" y="189"/>
                  </a:cubicBezTo>
                  <a:cubicBezTo>
                    <a:pt x="6306" y="163"/>
                    <a:pt x="6675" y="138"/>
                    <a:pt x="7053" y="125"/>
                  </a:cubicBezTo>
                  <a:cubicBezTo>
                    <a:pt x="7431" y="112"/>
                    <a:pt x="7818" y="112"/>
                    <a:pt x="8178" y="112"/>
                  </a:cubicBezTo>
                  <a:cubicBezTo>
                    <a:pt x="8537" y="112"/>
                    <a:pt x="8870" y="112"/>
                    <a:pt x="9194" y="112"/>
                  </a:cubicBezTo>
                  <a:cubicBezTo>
                    <a:pt x="9518" y="112"/>
                    <a:pt x="9833" y="112"/>
                    <a:pt x="10157" y="112"/>
                  </a:cubicBezTo>
                  <a:cubicBezTo>
                    <a:pt x="10481" y="112"/>
                    <a:pt x="10813" y="112"/>
                    <a:pt x="11133" y="125"/>
                  </a:cubicBezTo>
                  <a:cubicBezTo>
                    <a:pt x="11452" y="138"/>
                    <a:pt x="11758" y="163"/>
                    <a:pt x="12073" y="189"/>
                  </a:cubicBezTo>
                  <a:cubicBezTo>
                    <a:pt x="12388" y="214"/>
                    <a:pt x="12712" y="239"/>
                    <a:pt x="13018" y="278"/>
                  </a:cubicBezTo>
                  <a:cubicBezTo>
                    <a:pt x="13323" y="316"/>
                    <a:pt x="13611" y="367"/>
                    <a:pt x="13908" y="418"/>
                  </a:cubicBezTo>
                  <a:cubicBezTo>
                    <a:pt x="14205" y="468"/>
                    <a:pt x="14511" y="519"/>
                    <a:pt x="14853" y="608"/>
                  </a:cubicBezTo>
                  <a:cubicBezTo>
                    <a:pt x="15195" y="697"/>
                    <a:pt x="15573" y="825"/>
                    <a:pt x="15928" y="939"/>
                  </a:cubicBezTo>
                  <a:cubicBezTo>
                    <a:pt x="16283" y="1054"/>
                    <a:pt x="16616" y="1155"/>
                    <a:pt x="16949" y="1270"/>
                  </a:cubicBezTo>
                  <a:cubicBezTo>
                    <a:pt x="17282" y="1384"/>
                    <a:pt x="17615" y="1512"/>
                    <a:pt x="17961" y="1613"/>
                  </a:cubicBezTo>
                  <a:cubicBezTo>
                    <a:pt x="18307" y="1715"/>
                    <a:pt x="18667" y="1791"/>
                    <a:pt x="19009" y="1868"/>
                  </a:cubicBezTo>
                  <a:cubicBezTo>
                    <a:pt x="19351" y="1944"/>
                    <a:pt x="19675" y="2020"/>
                    <a:pt x="19976" y="2084"/>
                  </a:cubicBezTo>
                  <a:cubicBezTo>
                    <a:pt x="20278" y="2148"/>
                    <a:pt x="20556" y="2198"/>
                    <a:pt x="20777" y="2237"/>
                  </a:cubicBezTo>
                  <a:cubicBezTo>
                    <a:pt x="20997" y="2275"/>
                    <a:pt x="21159" y="2300"/>
                    <a:pt x="21276" y="2300"/>
                  </a:cubicBezTo>
                  <a:cubicBezTo>
                    <a:pt x="21393" y="2300"/>
                    <a:pt x="21465" y="2275"/>
                    <a:pt x="21506" y="2326"/>
                  </a:cubicBezTo>
                  <a:cubicBezTo>
                    <a:pt x="21546" y="2377"/>
                    <a:pt x="21555" y="2504"/>
                    <a:pt x="21569" y="3013"/>
                  </a:cubicBezTo>
                  <a:cubicBezTo>
                    <a:pt x="21582" y="3521"/>
                    <a:pt x="21600" y="4412"/>
                    <a:pt x="21600" y="5366"/>
                  </a:cubicBezTo>
                  <a:cubicBezTo>
                    <a:pt x="21600" y="6320"/>
                    <a:pt x="21582" y="7338"/>
                    <a:pt x="21542" y="8330"/>
                  </a:cubicBezTo>
                  <a:cubicBezTo>
                    <a:pt x="21501" y="9322"/>
                    <a:pt x="21438" y="10289"/>
                    <a:pt x="21375" y="11230"/>
                  </a:cubicBezTo>
                  <a:cubicBezTo>
                    <a:pt x="21312" y="12172"/>
                    <a:pt x="21249" y="13087"/>
                    <a:pt x="21191" y="14054"/>
                  </a:cubicBezTo>
                  <a:cubicBezTo>
                    <a:pt x="21132" y="15021"/>
                    <a:pt x="21078" y="16039"/>
                    <a:pt x="21020" y="16955"/>
                  </a:cubicBezTo>
                  <a:cubicBezTo>
                    <a:pt x="20961" y="17871"/>
                    <a:pt x="20898" y="18685"/>
                    <a:pt x="20799" y="19384"/>
                  </a:cubicBezTo>
                  <a:cubicBezTo>
                    <a:pt x="20700" y="20084"/>
                    <a:pt x="20565" y="20669"/>
                    <a:pt x="20345" y="21025"/>
                  </a:cubicBezTo>
                  <a:cubicBezTo>
                    <a:pt x="20125" y="21381"/>
                    <a:pt x="19819" y="21509"/>
                    <a:pt x="19486" y="21547"/>
                  </a:cubicBezTo>
                  <a:cubicBezTo>
                    <a:pt x="19153" y="21585"/>
                    <a:pt x="18793" y="21534"/>
                    <a:pt x="18474" y="21471"/>
                  </a:cubicBezTo>
                  <a:cubicBezTo>
                    <a:pt x="18154" y="21407"/>
                    <a:pt x="17876" y="21331"/>
                    <a:pt x="17565" y="21254"/>
                  </a:cubicBezTo>
                  <a:cubicBezTo>
                    <a:pt x="17255" y="21178"/>
                    <a:pt x="16913" y="21102"/>
                    <a:pt x="16553" y="21025"/>
                  </a:cubicBezTo>
                  <a:cubicBezTo>
                    <a:pt x="16193" y="20949"/>
                    <a:pt x="15815" y="20873"/>
                    <a:pt x="15487" y="20796"/>
                  </a:cubicBezTo>
                  <a:cubicBezTo>
                    <a:pt x="15159" y="20720"/>
                    <a:pt x="14880" y="20644"/>
                    <a:pt x="14601" y="20580"/>
                  </a:cubicBezTo>
                  <a:cubicBezTo>
                    <a:pt x="14322" y="20516"/>
                    <a:pt x="14043" y="20466"/>
                    <a:pt x="13760" y="20415"/>
                  </a:cubicBezTo>
                  <a:cubicBezTo>
                    <a:pt x="13476" y="20364"/>
                    <a:pt x="13189" y="20313"/>
                    <a:pt x="12874" y="20249"/>
                  </a:cubicBezTo>
                  <a:cubicBezTo>
                    <a:pt x="12559" y="20186"/>
                    <a:pt x="12217" y="20109"/>
                    <a:pt x="11880" y="20058"/>
                  </a:cubicBezTo>
                  <a:cubicBezTo>
                    <a:pt x="11542" y="20008"/>
                    <a:pt x="11209" y="19982"/>
                    <a:pt x="10867" y="19944"/>
                  </a:cubicBezTo>
                  <a:cubicBezTo>
                    <a:pt x="10526" y="19906"/>
                    <a:pt x="10175" y="19855"/>
                    <a:pt x="9824" y="19804"/>
                  </a:cubicBezTo>
                  <a:cubicBezTo>
                    <a:pt x="9473" y="19753"/>
                    <a:pt x="9122" y="19702"/>
                    <a:pt x="8767" y="19677"/>
                  </a:cubicBezTo>
                  <a:cubicBezTo>
                    <a:pt x="8411" y="19651"/>
                    <a:pt x="8052" y="19651"/>
                    <a:pt x="7701" y="19639"/>
                  </a:cubicBezTo>
                  <a:cubicBezTo>
                    <a:pt x="7350" y="19626"/>
                    <a:pt x="7008" y="19601"/>
                    <a:pt x="6666" y="19588"/>
                  </a:cubicBezTo>
                  <a:cubicBezTo>
                    <a:pt x="6324" y="19575"/>
                    <a:pt x="5983" y="19575"/>
                    <a:pt x="5668" y="19562"/>
                  </a:cubicBezTo>
                  <a:cubicBezTo>
                    <a:pt x="5353" y="19550"/>
                    <a:pt x="5065" y="19524"/>
                    <a:pt x="4773" y="19499"/>
                  </a:cubicBezTo>
                  <a:cubicBezTo>
                    <a:pt x="4480" y="19473"/>
                    <a:pt x="4183" y="19448"/>
                    <a:pt x="3837" y="19410"/>
                  </a:cubicBezTo>
                  <a:cubicBezTo>
                    <a:pt x="3491" y="19372"/>
                    <a:pt x="3095" y="19321"/>
                    <a:pt x="2663" y="19270"/>
                  </a:cubicBezTo>
                  <a:cubicBezTo>
                    <a:pt x="2231" y="19219"/>
                    <a:pt x="1763" y="19168"/>
                    <a:pt x="1313" y="19066"/>
                  </a:cubicBezTo>
                  <a:cubicBezTo>
                    <a:pt x="864" y="18965"/>
                    <a:pt x="432" y="18812"/>
                    <a:pt x="0" y="18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0800" y="4473850"/>
              <a:ext cx="1067435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1"/>
                  </a:moveTo>
                  <a:cubicBezTo>
                    <a:pt x="124" y="441"/>
                    <a:pt x="248" y="441"/>
                    <a:pt x="385" y="514"/>
                  </a:cubicBezTo>
                  <a:cubicBezTo>
                    <a:pt x="523" y="588"/>
                    <a:pt x="672" y="735"/>
                    <a:pt x="822" y="845"/>
                  </a:cubicBezTo>
                  <a:cubicBezTo>
                    <a:pt x="972" y="955"/>
                    <a:pt x="1122" y="1029"/>
                    <a:pt x="1291" y="1065"/>
                  </a:cubicBezTo>
                  <a:cubicBezTo>
                    <a:pt x="1461" y="1102"/>
                    <a:pt x="1649" y="1102"/>
                    <a:pt x="1814" y="1102"/>
                  </a:cubicBezTo>
                  <a:cubicBezTo>
                    <a:pt x="1979" y="1102"/>
                    <a:pt x="2120" y="1102"/>
                    <a:pt x="2272" y="1102"/>
                  </a:cubicBezTo>
                  <a:cubicBezTo>
                    <a:pt x="2424" y="1102"/>
                    <a:pt x="2587" y="1102"/>
                    <a:pt x="2763" y="1065"/>
                  </a:cubicBezTo>
                  <a:cubicBezTo>
                    <a:pt x="2938" y="1029"/>
                    <a:pt x="3127" y="955"/>
                    <a:pt x="3272" y="882"/>
                  </a:cubicBezTo>
                  <a:cubicBezTo>
                    <a:pt x="3418" y="808"/>
                    <a:pt x="3521" y="735"/>
                    <a:pt x="3619" y="698"/>
                  </a:cubicBezTo>
                  <a:cubicBezTo>
                    <a:pt x="3718" y="661"/>
                    <a:pt x="3812" y="661"/>
                    <a:pt x="3917" y="624"/>
                  </a:cubicBezTo>
                  <a:cubicBezTo>
                    <a:pt x="4022" y="588"/>
                    <a:pt x="4138" y="514"/>
                    <a:pt x="4257" y="478"/>
                  </a:cubicBezTo>
                  <a:cubicBezTo>
                    <a:pt x="4377" y="441"/>
                    <a:pt x="4502" y="441"/>
                    <a:pt x="4626" y="404"/>
                  </a:cubicBezTo>
                  <a:cubicBezTo>
                    <a:pt x="4750" y="367"/>
                    <a:pt x="4874" y="294"/>
                    <a:pt x="4994" y="257"/>
                  </a:cubicBezTo>
                  <a:cubicBezTo>
                    <a:pt x="5114" y="220"/>
                    <a:pt x="5230" y="220"/>
                    <a:pt x="5356" y="184"/>
                  </a:cubicBezTo>
                  <a:cubicBezTo>
                    <a:pt x="5482" y="147"/>
                    <a:pt x="5620" y="73"/>
                    <a:pt x="5757" y="37"/>
                  </a:cubicBezTo>
                  <a:cubicBezTo>
                    <a:pt x="5894" y="0"/>
                    <a:pt x="6031" y="0"/>
                    <a:pt x="6170" y="0"/>
                  </a:cubicBezTo>
                  <a:cubicBezTo>
                    <a:pt x="6309" y="0"/>
                    <a:pt x="6450" y="0"/>
                    <a:pt x="6590" y="0"/>
                  </a:cubicBezTo>
                  <a:cubicBezTo>
                    <a:pt x="6729" y="0"/>
                    <a:pt x="6866" y="0"/>
                    <a:pt x="7014" y="0"/>
                  </a:cubicBezTo>
                  <a:cubicBezTo>
                    <a:pt x="7161" y="0"/>
                    <a:pt x="7320" y="0"/>
                    <a:pt x="7476" y="0"/>
                  </a:cubicBezTo>
                  <a:cubicBezTo>
                    <a:pt x="7633" y="0"/>
                    <a:pt x="7787" y="0"/>
                    <a:pt x="7943" y="0"/>
                  </a:cubicBezTo>
                  <a:cubicBezTo>
                    <a:pt x="8099" y="0"/>
                    <a:pt x="8258" y="0"/>
                    <a:pt x="8412" y="37"/>
                  </a:cubicBezTo>
                  <a:cubicBezTo>
                    <a:pt x="8566" y="73"/>
                    <a:pt x="8716" y="147"/>
                    <a:pt x="8877" y="220"/>
                  </a:cubicBezTo>
                  <a:cubicBezTo>
                    <a:pt x="9037" y="294"/>
                    <a:pt x="9209" y="367"/>
                    <a:pt x="9376" y="478"/>
                  </a:cubicBezTo>
                  <a:cubicBezTo>
                    <a:pt x="9543" y="588"/>
                    <a:pt x="9706" y="735"/>
                    <a:pt x="9873" y="882"/>
                  </a:cubicBezTo>
                  <a:cubicBezTo>
                    <a:pt x="10040" y="1029"/>
                    <a:pt x="10211" y="1176"/>
                    <a:pt x="10374" y="1322"/>
                  </a:cubicBezTo>
                  <a:cubicBezTo>
                    <a:pt x="10537" y="1469"/>
                    <a:pt x="10691" y="1616"/>
                    <a:pt x="10858" y="1763"/>
                  </a:cubicBezTo>
                  <a:cubicBezTo>
                    <a:pt x="11025" y="1910"/>
                    <a:pt x="11205" y="2057"/>
                    <a:pt x="11380" y="2241"/>
                  </a:cubicBezTo>
                  <a:cubicBezTo>
                    <a:pt x="11556" y="2424"/>
                    <a:pt x="11727" y="2645"/>
                    <a:pt x="11901" y="2865"/>
                  </a:cubicBezTo>
                  <a:cubicBezTo>
                    <a:pt x="12074" y="3086"/>
                    <a:pt x="12250" y="3306"/>
                    <a:pt x="12419" y="3527"/>
                  </a:cubicBezTo>
                  <a:cubicBezTo>
                    <a:pt x="12588" y="3747"/>
                    <a:pt x="12751" y="3967"/>
                    <a:pt x="12922" y="4224"/>
                  </a:cubicBezTo>
                  <a:cubicBezTo>
                    <a:pt x="13094" y="4482"/>
                    <a:pt x="13274" y="4776"/>
                    <a:pt x="13449" y="5033"/>
                  </a:cubicBezTo>
                  <a:cubicBezTo>
                    <a:pt x="13625" y="5290"/>
                    <a:pt x="13796" y="5510"/>
                    <a:pt x="13967" y="5804"/>
                  </a:cubicBezTo>
                  <a:cubicBezTo>
                    <a:pt x="14139" y="6098"/>
                    <a:pt x="14310" y="6465"/>
                    <a:pt x="14475" y="6796"/>
                  </a:cubicBezTo>
                  <a:cubicBezTo>
                    <a:pt x="14640" y="7127"/>
                    <a:pt x="14798" y="7420"/>
                    <a:pt x="14965" y="7714"/>
                  </a:cubicBezTo>
                  <a:cubicBezTo>
                    <a:pt x="15132" y="8008"/>
                    <a:pt x="15308" y="8302"/>
                    <a:pt x="15477" y="8633"/>
                  </a:cubicBezTo>
                  <a:cubicBezTo>
                    <a:pt x="15646" y="8963"/>
                    <a:pt x="15809" y="9331"/>
                    <a:pt x="15972" y="9698"/>
                  </a:cubicBezTo>
                  <a:cubicBezTo>
                    <a:pt x="16135" y="10065"/>
                    <a:pt x="16297" y="10433"/>
                    <a:pt x="16452" y="10763"/>
                  </a:cubicBezTo>
                  <a:cubicBezTo>
                    <a:pt x="16606" y="11094"/>
                    <a:pt x="16751" y="11388"/>
                    <a:pt x="16906" y="11718"/>
                  </a:cubicBezTo>
                  <a:cubicBezTo>
                    <a:pt x="17060" y="12049"/>
                    <a:pt x="17223" y="12416"/>
                    <a:pt x="17379" y="12784"/>
                  </a:cubicBezTo>
                  <a:cubicBezTo>
                    <a:pt x="17535" y="13151"/>
                    <a:pt x="17685" y="13518"/>
                    <a:pt x="17835" y="13849"/>
                  </a:cubicBezTo>
                  <a:cubicBezTo>
                    <a:pt x="17985" y="14180"/>
                    <a:pt x="18135" y="14473"/>
                    <a:pt x="18347" y="14951"/>
                  </a:cubicBezTo>
                  <a:cubicBezTo>
                    <a:pt x="18559" y="15429"/>
                    <a:pt x="18833" y="16090"/>
                    <a:pt x="19032" y="16567"/>
                  </a:cubicBezTo>
                  <a:cubicBezTo>
                    <a:pt x="19231" y="17045"/>
                    <a:pt x="19356" y="17339"/>
                    <a:pt x="19525" y="17706"/>
                  </a:cubicBezTo>
                  <a:cubicBezTo>
                    <a:pt x="19694" y="18073"/>
                    <a:pt x="19908" y="18514"/>
                    <a:pt x="20118" y="18955"/>
                  </a:cubicBezTo>
                  <a:cubicBezTo>
                    <a:pt x="20328" y="19396"/>
                    <a:pt x="20533" y="19837"/>
                    <a:pt x="20752" y="20241"/>
                  </a:cubicBezTo>
                  <a:cubicBezTo>
                    <a:pt x="20970" y="20645"/>
                    <a:pt x="21202" y="21012"/>
                    <a:pt x="21345" y="21233"/>
                  </a:cubicBezTo>
                  <a:cubicBezTo>
                    <a:pt x="21489" y="21453"/>
                    <a:pt x="21544" y="215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0" y="4846192"/>
              <a:ext cx="159019" cy="25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94" fill="norm" stroke="1" extrusionOk="0">
                  <a:moveTo>
                    <a:pt x="0" y="4894"/>
                  </a:moveTo>
                  <a:cubicBezTo>
                    <a:pt x="3126" y="5068"/>
                    <a:pt x="6253" y="5242"/>
                    <a:pt x="9379" y="4807"/>
                  </a:cubicBezTo>
                  <a:cubicBezTo>
                    <a:pt x="12505" y="4371"/>
                    <a:pt x="15632" y="3326"/>
                    <a:pt x="17905" y="2368"/>
                  </a:cubicBezTo>
                  <a:cubicBezTo>
                    <a:pt x="20179" y="1410"/>
                    <a:pt x="21600" y="539"/>
                    <a:pt x="21316" y="190"/>
                  </a:cubicBezTo>
                  <a:cubicBezTo>
                    <a:pt x="21032" y="-158"/>
                    <a:pt x="19042" y="16"/>
                    <a:pt x="17337" y="365"/>
                  </a:cubicBezTo>
                  <a:cubicBezTo>
                    <a:pt x="15632" y="713"/>
                    <a:pt x="14211" y="1236"/>
                    <a:pt x="13074" y="2019"/>
                  </a:cubicBezTo>
                  <a:cubicBezTo>
                    <a:pt x="11937" y="2803"/>
                    <a:pt x="11084" y="3848"/>
                    <a:pt x="11368" y="4371"/>
                  </a:cubicBezTo>
                  <a:cubicBezTo>
                    <a:pt x="11653" y="4894"/>
                    <a:pt x="13074" y="4894"/>
                    <a:pt x="14495" y="5068"/>
                  </a:cubicBezTo>
                  <a:cubicBezTo>
                    <a:pt x="15916" y="5242"/>
                    <a:pt x="17337" y="5590"/>
                    <a:pt x="17905" y="6200"/>
                  </a:cubicBezTo>
                  <a:cubicBezTo>
                    <a:pt x="18474" y="6810"/>
                    <a:pt x="18189" y="7681"/>
                    <a:pt x="16058" y="9336"/>
                  </a:cubicBezTo>
                  <a:cubicBezTo>
                    <a:pt x="13926" y="10990"/>
                    <a:pt x="9947" y="13429"/>
                    <a:pt x="7389" y="15171"/>
                  </a:cubicBezTo>
                  <a:cubicBezTo>
                    <a:pt x="4832" y="16913"/>
                    <a:pt x="3695" y="17958"/>
                    <a:pt x="3126" y="18916"/>
                  </a:cubicBezTo>
                  <a:cubicBezTo>
                    <a:pt x="2558" y="19874"/>
                    <a:pt x="2558" y="20745"/>
                    <a:pt x="5684" y="21094"/>
                  </a:cubicBezTo>
                  <a:cubicBezTo>
                    <a:pt x="8811" y="21442"/>
                    <a:pt x="15063" y="21268"/>
                    <a:pt x="21316" y="2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31147" y="4942687"/>
              <a:ext cx="218104" cy="14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804" fill="norm" stroke="1" extrusionOk="0">
                  <a:moveTo>
                    <a:pt x="3332" y="14041"/>
                  </a:moveTo>
                  <a:cubicBezTo>
                    <a:pt x="2293" y="13115"/>
                    <a:pt x="1255" y="12189"/>
                    <a:pt x="632" y="10955"/>
                  </a:cubicBezTo>
                  <a:cubicBezTo>
                    <a:pt x="9" y="9721"/>
                    <a:pt x="-199" y="8178"/>
                    <a:pt x="216" y="7098"/>
                  </a:cubicBezTo>
                  <a:cubicBezTo>
                    <a:pt x="632" y="6018"/>
                    <a:pt x="1670" y="5401"/>
                    <a:pt x="3228" y="5555"/>
                  </a:cubicBezTo>
                  <a:cubicBezTo>
                    <a:pt x="4786" y="5709"/>
                    <a:pt x="6863" y="6635"/>
                    <a:pt x="8213" y="8487"/>
                  </a:cubicBezTo>
                  <a:cubicBezTo>
                    <a:pt x="9563" y="10338"/>
                    <a:pt x="10186" y="13115"/>
                    <a:pt x="10186" y="15275"/>
                  </a:cubicBezTo>
                  <a:cubicBezTo>
                    <a:pt x="10186" y="17435"/>
                    <a:pt x="9563" y="18978"/>
                    <a:pt x="8732" y="19904"/>
                  </a:cubicBezTo>
                  <a:cubicBezTo>
                    <a:pt x="7901" y="20829"/>
                    <a:pt x="6863" y="21138"/>
                    <a:pt x="6447" y="20367"/>
                  </a:cubicBezTo>
                  <a:cubicBezTo>
                    <a:pt x="6032" y="19595"/>
                    <a:pt x="6239" y="17744"/>
                    <a:pt x="7589" y="14504"/>
                  </a:cubicBezTo>
                  <a:cubicBezTo>
                    <a:pt x="8939" y="11264"/>
                    <a:pt x="11432" y="6635"/>
                    <a:pt x="13093" y="3704"/>
                  </a:cubicBezTo>
                  <a:cubicBezTo>
                    <a:pt x="14755" y="772"/>
                    <a:pt x="15586" y="-462"/>
                    <a:pt x="15274" y="155"/>
                  </a:cubicBezTo>
                  <a:cubicBezTo>
                    <a:pt x="14963" y="772"/>
                    <a:pt x="13509" y="3241"/>
                    <a:pt x="12782" y="5247"/>
                  </a:cubicBezTo>
                  <a:cubicBezTo>
                    <a:pt x="12055" y="7252"/>
                    <a:pt x="12055" y="8795"/>
                    <a:pt x="13613" y="10338"/>
                  </a:cubicBezTo>
                  <a:cubicBezTo>
                    <a:pt x="15170" y="11881"/>
                    <a:pt x="18286" y="13424"/>
                    <a:pt x="21401" y="14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42381" y="5077100"/>
              <a:ext cx="20052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415" y="21600"/>
                  </a:moveTo>
                  <a:cubicBezTo>
                    <a:pt x="1065" y="21600"/>
                    <a:pt x="-285" y="21600"/>
                    <a:pt x="52" y="20400"/>
                  </a:cubicBezTo>
                  <a:cubicBezTo>
                    <a:pt x="390" y="19200"/>
                    <a:pt x="2415" y="16800"/>
                    <a:pt x="6240" y="13200"/>
                  </a:cubicBezTo>
                  <a:cubicBezTo>
                    <a:pt x="10065" y="9600"/>
                    <a:pt x="15690" y="4800"/>
                    <a:pt x="213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44421" y="5070750"/>
              <a:ext cx="14928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5028" y="17673"/>
                  </a:moveTo>
                  <a:cubicBezTo>
                    <a:pt x="2594" y="19636"/>
                    <a:pt x="160" y="21600"/>
                    <a:pt x="8" y="21600"/>
                  </a:cubicBezTo>
                  <a:cubicBezTo>
                    <a:pt x="-144" y="21600"/>
                    <a:pt x="1986" y="19636"/>
                    <a:pt x="5941" y="15709"/>
                  </a:cubicBezTo>
                  <a:cubicBezTo>
                    <a:pt x="9895" y="11782"/>
                    <a:pt x="15676" y="5891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38150" y="492470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50850" y="5032650"/>
              <a:ext cx="63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17033" y="4886911"/>
              <a:ext cx="110068" cy="20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1662" y="3896"/>
                  </a:moveTo>
                  <a:cubicBezTo>
                    <a:pt x="2492" y="8914"/>
                    <a:pt x="3323" y="13932"/>
                    <a:pt x="3323" y="16987"/>
                  </a:cubicBezTo>
                  <a:cubicBezTo>
                    <a:pt x="3323" y="20041"/>
                    <a:pt x="2492" y="21132"/>
                    <a:pt x="1662" y="21023"/>
                  </a:cubicBezTo>
                  <a:cubicBezTo>
                    <a:pt x="831" y="20914"/>
                    <a:pt x="0" y="19605"/>
                    <a:pt x="0" y="16877"/>
                  </a:cubicBezTo>
                  <a:cubicBezTo>
                    <a:pt x="0" y="14150"/>
                    <a:pt x="831" y="10005"/>
                    <a:pt x="2285" y="6841"/>
                  </a:cubicBezTo>
                  <a:cubicBezTo>
                    <a:pt x="3738" y="3677"/>
                    <a:pt x="5815" y="1496"/>
                    <a:pt x="7892" y="514"/>
                  </a:cubicBezTo>
                  <a:cubicBezTo>
                    <a:pt x="9969" y="-468"/>
                    <a:pt x="12046" y="-250"/>
                    <a:pt x="14331" y="3023"/>
                  </a:cubicBezTo>
                  <a:cubicBezTo>
                    <a:pt x="16615" y="6296"/>
                    <a:pt x="19108" y="12623"/>
                    <a:pt x="21600" y="18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016000" y="4962800"/>
              <a:ext cx="889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015999" y="502630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295400" y="4867550"/>
              <a:ext cx="6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366194" y="4848500"/>
              <a:ext cx="96824" cy="17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23" fill="norm" stroke="1" extrusionOk="0">
                  <a:moveTo>
                    <a:pt x="10825" y="0"/>
                  </a:moveTo>
                  <a:cubicBezTo>
                    <a:pt x="8527" y="527"/>
                    <a:pt x="6229" y="1054"/>
                    <a:pt x="4161" y="4083"/>
                  </a:cubicBezTo>
                  <a:cubicBezTo>
                    <a:pt x="2093" y="7112"/>
                    <a:pt x="255" y="12644"/>
                    <a:pt x="25" y="16068"/>
                  </a:cubicBezTo>
                  <a:cubicBezTo>
                    <a:pt x="-205" y="19493"/>
                    <a:pt x="1174" y="20810"/>
                    <a:pt x="4161" y="21205"/>
                  </a:cubicBezTo>
                  <a:cubicBezTo>
                    <a:pt x="7148" y="21600"/>
                    <a:pt x="11744" y="21073"/>
                    <a:pt x="14961" y="18571"/>
                  </a:cubicBezTo>
                  <a:cubicBezTo>
                    <a:pt x="18178" y="16068"/>
                    <a:pt x="20016" y="11590"/>
                    <a:pt x="20706" y="8693"/>
                  </a:cubicBezTo>
                  <a:cubicBezTo>
                    <a:pt x="21395" y="5795"/>
                    <a:pt x="20935" y="4478"/>
                    <a:pt x="19557" y="3556"/>
                  </a:cubicBezTo>
                  <a:cubicBezTo>
                    <a:pt x="18178" y="2634"/>
                    <a:pt x="15880" y="2107"/>
                    <a:pt x="13812" y="2502"/>
                  </a:cubicBezTo>
                  <a:cubicBezTo>
                    <a:pt x="11744" y="2898"/>
                    <a:pt x="9906" y="4215"/>
                    <a:pt x="8067" y="5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479550" y="5064400"/>
              <a:ext cx="57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943100" y="4821147"/>
              <a:ext cx="177800" cy="18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3865"/>
                  </a:moveTo>
                  <a:cubicBezTo>
                    <a:pt x="0" y="6535"/>
                    <a:pt x="0" y="9204"/>
                    <a:pt x="129" y="9811"/>
                  </a:cubicBezTo>
                  <a:cubicBezTo>
                    <a:pt x="257" y="10418"/>
                    <a:pt x="514" y="8961"/>
                    <a:pt x="900" y="7263"/>
                  </a:cubicBezTo>
                  <a:cubicBezTo>
                    <a:pt x="1286" y="5564"/>
                    <a:pt x="1800" y="3622"/>
                    <a:pt x="2571" y="3015"/>
                  </a:cubicBezTo>
                  <a:cubicBezTo>
                    <a:pt x="3343" y="2409"/>
                    <a:pt x="4371" y="3137"/>
                    <a:pt x="5143" y="4350"/>
                  </a:cubicBezTo>
                  <a:cubicBezTo>
                    <a:pt x="5914" y="5564"/>
                    <a:pt x="6429" y="7263"/>
                    <a:pt x="6814" y="8840"/>
                  </a:cubicBezTo>
                  <a:cubicBezTo>
                    <a:pt x="7200" y="10418"/>
                    <a:pt x="7457" y="11874"/>
                    <a:pt x="7971" y="11874"/>
                  </a:cubicBezTo>
                  <a:cubicBezTo>
                    <a:pt x="8486" y="11874"/>
                    <a:pt x="9257" y="10418"/>
                    <a:pt x="10286" y="8233"/>
                  </a:cubicBezTo>
                  <a:cubicBezTo>
                    <a:pt x="11314" y="6049"/>
                    <a:pt x="12600" y="3137"/>
                    <a:pt x="13886" y="1559"/>
                  </a:cubicBezTo>
                  <a:cubicBezTo>
                    <a:pt x="15171" y="-18"/>
                    <a:pt x="16457" y="-261"/>
                    <a:pt x="17486" y="224"/>
                  </a:cubicBezTo>
                  <a:cubicBezTo>
                    <a:pt x="18514" y="710"/>
                    <a:pt x="19286" y="1923"/>
                    <a:pt x="19929" y="5564"/>
                  </a:cubicBezTo>
                  <a:cubicBezTo>
                    <a:pt x="20571" y="9204"/>
                    <a:pt x="21086" y="15272"/>
                    <a:pt x="21600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921892" y="4867550"/>
              <a:ext cx="4025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600" fill="norm" stroke="1" extrusionOk="0">
                  <a:moveTo>
                    <a:pt x="20541" y="0"/>
                  </a:moveTo>
                  <a:cubicBezTo>
                    <a:pt x="14061" y="4950"/>
                    <a:pt x="7581" y="9900"/>
                    <a:pt x="3801" y="13500"/>
                  </a:cubicBezTo>
                  <a:cubicBezTo>
                    <a:pt x="21" y="17100"/>
                    <a:pt x="-1059" y="19350"/>
                    <a:pt x="1101" y="20475"/>
                  </a:cubicBezTo>
                  <a:cubicBezTo>
                    <a:pt x="3261" y="21600"/>
                    <a:pt x="8661" y="21600"/>
                    <a:pt x="140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279650" y="486755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285999" y="4899300"/>
              <a:ext cx="171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7723"/>
                    <a:pt x="5333" y="13846"/>
                    <a:pt x="8933" y="10246"/>
                  </a:cubicBezTo>
                  <a:cubicBezTo>
                    <a:pt x="12533" y="6646"/>
                    <a:pt x="17067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623344" y="4759600"/>
              <a:ext cx="107157" cy="15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03" fill="norm" stroke="1" extrusionOk="0">
                  <a:moveTo>
                    <a:pt x="16359" y="0"/>
                  </a:moveTo>
                  <a:cubicBezTo>
                    <a:pt x="11700" y="3456"/>
                    <a:pt x="7041" y="6912"/>
                    <a:pt x="4288" y="9648"/>
                  </a:cubicBezTo>
                  <a:cubicBezTo>
                    <a:pt x="1535" y="12384"/>
                    <a:pt x="688" y="14400"/>
                    <a:pt x="265" y="16272"/>
                  </a:cubicBezTo>
                  <a:cubicBezTo>
                    <a:pt x="-159" y="18144"/>
                    <a:pt x="-159" y="19872"/>
                    <a:pt x="900" y="20736"/>
                  </a:cubicBezTo>
                  <a:cubicBezTo>
                    <a:pt x="1959" y="21600"/>
                    <a:pt x="4076" y="21600"/>
                    <a:pt x="7676" y="20880"/>
                  </a:cubicBezTo>
                  <a:cubicBezTo>
                    <a:pt x="11276" y="20160"/>
                    <a:pt x="16359" y="18720"/>
                    <a:pt x="21441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711449" y="4848500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00"/>
                    <a:pt x="7200" y="6600"/>
                    <a:pt x="3600" y="10200"/>
                  </a:cubicBezTo>
                  <a:cubicBezTo>
                    <a:pt x="0" y="13800"/>
                    <a:pt x="0" y="17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93637" y="5691834"/>
              <a:ext cx="153761" cy="34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361" fill="norm" stroke="1" extrusionOk="0">
                  <a:moveTo>
                    <a:pt x="15989" y="6437"/>
                  </a:moveTo>
                  <a:cubicBezTo>
                    <a:pt x="17717" y="5112"/>
                    <a:pt x="19445" y="3786"/>
                    <a:pt x="20309" y="2660"/>
                  </a:cubicBezTo>
                  <a:cubicBezTo>
                    <a:pt x="21173" y="1534"/>
                    <a:pt x="21173" y="606"/>
                    <a:pt x="18581" y="209"/>
                  </a:cubicBezTo>
                  <a:cubicBezTo>
                    <a:pt x="15989" y="-189"/>
                    <a:pt x="10805" y="-56"/>
                    <a:pt x="6773" y="937"/>
                  </a:cubicBezTo>
                  <a:cubicBezTo>
                    <a:pt x="2741" y="1931"/>
                    <a:pt x="-139" y="3786"/>
                    <a:pt x="5" y="5575"/>
                  </a:cubicBezTo>
                  <a:cubicBezTo>
                    <a:pt x="149" y="7364"/>
                    <a:pt x="3317" y="9087"/>
                    <a:pt x="7205" y="10478"/>
                  </a:cubicBezTo>
                  <a:cubicBezTo>
                    <a:pt x="11093" y="11870"/>
                    <a:pt x="15701" y="12930"/>
                    <a:pt x="18293" y="14056"/>
                  </a:cubicBezTo>
                  <a:cubicBezTo>
                    <a:pt x="20885" y="15183"/>
                    <a:pt x="21461" y="16375"/>
                    <a:pt x="20453" y="17502"/>
                  </a:cubicBezTo>
                  <a:cubicBezTo>
                    <a:pt x="19445" y="18628"/>
                    <a:pt x="16853" y="19688"/>
                    <a:pt x="14405" y="20351"/>
                  </a:cubicBezTo>
                  <a:cubicBezTo>
                    <a:pt x="11957" y="21013"/>
                    <a:pt x="9653" y="21278"/>
                    <a:pt x="7781" y="21345"/>
                  </a:cubicBezTo>
                  <a:cubicBezTo>
                    <a:pt x="5909" y="21411"/>
                    <a:pt x="4469" y="21278"/>
                    <a:pt x="4181" y="20947"/>
                  </a:cubicBezTo>
                  <a:cubicBezTo>
                    <a:pt x="3893" y="20616"/>
                    <a:pt x="4757" y="20086"/>
                    <a:pt x="5765" y="19755"/>
                  </a:cubicBezTo>
                  <a:cubicBezTo>
                    <a:pt x="6773" y="19423"/>
                    <a:pt x="7925" y="19291"/>
                    <a:pt x="9077" y="19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44500" y="5991500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36"/>
                    <a:pt x="14400" y="10473"/>
                    <a:pt x="18000" y="14073"/>
                  </a:cubicBezTo>
                  <a:cubicBezTo>
                    <a:pt x="21600" y="17673"/>
                    <a:pt x="216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38258" y="5883550"/>
              <a:ext cx="35709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614" y="21600"/>
                  </a:moveTo>
                  <a:cubicBezTo>
                    <a:pt x="724" y="21600"/>
                    <a:pt x="-165" y="21600"/>
                    <a:pt x="26" y="21000"/>
                  </a:cubicBezTo>
                  <a:cubicBezTo>
                    <a:pt x="216" y="20400"/>
                    <a:pt x="1487" y="19200"/>
                    <a:pt x="4600" y="16800"/>
                  </a:cubicBezTo>
                  <a:cubicBezTo>
                    <a:pt x="7713" y="14400"/>
                    <a:pt x="12668" y="10800"/>
                    <a:pt x="15781" y="7800"/>
                  </a:cubicBezTo>
                  <a:cubicBezTo>
                    <a:pt x="18894" y="4800"/>
                    <a:pt x="20164" y="2400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855509" y="5839100"/>
              <a:ext cx="5137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6" h="21600" fill="norm" stroke="1" extrusionOk="0">
                  <a:moveTo>
                    <a:pt x="5458" y="1662"/>
                  </a:moveTo>
                  <a:cubicBezTo>
                    <a:pt x="2258" y="831"/>
                    <a:pt x="-942" y="0"/>
                    <a:pt x="258" y="0"/>
                  </a:cubicBezTo>
                  <a:cubicBezTo>
                    <a:pt x="1458" y="0"/>
                    <a:pt x="7058" y="831"/>
                    <a:pt x="11858" y="2492"/>
                  </a:cubicBezTo>
                  <a:cubicBezTo>
                    <a:pt x="16658" y="4154"/>
                    <a:pt x="20658" y="6646"/>
                    <a:pt x="19058" y="9969"/>
                  </a:cubicBezTo>
                  <a:cubicBezTo>
                    <a:pt x="17458" y="13292"/>
                    <a:pt x="10258" y="17446"/>
                    <a:pt x="30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315458" y="5627538"/>
              <a:ext cx="93730" cy="41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45" fill="norm" stroke="1" extrusionOk="0">
                  <a:moveTo>
                    <a:pt x="19498" y="1406"/>
                  </a:moveTo>
                  <a:cubicBezTo>
                    <a:pt x="18089" y="863"/>
                    <a:pt x="16680" y="320"/>
                    <a:pt x="14802" y="103"/>
                  </a:cubicBezTo>
                  <a:cubicBezTo>
                    <a:pt x="12924" y="-114"/>
                    <a:pt x="10576" y="-5"/>
                    <a:pt x="8698" y="592"/>
                  </a:cubicBezTo>
                  <a:cubicBezTo>
                    <a:pt x="6819" y="1189"/>
                    <a:pt x="5411" y="2274"/>
                    <a:pt x="5176" y="3359"/>
                  </a:cubicBezTo>
                  <a:cubicBezTo>
                    <a:pt x="4941" y="4445"/>
                    <a:pt x="5880" y="5530"/>
                    <a:pt x="8463" y="6453"/>
                  </a:cubicBezTo>
                  <a:cubicBezTo>
                    <a:pt x="11046" y="7375"/>
                    <a:pt x="15272" y="8135"/>
                    <a:pt x="17854" y="8895"/>
                  </a:cubicBezTo>
                  <a:cubicBezTo>
                    <a:pt x="20437" y="9655"/>
                    <a:pt x="21376" y="10415"/>
                    <a:pt x="20437" y="11066"/>
                  </a:cubicBezTo>
                  <a:cubicBezTo>
                    <a:pt x="19498" y="11717"/>
                    <a:pt x="16680" y="12260"/>
                    <a:pt x="13628" y="12911"/>
                  </a:cubicBezTo>
                  <a:cubicBezTo>
                    <a:pt x="10576" y="13562"/>
                    <a:pt x="7289" y="14322"/>
                    <a:pt x="4941" y="15353"/>
                  </a:cubicBezTo>
                  <a:cubicBezTo>
                    <a:pt x="2593" y="16384"/>
                    <a:pt x="1185" y="17687"/>
                    <a:pt x="480" y="18718"/>
                  </a:cubicBezTo>
                  <a:cubicBezTo>
                    <a:pt x="-224" y="19749"/>
                    <a:pt x="-224" y="20509"/>
                    <a:pt x="950" y="20943"/>
                  </a:cubicBezTo>
                  <a:cubicBezTo>
                    <a:pt x="2124" y="21377"/>
                    <a:pt x="4472" y="21486"/>
                    <a:pt x="6819" y="21432"/>
                  </a:cubicBezTo>
                  <a:cubicBezTo>
                    <a:pt x="9167" y="21377"/>
                    <a:pt x="11515" y="21160"/>
                    <a:pt x="13863" y="20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498600" y="5722354"/>
              <a:ext cx="203200" cy="20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1577"/>
                  </a:moveTo>
                  <a:cubicBezTo>
                    <a:pt x="675" y="696"/>
                    <a:pt x="1350" y="-186"/>
                    <a:pt x="3487" y="34"/>
                  </a:cubicBezTo>
                  <a:cubicBezTo>
                    <a:pt x="5625" y="255"/>
                    <a:pt x="9225" y="1577"/>
                    <a:pt x="11363" y="4112"/>
                  </a:cubicBezTo>
                  <a:cubicBezTo>
                    <a:pt x="13500" y="6647"/>
                    <a:pt x="14175" y="10394"/>
                    <a:pt x="13050" y="13479"/>
                  </a:cubicBezTo>
                  <a:cubicBezTo>
                    <a:pt x="11925" y="16565"/>
                    <a:pt x="9000" y="18990"/>
                    <a:pt x="6975" y="20202"/>
                  </a:cubicBezTo>
                  <a:cubicBezTo>
                    <a:pt x="4950" y="21414"/>
                    <a:pt x="3825" y="21414"/>
                    <a:pt x="3150" y="20753"/>
                  </a:cubicBezTo>
                  <a:cubicBezTo>
                    <a:pt x="2475" y="20092"/>
                    <a:pt x="2250" y="18769"/>
                    <a:pt x="4050" y="16234"/>
                  </a:cubicBezTo>
                  <a:cubicBezTo>
                    <a:pt x="5850" y="13700"/>
                    <a:pt x="9675" y="9953"/>
                    <a:pt x="12150" y="7638"/>
                  </a:cubicBezTo>
                  <a:cubicBezTo>
                    <a:pt x="14625" y="5324"/>
                    <a:pt x="15750" y="4443"/>
                    <a:pt x="16763" y="3451"/>
                  </a:cubicBezTo>
                  <a:cubicBezTo>
                    <a:pt x="17775" y="2459"/>
                    <a:pt x="18675" y="1357"/>
                    <a:pt x="18450" y="916"/>
                  </a:cubicBezTo>
                  <a:cubicBezTo>
                    <a:pt x="18225" y="475"/>
                    <a:pt x="16875" y="696"/>
                    <a:pt x="15750" y="1908"/>
                  </a:cubicBezTo>
                  <a:cubicBezTo>
                    <a:pt x="14625" y="3120"/>
                    <a:pt x="13725" y="5324"/>
                    <a:pt x="13612" y="7528"/>
                  </a:cubicBezTo>
                  <a:cubicBezTo>
                    <a:pt x="13500" y="9732"/>
                    <a:pt x="14175" y="11936"/>
                    <a:pt x="15637" y="13700"/>
                  </a:cubicBezTo>
                  <a:cubicBezTo>
                    <a:pt x="17100" y="15463"/>
                    <a:pt x="19350" y="16785"/>
                    <a:pt x="21600" y="18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758950" y="5902600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797050" y="5572400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911350" y="5889900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135777" y="5719397"/>
              <a:ext cx="181974" cy="22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11" fill="norm" stroke="1" extrusionOk="0">
                  <a:moveTo>
                    <a:pt x="490" y="1694"/>
                  </a:moveTo>
                  <a:cubicBezTo>
                    <a:pt x="1235" y="902"/>
                    <a:pt x="1979" y="109"/>
                    <a:pt x="3593" y="10"/>
                  </a:cubicBezTo>
                  <a:cubicBezTo>
                    <a:pt x="5207" y="-89"/>
                    <a:pt x="7690" y="505"/>
                    <a:pt x="9428" y="2388"/>
                  </a:cubicBezTo>
                  <a:cubicBezTo>
                    <a:pt x="11166" y="4271"/>
                    <a:pt x="12159" y="7441"/>
                    <a:pt x="11042" y="10711"/>
                  </a:cubicBezTo>
                  <a:cubicBezTo>
                    <a:pt x="9924" y="13981"/>
                    <a:pt x="6697" y="17350"/>
                    <a:pt x="4462" y="19232"/>
                  </a:cubicBezTo>
                  <a:cubicBezTo>
                    <a:pt x="2228" y="21115"/>
                    <a:pt x="986" y="21511"/>
                    <a:pt x="366" y="21016"/>
                  </a:cubicBezTo>
                  <a:cubicBezTo>
                    <a:pt x="-255" y="20520"/>
                    <a:pt x="-255" y="19133"/>
                    <a:pt x="1731" y="16557"/>
                  </a:cubicBezTo>
                  <a:cubicBezTo>
                    <a:pt x="3717" y="13981"/>
                    <a:pt x="7690" y="10216"/>
                    <a:pt x="10173" y="7937"/>
                  </a:cubicBezTo>
                  <a:cubicBezTo>
                    <a:pt x="12655" y="5658"/>
                    <a:pt x="13648" y="4865"/>
                    <a:pt x="14642" y="3874"/>
                  </a:cubicBezTo>
                  <a:cubicBezTo>
                    <a:pt x="15635" y="2883"/>
                    <a:pt x="16628" y="1694"/>
                    <a:pt x="16628" y="1397"/>
                  </a:cubicBezTo>
                  <a:cubicBezTo>
                    <a:pt x="16628" y="1100"/>
                    <a:pt x="15635" y="1694"/>
                    <a:pt x="14517" y="3775"/>
                  </a:cubicBezTo>
                  <a:cubicBezTo>
                    <a:pt x="13400" y="5856"/>
                    <a:pt x="12159" y="9423"/>
                    <a:pt x="12531" y="12296"/>
                  </a:cubicBezTo>
                  <a:cubicBezTo>
                    <a:pt x="12904" y="15170"/>
                    <a:pt x="14890" y="17350"/>
                    <a:pt x="16628" y="18638"/>
                  </a:cubicBezTo>
                  <a:cubicBezTo>
                    <a:pt x="18366" y="19926"/>
                    <a:pt x="19855" y="20322"/>
                    <a:pt x="21345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383593" y="5890842"/>
              <a:ext cx="124657" cy="12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75" fill="norm" stroke="1" extrusionOk="0">
                  <a:moveTo>
                    <a:pt x="681" y="2000"/>
                  </a:moveTo>
                  <a:cubicBezTo>
                    <a:pt x="2121" y="920"/>
                    <a:pt x="3561" y="-160"/>
                    <a:pt x="4821" y="20"/>
                  </a:cubicBezTo>
                  <a:cubicBezTo>
                    <a:pt x="6081" y="200"/>
                    <a:pt x="7161" y="1640"/>
                    <a:pt x="7521" y="3440"/>
                  </a:cubicBezTo>
                  <a:cubicBezTo>
                    <a:pt x="7881" y="5240"/>
                    <a:pt x="7521" y="7400"/>
                    <a:pt x="6441" y="9560"/>
                  </a:cubicBezTo>
                  <a:cubicBezTo>
                    <a:pt x="5361" y="11720"/>
                    <a:pt x="3561" y="13880"/>
                    <a:pt x="2121" y="15860"/>
                  </a:cubicBezTo>
                  <a:cubicBezTo>
                    <a:pt x="681" y="17840"/>
                    <a:pt x="-399" y="19640"/>
                    <a:pt x="141" y="20540"/>
                  </a:cubicBezTo>
                  <a:cubicBezTo>
                    <a:pt x="681" y="21440"/>
                    <a:pt x="2841" y="21440"/>
                    <a:pt x="6621" y="20180"/>
                  </a:cubicBezTo>
                  <a:cubicBezTo>
                    <a:pt x="10401" y="18920"/>
                    <a:pt x="15801" y="16400"/>
                    <a:pt x="21201" y="13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463800" y="5591450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660650" y="6035950"/>
              <a:ext cx="88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952750" y="6086750"/>
              <a:ext cx="317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124200" y="606770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359150" y="6023250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3543300" y="6029600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4114"/>
                    <a:pt x="16062" y="8229"/>
                    <a:pt x="12462" y="11829"/>
                  </a:cubicBezTo>
                  <a:cubicBezTo>
                    <a:pt x="8862" y="15429"/>
                    <a:pt x="4431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782483" y="5755883"/>
              <a:ext cx="211667" cy="30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65" fill="norm" stroke="1" extrusionOk="0">
                  <a:moveTo>
                    <a:pt x="214" y="2692"/>
                  </a:moveTo>
                  <a:cubicBezTo>
                    <a:pt x="0" y="1957"/>
                    <a:pt x="-214" y="1222"/>
                    <a:pt x="428" y="781"/>
                  </a:cubicBezTo>
                  <a:cubicBezTo>
                    <a:pt x="1069" y="341"/>
                    <a:pt x="2566" y="194"/>
                    <a:pt x="4384" y="635"/>
                  </a:cubicBezTo>
                  <a:cubicBezTo>
                    <a:pt x="6202" y="1075"/>
                    <a:pt x="8340" y="2104"/>
                    <a:pt x="9944" y="4308"/>
                  </a:cubicBezTo>
                  <a:cubicBezTo>
                    <a:pt x="11548" y="6512"/>
                    <a:pt x="12618" y="9892"/>
                    <a:pt x="12083" y="12830"/>
                  </a:cubicBezTo>
                  <a:cubicBezTo>
                    <a:pt x="11548" y="15769"/>
                    <a:pt x="9410" y="18267"/>
                    <a:pt x="7806" y="19590"/>
                  </a:cubicBezTo>
                  <a:cubicBezTo>
                    <a:pt x="6202" y="20912"/>
                    <a:pt x="5133" y="21059"/>
                    <a:pt x="4598" y="20692"/>
                  </a:cubicBezTo>
                  <a:cubicBezTo>
                    <a:pt x="4063" y="20324"/>
                    <a:pt x="4063" y="19443"/>
                    <a:pt x="5560" y="16945"/>
                  </a:cubicBezTo>
                  <a:cubicBezTo>
                    <a:pt x="7057" y="14447"/>
                    <a:pt x="10051" y="10332"/>
                    <a:pt x="12511" y="7394"/>
                  </a:cubicBezTo>
                  <a:cubicBezTo>
                    <a:pt x="14970" y="4455"/>
                    <a:pt x="16895" y="2692"/>
                    <a:pt x="18178" y="1443"/>
                  </a:cubicBezTo>
                  <a:cubicBezTo>
                    <a:pt x="19461" y="194"/>
                    <a:pt x="20103" y="-541"/>
                    <a:pt x="19461" y="488"/>
                  </a:cubicBezTo>
                  <a:cubicBezTo>
                    <a:pt x="18820" y="1516"/>
                    <a:pt x="16895" y="4308"/>
                    <a:pt x="16039" y="6953"/>
                  </a:cubicBezTo>
                  <a:cubicBezTo>
                    <a:pt x="15184" y="9598"/>
                    <a:pt x="15398" y="12096"/>
                    <a:pt x="16467" y="13786"/>
                  </a:cubicBezTo>
                  <a:cubicBezTo>
                    <a:pt x="17536" y="15475"/>
                    <a:pt x="19461" y="16357"/>
                    <a:pt x="21386" y="17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109176" y="5972450"/>
              <a:ext cx="2467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457"/>
                    <a:pt x="2982" y="8914"/>
                    <a:pt x="1182" y="12000"/>
                  </a:cubicBezTo>
                  <a:cubicBezTo>
                    <a:pt x="-618" y="15086"/>
                    <a:pt x="-618" y="16800"/>
                    <a:pt x="2982" y="18171"/>
                  </a:cubicBezTo>
                  <a:cubicBezTo>
                    <a:pt x="6582" y="19543"/>
                    <a:pt x="13782" y="20571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171405" y="5978800"/>
              <a:ext cx="80414" cy="12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005" fill="norm" stroke="1" extrusionOk="0">
                  <a:moveTo>
                    <a:pt x="9859" y="3295"/>
                  </a:moveTo>
                  <a:cubicBezTo>
                    <a:pt x="7159" y="3661"/>
                    <a:pt x="4459" y="4027"/>
                    <a:pt x="2569" y="5308"/>
                  </a:cubicBezTo>
                  <a:cubicBezTo>
                    <a:pt x="679" y="6590"/>
                    <a:pt x="-401" y="8786"/>
                    <a:pt x="139" y="11532"/>
                  </a:cubicBezTo>
                  <a:cubicBezTo>
                    <a:pt x="679" y="14278"/>
                    <a:pt x="2839" y="17573"/>
                    <a:pt x="5539" y="19403"/>
                  </a:cubicBezTo>
                  <a:cubicBezTo>
                    <a:pt x="8239" y="21234"/>
                    <a:pt x="11479" y="21600"/>
                    <a:pt x="14719" y="19953"/>
                  </a:cubicBezTo>
                  <a:cubicBezTo>
                    <a:pt x="17959" y="18305"/>
                    <a:pt x="21199" y="14644"/>
                    <a:pt x="20389" y="10983"/>
                  </a:cubicBezTo>
                  <a:cubicBezTo>
                    <a:pt x="19579" y="7322"/>
                    <a:pt x="14719" y="3661"/>
                    <a:pt x="98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133849" y="5578750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387850" y="5595859"/>
              <a:ext cx="88004" cy="554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511" fill="norm" stroke="1" extrusionOk="0">
                  <a:moveTo>
                    <a:pt x="4521" y="1307"/>
                  </a:moveTo>
                  <a:cubicBezTo>
                    <a:pt x="5526" y="814"/>
                    <a:pt x="6530" y="322"/>
                    <a:pt x="9042" y="116"/>
                  </a:cubicBezTo>
                  <a:cubicBezTo>
                    <a:pt x="11553" y="-89"/>
                    <a:pt x="15572" y="-7"/>
                    <a:pt x="18084" y="240"/>
                  </a:cubicBezTo>
                  <a:cubicBezTo>
                    <a:pt x="20595" y="486"/>
                    <a:pt x="21600" y="897"/>
                    <a:pt x="20344" y="1759"/>
                  </a:cubicBezTo>
                  <a:cubicBezTo>
                    <a:pt x="19088" y="2621"/>
                    <a:pt x="15572" y="3935"/>
                    <a:pt x="12307" y="5332"/>
                  </a:cubicBezTo>
                  <a:cubicBezTo>
                    <a:pt x="9042" y="6728"/>
                    <a:pt x="6028" y="8206"/>
                    <a:pt x="5274" y="9356"/>
                  </a:cubicBezTo>
                  <a:cubicBezTo>
                    <a:pt x="4521" y="10506"/>
                    <a:pt x="6028" y="11327"/>
                    <a:pt x="9293" y="12354"/>
                  </a:cubicBezTo>
                  <a:cubicBezTo>
                    <a:pt x="12558" y="13380"/>
                    <a:pt x="17581" y="14612"/>
                    <a:pt x="19340" y="15926"/>
                  </a:cubicBezTo>
                  <a:cubicBezTo>
                    <a:pt x="21098" y="17240"/>
                    <a:pt x="19591" y="18636"/>
                    <a:pt x="15823" y="19581"/>
                  </a:cubicBezTo>
                  <a:cubicBezTo>
                    <a:pt x="12056" y="20525"/>
                    <a:pt x="6028" y="21018"/>
                    <a:pt x="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30951" y="6800633"/>
              <a:ext cx="145544" cy="32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272" fill="norm" stroke="1" extrusionOk="0">
                  <a:moveTo>
                    <a:pt x="13840" y="7348"/>
                  </a:moveTo>
                  <a:cubicBezTo>
                    <a:pt x="16240" y="6373"/>
                    <a:pt x="18640" y="5397"/>
                    <a:pt x="19840" y="4422"/>
                  </a:cubicBezTo>
                  <a:cubicBezTo>
                    <a:pt x="21040" y="3446"/>
                    <a:pt x="21040" y="2471"/>
                    <a:pt x="18640" y="1565"/>
                  </a:cubicBezTo>
                  <a:cubicBezTo>
                    <a:pt x="16240" y="659"/>
                    <a:pt x="11440" y="-177"/>
                    <a:pt x="7690" y="32"/>
                  </a:cubicBezTo>
                  <a:cubicBezTo>
                    <a:pt x="3940" y="241"/>
                    <a:pt x="1240" y="1495"/>
                    <a:pt x="340" y="3377"/>
                  </a:cubicBezTo>
                  <a:cubicBezTo>
                    <a:pt x="-560" y="5258"/>
                    <a:pt x="340" y="7766"/>
                    <a:pt x="2890" y="9648"/>
                  </a:cubicBezTo>
                  <a:cubicBezTo>
                    <a:pt x="5440" y="11529"/>
                    <a:pt x="9640" y="12783"/>
                    <a:pt x="12490" y="14246"/>
                  </a:cubicBezTo>
                  <a:cubicBezTo>
                    <a:pt x="15340" y="15709"/>
                    <a:pt x="16840" y="17382"/>
                    <a:pt x="16090" y="18636"/>
                  </a:cubicBezTo>
                  <a:cubicBezTo>
                    <a:pt x="15340" y="19890"/>
                    <a:pt x="12340" y="20726"/>
                    <a:pt x="9940" y="21075"/>
                  </a:cubicBezTo>
                  <a:cubicBezTo>
                    <a:pt x="7540" y="21423"/>
                    <a:pt x="5740" y="21284"/>
                    <a:pt x="4690" y="20866"/>
                  </a:cubicBezTo>
                  <a:cubicBezTo>
                    <a:pt x="3640" y="20448"/>
                    <a:pt x="3340" y="19751"/>
                    <a:pt x="3790" y="18984"/>
                  </a:cubicBezTo>
                  <a:cubicBezTo>
                    <a:pt x="4240" y="18218"/>
                    <a:pt x="5440" y="17382"/>
                    <a:pt x="6640" y="16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33145" y="7047716"/>
              <a:ext cx="187555" cy="14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69" fill="norm" stroke="1" extrusionOk="0">
                  <a:moveTo>
                    <a:pt x="1826" y="5172"/>
                  </a:moveTo>
                  <a:cubicBezTo>
                    <a:pt x="1826" y="3651"/>
                    <a:pt x="1826" y="2130"/>
                    <a:pt x="2426" y="1217"/>
                  </a:cubicBezTo>
                  <a:cubicBezTo>
                    <a:pt x="3026" y="304"/>
                    <a:pt x="4226" y="0"/>
                    <a:pt x="5426" y="0"/>
                  </a:cubicBezTo>
                  <a:cubicBezTo>
                    <a:pt x="6626" y="0"/>
                    <a:pt x="7826" y="304"/>
                    <a:pt x="8426" y="1521"/>
                  </a:cubicBezTo>
                  <a:cubicBezTo>
                    <a:pt x="9026" y="2738"/>
                    <a:pt x="9026" y="4868"/>
                    <a:pt x="7706" y="7758"/>
                  </a:cubicBezTo>
                  <a:cubicBezTo>
                    <a:pt x="6386" y="10648"/>
                    <a:pt x="3746" y="14299"/>
                    <a:pt x="2066" y="16732"/>
                  </a:cubicBezTo>
                  <a:cubicBezTo>
                    <a:pt x="386" y="19166"/>
                    <a:pt x="-334" y="20383"/>
                    <a:pt x="146" y="20992"/>
                  </a:cubicBezTo>
                  <a:cubicBezTo>
                    <a:pt x="626" y="21600"/>
                    <a:pt x="2306" y="21600"/>
                    <a:pt x="6026" y="21144"/>
                  </a:cubicBezTo>
                  <a:cubicBezTo>
                    <a:pt x="9746" y="20687"/>
                    <a:pt x="15506" y="19775"/>
                    <a:pt x="21266" y="1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85800" y="6952051"/>
              <a:ext cx="3810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280" y="11153"/>
                    <a:pt x="4560" y="2153"/>
                    <a:pt x="8160" y="353"/>
                  </a:cubicBezTo>
                  <a:cubicBezTo>
                    <a:pt x="11760" y="-1447"/>
                    <a:pt x="1668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996949" y="6899550"/>
              <a:ext cx="9061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0" y="0"/>
                  </a:moveTo>
                  <a:cubicBezTo>
                    <a:pt x="5891" y="277"/>
                    <a:pt x="11782" y="554"/>
                    <a:pt x="15709" y="2077"/>
                  </a:cubicBezTo>
                  <a:cubicBezTo>
                    <a:pt x="19636" y="3600"/>
                    <a:pt x="21600" y="6369"/>
                    <a:pt x="20864" y="9831"/>
                  </a:cubicBezTo>
                  <a:cubicBezTo>
                    <a:pt x="20127" y="13292"/>
                    <a:pt x="16691" y="17446"/>
                    <a:pt x="132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375304" y="6734543"/>
              <a:ext cx="129646" cy="39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79" fill="norm" stroke="1" extrusionOk="0">
                  <a:moveTo>
                    <a:pt x="16886" y="1381"/>
                  </a:moveTo>
                  <a:cubicBezTo>
                    <a:pt x="15857" y="803"/>
                    <a:pt x="14829" y="226"/>
                    <a:pt x="11914" y="52"/>
                  </a:cubicBezTo>
                  <a:cubicBezTo>
                    <a:pt x="9000" y="-121"/>
                    <a:pt x="4200" y="110"/>
                    <a:pt x="1800" y="1092"/>
                  </a:cubicBezTo>
                  <a:cubicBezTo>
                    <a:pt x="-600" y="2074"/>
                    <a:pt x="-600" y="3806"/>
                    <a:pt x="1800" y="5366"/>
                  </a:cubicBezTo>
                  <a:cubicBezTo>
                    <a:pt x="4200" y="6925"/>
                    <a:pt x="9000" y="8311"/>
                    <a:pt x="11914" y="9235"/>
                  </a:cubicBezTo>
                  <a:cubicBezTo>
                    <a:pt x="14829" y="10159"/>
                    <a:pt x="15857" y="10621"/>
                    <a:pt x="16371" y="11141"/>
                  </a:cubicBezTo>
                  <a:cubicBezTo>
                    <a:pt x="16886" y="11661"/>
                    <a:pt x="16886" y="12238"/>
                    <a:pt x="15686" y="12989"/>
                  </a:cubicBezTo>
                  <a:cubicBezTo>
                    <a:pt x="14486" y="13740"/>
                    <a:pt x="12086" y="14664"/>
                    <a:pt x="9857" y="15646"/>
                  </a:cubicBezTo>
                  <a:cubicBezTo>
                    <a:pt x="7629" y="16628"/>
                    <a:pt x="5571" y="17667"/>
                    <a:pt x="4543" y="18649"/>
                  </a:cubicBezTo>
                  <a:cubicBezTo>
                    <a:pt x="3514" y="19631"/>
                    <a:pt x="3514" y="20555"/>
                    <a:pt x="6429" y="21017"/>
                  </a:cubicBezTo>
                  <a:cubicBezTo>
                    <a:pt x="9343" y="21479"/>
                    <a:pt x="15171" y="21479"/>
                    <a:pt x="2100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540605" y="6844050"/>
              <a:ext cx="211995" cy="21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28" fill="norm" stroke="1" extrusionOk="0">
                  <a:moveTo>
                    <a:pt x="247" y="2982"/>
                  </a:moveTo>
                  <a:cubicBezTo>
                    <a:pt x="33" y="1933"/>
                    <a:pt x="-181" y="885"/>
                    <a:pt x="247" y="360"/>
                  </a:cubicBezTo>
                  <a:cubicBezTo>
                    <a:pt x="674" y="-164"/>
                    <a:pt x="1744" y="-164"/>
                    <a:pt x="3775" y="675"/>
                  </a:cubicBezTo>
                  <a:cubicBezTo>
                    <a:pt x="5807" y="1514"/>
                    <a:pt x="8801" y="3191"/>
                    <a:pt x="10191" y="6127"/>
                  </a:cubicBezTo>
                  <a:cubicBezTo>
                    <a:pt x="11581" y="9063"/>
                    <a:pt x="11368" y="13257"/>
                    <a:pt x="10726" y="15879"/>
                  </a:cubicBezTo>
                  <a:cubicBezTo>
                    <a:pt x="10084" y="18500"/>
                    <a:pt x="9015" y="19549"/>
                    <a:pt x="7946" y="20283"/>
                  </a:cubicBezTo>
                  <a:cubicBezTo>
                    <a:pt x="6876" y="21017"/>
                    <a:pt x="5807" y="21436"/>
                    <a:pt x="5272" y="21121"/>
                  </a:cubicBezTo>
                  <a:cubicBezTo>
                    <a:pt x="4738" y="20807"/>
                    <a:pt x="4738" y="19758"/>
                    <a:pt x="6342" y="16718"/>
                  </a:cubicBezTo>
                  <a:cubicBezTo>
                    <a:pt x="7946" y="13677"/>
                    <a:pt x="11154" y="8644"/>
                    <a:pt x="13185" y="5498"/>
                  </a:cubicBezTo>
                  <a:cubicBezTo>
                    <a:pt x="15217" y="2353"/>
                    <a:pt x="16072" y="1094"/>
                    <a:pt x="16072" y="780"/>
                  </a:cubicBezTo>
                  <a:cubicBezTo>
                    <a:pt x="16072" y="465"/>
                    <a:pt x="15217" y="1094"/>
                    <a:pt x="14469" y="2877"/>
                  </a:cubicBezTo>
                  <a:cubicBezTo>
                    <a:pt x="13720" y="4659"/>
                    <a:pt x="13078" y="7595"/>
                    <a:pt x="13185" y="10007"/>
                  </a:cubicBezTo>
                  <a:cubicBezTo>
                    <a:pt x="13292" y="12419"/>
                    <a:pt x="14148" y="14306"/>
                    <a:pt x="15645" y="15669"/>
                  </a:cubicBezTo>
                  <a:cubicBezTo>
                    <a:pt x="17142" y="17032"/>
                    <a:pt x="19280" y="17871"/>
                    <a:pt x="21419" y="18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866900" y="7001150"/>
              <a:ext cx="1" cy="146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790700" y="6677300"/>
              <a:ext cx="152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050" y="947"/>
                  </a:cubicBezTo>
                  <a:cubicBezTo>
                    <a:pt x="5100" y="1895"/>
                    <a:pt x="5700" y="3789"/>
                    <a:pt x="5700" y="6063"/>
                  </a:cubicBezTo>
                  <a:cubicBezTo>
                    <a:pt x="5700" y="8337"/>
                    <a:pt x="5100" y="10989"/>
                    <a:pt x="3900" y="13263"/>
                  </a:cubicBezTo>
                  <a:cubicBezTo>
                    <a:pt x="2700" y="15537"/>
                    <a:pt x="900" y="17432"/>
                    <a:pt x="900" y="18189"/>
                  </a:cubicBezTo>
                  <a:cubicBezTo>
                    <a:pt x="900" y="18947"/>
                    <a:pt x="2700" y="18568"/>
                    <a:pt x="6450" y="18947"/>
                  </a:cubicBezTo>
                  <a:cubicBezTo>
                    <a:pt x="10200" y="19326"/>
                    <a:pt x="15900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000249" y="7083700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184399" y="6829116"/>
              <a:ext cx="215901" cy="21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1279"/>
                  </a:moveTo>
                  <a:cubicBezTo>
                    <a:pt x="1059" y="464"/>
                    <a:pt x="2118" y="-351"/>
                    <a:pt x="4235" y="158"/>
                  </a:cubicBezTo>
                  <a:cubicBezTo>
                    <a:pt x="6353" y="668"/>
                    <a:pt x="9529" y="2502"/>
                    <a:pt x="10906" y="5558"/>
                  </a:cubicBezTo>
                  <a:cubicBezTo>
                    <a:pt x="12282" y="8615"/>
                    <a:pt x="11859" y="12894"/>
                    <a:pt x="11012" y="15645"/>
                  </a:cubicBezTo>
                  <a:cubicBezTo>
                    <a:pt x="10165" y="18396"/>
                    <a:pt x="8894" y="19619"/>
                    <a:pt x="7624" y="20332"/>
                  </a:cubicBezTo>
                  <a:cubicBezTo>
                    <a:pt x="6353" y="21045"/>
                    <a:pt x="5082" y="21249"/>
                    <a:pt x="4341" y="20638"/>
                  </a:cubicBezTo>
                  <a:cubicBezTo>
                    <a:pt x="3600" y="20026"/>
                    <a:pt x="3388" y="18600"/>
                    <a:pt x="5294" y="15849"/>
                  </a:cubicBezTo>
                  <a:cubicBezTo>
                    <a:pt x="7200" y="13098"/>
                    <a:pt x="11224" y="9023"/>
                    <a:pt x="13659" y="6679"/>
                  </a:cubicBezTo>
                  <a:cubicBezTo>
                    <a:pt x="16094" y="4336"/>
                    <a:pt x="16941" y="3724"/>
                    <a:pt x="17894" y="2807"/>
                  </a:cubicBezTo>
                  <a:cubicBezTo>
                    <a:pt x="18847" y="1891"/>
                    <a:pt x="19906" y="668"/>
                    <a:pt x="19694" y="464"/>
                  </a:cubicBezTo>
                  <a:cubicBezTo>
                    <a:pt x="19482" y="260"/>
                    <a:pt x="18000" y="1075"/>
                    <a:pt x="16518" y="3113"/>
                  </a:cubicBezTo>
                  <a:cubicBezTo>
                    <a:pt x="15035" y="5151"/>
                    <a:pt x="13553" y="8411"/>
                    <a:pt x="13765" y="11366"/>
                  </a:cubicBezTo>
                  <a:cubicBezTo>
                    <a:pt x="13976" y="14321"/>
                    <a:pt x="15882" y="16970"/>
                    <a:pt x="17471" y="18396"/>
                  </a:cubicBezTo>
                  <a:cubicBezTo>
                    <a:pt x="19059" y="19823"/>
                    <a:pt x="20329" y="20026"/>
                    <a:pt x="21600" y="20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470150" y="6992250"/>
              <a:ext cx="184150" cy="15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3753"/>
                  </a:moveTo>
                  <a:cubicBezTo>
                    <a:pt x="745" y="2616"/>
                    <a:pt x="1490" y="1479"/>
                    <a:pt x="2483" y="769"/>
                  </a:cubicBezTo>
                  <a:cubicBezTo>
                    <a:pt x="3476" y="58"/>
                    <a:pt x="4717" y="-226"/>
                    <a:pt x="5710" y="200"/>
                  </a:cubicBezTo>
                  <a:cubicBezTo>
                    <a:pt x="6703" y="627"/>
                    <a:pt x="7448" y="1763"/>
                    <a:pt x="6828" y="4606"/>
                  </a:cubicBezTo>
                  <a:cubicBezTo>
                    <a:pt x="6207" y="7448"/>
                    <a:pt x="4221" y="11995"/>
                    <a:pt x="2731" y="15121"/>
                  </a:cubicBezTo>
                  <a:cubicBezTo>
                    <a:pt x="1241" y="18248"/>
                    <a:pt x="248" y="19953"/>
                    <a:pt x="621" y="20663"/>
                  </a:cubicBezTo>
                  <a:cubicBezTo>
                    <a:pt x="993" y="21374"/>
                    <a:pt x="2731" y="21090"/>
                    <a:pt x="5959" y="19385"/>
                  </a:cubicBezTo>
                  <a:cubicBezTo>
                    <a:pt x="9186" y="17679"/>
                    <a:pt x="13903" y="14553"/>
                    <a:pt x="16759" y="12137"/>
                  </a:cubicBezTo>
                  <a:cubicBezTo>
                    <a:pt x="19614" y="9721"/>
                    <a:pt x="20607" y="8016"/>
                    <a:pt x="21600" y="6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499783" y="6684973"/>
              <a:ext cx="192618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75" fill="norm" stroke="1" extrusionOk="0">
                  <a:moveTo>
                    <a:pt x="235" y="5175"/>
                  </a:moveTo>
                  <a:cubicBezTo>
                    <a:pt x="0" y="3375"/>
                    <a:pt x="-235" y="1575"/>
                    <a:pt x="469" y="675"/>
                  </a:cubicBezTo>
                  <a:cubicBezTo>
                    <a:pt x="1174" y="-225"/>
                    <a:pt x="2817" y="-225"/>
                    <a:pt x="3874" y="675"/>
                  </a:cubicBezTo>
                  <a:cubicBezTo>
                    <a:pt x="4930" y="1575"/>
                    <a:pt x="5400" y="3375"/>
                    <a:pt x="5282" y="5895"/>
                  </a:cubicBezTo>
                  <a:cubicBezTo>
                    <a:pt x="5165" y="8415"/>
                    <a:pt x="4461" y="11655"/>
                    <a:pt x="3639" y="14175"/>
                  </a:cubicBezTo>
                  <a:cubicBezTo>
                    <a:pt x="2817" y="16695"/>
                    <a:pt x="1878" y="18495"/>
                    <a:pt x="1995" y="19395"/>
                  </a:cubicBezTo>
                  <a:cubicBezTo>
                    <a:pt x="2113" y="20295"/>
                    <a:pt x="3287" y="20295"/>
                    <a:pt x="6691" y="20475"/>
                  </a:cubicBezTo>
                  <a:cubicBezTo>
                    <a:pt x="10095" y="20655"/>
                    <a:pt x="15730" y="21015"/>
                    <a:pt x="21365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794000" y="7140850"/>
              <a:ext cx="889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200"/>
                    <a:pt x="9257" y="8400"/>
                    <a:pt x="5657" y="12000"/>
                  </a:cubicBezTo>
                  <a:cubicBezTo>
                    <a:pt x="2057" y="15600"/>
                    <a:pt x="1029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105150" y="7159900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270250" y="7140850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638550" y="7153550"/>
              <a:ext cx="82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873500" y="6942168"/>
              <a:ext cx="171450" cy="20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2751"/>
                  </a:moveTo>
                  <a:cubicBezTo>
                    <a:pt x="1067" y="1682"/>
                    <a:pt x="2133" y="612"/>
                    <a:pt x="3333" y="185"/>
                  </a:cubicBezTo>
                  <a:cubicBezTo>
                    <a:pt x="4533" y="-243"/>
                    <a:pt x="5867" y="-29"/>
                    <a:pt x="7867" y="1896"/>
                  </a:cubicBezTo>
                  <a:cubicBezTo>
                    <a:pt x="9867" y="3820"/>
                    <a:pt x="12533" y="7456"/>
                    <a:pt x="12267" y="10985"/>
                  </a:cubicBezTo>
                  <a:cubicBezTo>
                    <a:pt x="12000" y="14513"/>
                    <a:pt x="8800" y="17935"/>
                    <a:pt x="6533" y="19646"/>
                  </a:cubicBezTo>
                  <a:cubicBezTo>
                    <a:pt x="4267" y="21357"/>
                    <a:pt x="2933" y="21357"/>
                    <a:pt x="2267" y="20502"/>
                  </a:cubicBezTo>
                  <a:cubicBezTo>
                    <a:pt x="1600" y="19646"/>
                    <a:pt x="1600" y="17935"/>
                    <a:pt x="4000" y="14941"/>
                  </a:cubicBezTo>
                  <a:cubicBezTo>
                    <a:pt x="6400" y="11947"/>
                    <a:pt x="11200" y="7670"/>
                    <a:pt x="14400" y="4890"/>
                  </a:cubicBezTo>
                  <a:cubicBezTo>
                    <a:pt x="17600" y="2109"/>
                    <a:pt x="19200" y="826"/>
                    <a:pt x="19333" y="506"/>
                  </a:cubicBezTo>
                  <a:cubicBezTo>
                    <a:pt x="19467" y="185"/>
                    <a:pt x="18133" y="826"/>
                    <a:pt x="17067" y="3179"/>
                  </a:cubicBezTo>
                  <a:cubicBezTo>
                    <a:pt x="16000" y="5531"/>
                    <a:pt x="15200" y="9595"/>
                    <a:pt x="16000" y="12803"/>
                  </a:cubicBezTo>
                  <a:cubicBezTo>
                    <a:pt x="16800" y="16010"/>
                    <a:pt x="19200" y="18363"/>
                    <a:pt x="21600" y="20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134555" y="7096400"/>
              <a:ext cx="3739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5400"/>
                    <a:pt x="4168" y="10800"/>
                    <a:pt x="1326" y="14400"/>
                  </a:cubicBezTo>
                  <a:cubicBezTo>
                    <a:pt x="-1516" y="18000"/>
                    <a:pt x="758" y="19800"/>
                    <a:pt x="30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214459" y="7109100"/>
              <a:ext cx="78141" cy="8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43" fill="norm" stroke="1" extrusionOk="0">
                  <a:moveTo>
                    <a:pt x="9047" y="6171"/>
                  </a:moveTo>
                  <a:cubicBezTo>
                    <a:pt x="6205" y="6686"/>
                    <a:pt x="3363" y="7200"/>
                    <a:pt x="1658" y="8743"/>
                  </a:cubicBezTo>
                  <a:cubicBezTo>
                    <a:pt x="-48" y="10286"/>
                    <a:pt x="-616" y="12857"/>
                    <a:pt x="805" y="15171"/>
                  </a:cubicBezTo>
                  <a:cubicBezTo>
                    <a:pt x="2226" y="17486"/>
                    <a:pt x="5637" y="19543"/>
                    <a:pt x="8763" y="20571"/>
                  </a:cubicBezTo>
                  <a:cubicBezTo>
                    <a:pt x="11889" y="21600"/>
                    <a:pt x="14731" y="21600"/>
                    <a:pt x="17005" y="20571"/>
                  </a:cubicBezTo>
                  <a:cubicBezTo>
                    <a:pt x="19279" y="19543"/>
                    <a:pt x="20984" y="17486"/>
                    <a:pt x="20984" y="15429"/>
                  </a:cubicBezTo>
                  <a:cubicBezTo>
                    <a:pt x="20984" y="13371"/>
                    <a:pt x="19279" y="11314"/>
                    <a:pt x="15868" y="8743"/>
                  </a:cubicBezTo>
                  <a:cubicBezTo>
                    <a:pt x="12458" y="6171"/>
                    <a:pt x="7342" y="3086"/>
                    <a:pt x="22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063999" y="6801622"/>
              <a:ext cx="165101" cy="12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448"/>
                  </a:moveTo>
                  <a:cubicBezTo>
                    <a:pt x="1385" y="94"/>
                    <a:pt x="2769" y="-260"/>
                    <a:pt x="4569" y="271"/>
                  </a:cubicBezTo>
                  <a:cubicBezTo>
                    <a:pt x="6369" y="802"/>
                    <a:pt x="8585" y="2219"/>
                    <a:pt x="9000" y="4520"/>
                  </a:cubicBezTo>
                  <a:cubicBezTo>
                    <a:pt x="9415" y="6822"/>
                    <a:pt x="8031" y="10009"/>
                    <a:pt x="6785" y="12133"/>
                  </a:cubicBezTo>
                  <a:cubicBezTo>
                    <a:pt x="5538" y="14258"/>
                    <a:pt x="4431" y="15320"/>
                    <a:pt x="3323" y="16560"/>
                  </a:cubicBezTo>
                  <a:cubicBezTo>
                    <a:pt x="2215" y="17799"/>
                    <a:pt x="1108" y="19215"/>
                    <a:pt x="1246" y="20101"/>
                  </a:cubicBezTo>
                  <a:cubicBezTo>
                    <a:pt x="1385" y="20986"/>
                    <a:pt x="2769" y="21340"/>
                    <a:pt x="6369" y="21340"/>
                  </a:cubicBezTo>
                  <a:cubicBezTo>
                    <a:pt x="9969" y="21340"/>
                    <a:pt x="15785" y="20986"/>
                    <a:pt x="21600" y="20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406900" y="6824723"/>
              <a:ext cx="71130" cy="5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541" fill="norm" stroke="1" extrusionOk="0">
                  <a:moveTo>
                    <a:pt x="0" y="1035"/>
                  </a:moveTo>
                  <a:cubicBezTo>
                    <a:pt x="1851" y="670"/>
                    <a:pt x="3703" y="306"/>
                    <a:pt x="6171" y="123"/>
                  </a:cubicBezTo>
                  <a:cubicBezTo>
                    <a:pt x="8640" y="-59"/>
                    <a:pt x="11726" y="-59"/>
                    <a:pt x="14194" y="260"/>
                  </a:cubicBezTo>
                  <a:cubicBezTo>
                    <a:pt x="16663" y="579"/>
                    <a:pt x="18514" y="1217"/>
                    <a:pt x="17280" y="2447"/>
                  </a:cubicBezTo>
                  <a:cubicBezTo>
                    <a:pt x="16046" y="3678"/>
                    <a:pt x="11726" y="5500"/>
                    <a:pt x="9257" y="6868"/>
                  </a:cubicBezTo>
                  <a:cubicBezTo>
                    <a:pt x="6789" y="8235"/>
                    <a:pt x="6171" y="9146"/>
                    <a:pt x="8331" y="10741"/>
                  </a:cubicBezTo>
                  <a:cubicBezTo>
                    <a:pt x="10491" y="12336"/>
                    <a:pt x="15429" y="14614"/>
                    <a:pt x="18206" y="16209"/>
                  </a:cubicBezTo>
                  <a:cubicBezTo>
                    <a:pt x="20983" y="17804"/>
                    <a:pt x="21600" y="18716"/>
                    <a:pt x="19440" y="19490"/>
                  </a:cubicBezTo>
                  <a:cubicBezTo>
                    <a:pt x="17280" y="20265"/>
                    <a:pt x="12343" y="20903"/>
                    <a:pt x="7406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96850" y="7496450"/>
              <a:ext cx="25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1895"/>
                    <a:pt x="21600" y="3789"/>
                    <a:pt x="19108" y="7389"/>
                  </a:cubicBezTo>
                  <a:cubicBezTo>
                    <a:pt x="16615" y="10989"/>
                    <a:pt x="8308" y="162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254000" y="782665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5235" y="8084098"/>
              <a:ext cx="148439" cy="32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71" fill="norm" stroke="1" extrusionOk="0">
                  <a:moveTo>
                    <a:pt x="20319" y="2682"/>
                  </a:moveTo>
                  <a:cubicBezTo>
                    <a:pt x="17319" y="1574"/>
                    <a:pt x="14319" y="466"/>
                    <a:pt x="11469" y="120"/>
                  </a:cubicBezTo>
                  <a:cubicBezTo>
                    <a:pt x="8619" y="-226"/>
                    <a:pt x="5919" y="189"/>
                    <a:pt x="3669" y="1159"/>
                  </a:cubicBezTo>
                  <a:cubicBezTo>
                    <a:pt x="1419" y="2128"/>
                    <a:pt x="-381" y="3651"/>
                    <a:pt x="69" y="5036"/>
                  </a:cubicBezTo>
                  <a:cubicBezTo>
                    <a:pt x="519" y="6420"/>
                    <a:pt x="3219" y="7666"/>
                    <a:pt x="6669" y="9120"/>
                  </a:cubicBezTo>
                  <a:cubicBezTo>
                    <a:pt x="10119" y="10574"/>
                    <a:pt x="14319" y="12236"/>
                    <a:pt x="16869" y="13551"/>
                  </a:cubicBezTo>
                  <a:cubicBezTo>
                    <a:pt x="19419" y="14866"/>
                    <a:pt x="20319" y="15836"/>
                    <a:pt x="20769" y="16666"/>
                  </a:cubicBezTo>
                  <a:cubicBezTo>
                    <a:pt x="21219" y="17497"/>
                    <a:pt x="21219" y="18189"/>
                    <a:pt x="19869" y="18951"/>
                  </a:cubicBezTo>
                  <a:cubicBezTo>
                    <a:pt x="18519" y="19712"/>
                    <a:pt x="15819" y="20543"/>
                    <a:pt x="13719" y="20959"/>
                  </a:cubicBezTo>
                  <a:cubicBezTo>
                    <a:pt x="11619" y="21374"/>
                    <a:pt x="10119" y="21374"/>
                    <a:pt x="9069" y="20959"/>
                  </a:cubicBezTo>
                  <a:cubicBezTo>
                    <a:pt x="8019" y="20543"/>
                    <a:pt x="7419" y="19712"/>
                    <a:pt x="6819" y="18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12092" y="8302900"/>
              <a:ext cx="4985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0"/>
                  </a:moveTo>
                  <a:cubicBezTo>
                    <a:pt x="16699" y="424"/>
                    <a:pt x="12199" y="847"/>
                    <a:pt x="8149" y="3600"/>
                  </a:cubicBezTo>
                  <a:cubicBezTo>
                    <a:pt x="4099" y="6353"/>
                    <a:pt x="499" y="11435"/>
                    <a:pt x="49" y="14824"/>
                  </a:cubicBezTo>
                  <a:cubicBezTo>
                    <a:pt x="-401" y="18212"/>
                    <a:pt x="2299" y="19906"/>
                    <a:pt x="49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55600" y="8370472"/>
              <a:ext cx="16934" cy="13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1334"/>
                  </a:moveTo>
                  <a:cubicBezTo>
                    <a:pt x="10800" y="352"/>
                    <a:pt x="21600" y="-630"/>
                    <a:pt x="21600" y="515"/>
                  </a:cubicBezTo>
                  <a:cubicBezTo>
                    <a:pt x="21600" y="1661"/>
                    <a:pt x="10800" y="4934"/>
                    <a:pt x="5400" y="8697"/>
                  </a:cubicBezTo>
                  <a:cubicBezTo>
                    <a:pt x="0" y="12461"/>
                    <a:pt x="0" y="16715"/>
                    <a:pt x="0" y="20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90550" y="8305793"/>
              <a:ext cx="2984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36" y="11375"/>
                    <a:pt x="8272" y="2735"/>
                    <a:pt x="11872" y="575"/>
                  </a:cubicBezTo>
                  <a:cubicBezTo>
                    <a:pt x="15472" y="-1585"/>
                    <a:pt x="1853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25500" y="8264800"/>
              <a:ext cx="7614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4011" y="0"/>
                  </a:moveTo>
                  <a:cubicBezTo>
                    <a:pt x="16930" y="248"/>
                    <a:pt x="19849" y="497"/>
                    <a:pt x="20724" y="2607"/>
                  </a:cubicBezTo>
                  <a:cubicBezTo>
                    <a:pt x="21600" y="4717"/>
                    <a:pt x="20432" y="8690"/>
                    <a:pt x="16638" y="12166"/>
                  </a:cubicBezTo>
                  <a:cubicBezTo>
                    <a:pt x="12843" y="15641"/>
                    <a:pt x="6422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264355" y="8087000"/>
              <a:ext cx="8184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20880" y="0"/>
                  </a:moveTo>
                  <a:cubicBezTo>
                    <a:pt x="18180" y="0"/>
                    <a:pt x="15480" y="0"/>
                    <a:pt x="11970" y="991"/>
                  </a:cubicBezTo>
                  <a:cubicBezTo>
                    <a:pt x="8460" y="1983"/>
                    <a:pt x="4140" y="3965"/>
                    <a:pt x="4140" y="5896"/>
                  </a:cubicBezTo>
                  <a:cubicBezTo>
                    <a:pt x="4140" y="7826"/>
                    <a:pt x="8460" y="9704"/>
                    <a:pt x="10080" y="11165"/>
                  </a:cubicBezTo>
                  <a:cubicBezTo>
                    <a:pt x="11700" y="12626"/>
                    <a:pt x="10620" y="13670"/>
                    <a:pt x="8190" y="15026"/>
                  </a:cubicBezTo>
                  <a:cubicBezTo>
                    <a:pt x="5760" y="16383"/>
                    <a:pt x="1980" y="18052"/>
                    <a:pt x="630" y="19200"/>
                  </a:cubicBezTo>
                  <a:cubicBezTo>
                    <a:pt x="-720" y="20348"/>
                    <a:pt x="360" y="20974"/>
                    <a:pt x="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438185" y="8182795"/>
              <a:ext cx="200116" cy="24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73" fill="norm" stroke="1" extrusionOk="0">
                  <a:moveTo>
                    <a:pt x="1715" y="3863"/>
                  </a:moveTo>
                  <a:cubicBezTo>
                    <a:pt x="805" y="3304"/>
                    <a:pt x="-104" y="2745"/>
                    <a:pt x="10" y="2280"/>
                  </a:cubicBezTo>
                  <a:cubicBezTo>
                    <a:pt x="123" y="1814"/>
                    <a:pt x="1260" y="1442"/>
                    <a:pt x="3307" y="1721"/>
                  </a:cubicBezTo>
                  <a:cubicBezTo>
                    <a:pt x="5353" y="2000"/>
                    <a:pt x="8309" y="2932"/>
                    <a:pt x="10241" y="4980"/>
                  </a:cubicBezTo>
                  <a:cubicBezTo>
                    <a:pt x="12174" y="7028"/>
                    <a:pt x="13083" y="10194"/>
                    <a:pt x="12515" y="12987"/>
                  </a:cubicBezTo>
                  <a:cubicBezTo>
                    <a:pt x="11947" y="15780"/>
                    <a:pt x="9900" y="18200"/>
                    <a:pt x="8309" y="19597"/>
                  </a:cubicBezTo>
                  <a:cubicBezTo>
                    <a:pt x="6717" y="20994"/>
                    <a:pt x="5580" y="21366"/>
                    <a:pt x="5012" y="21087"/>
                  </a:cubicBezTo>
                  <a:cubicBezTo>
                    <a:pt x="4443" y="20807"/>
                    <a:pt x="4443" y="19876"/>
                    <a:pt x="6262" y="17176"/>
                  </a:cubicBezTo>
                  <a:cubicBezTo>
                    <a:pt x="8081" y="14476"/>
                    <a:pt x="11719" y="10007"/>
                    <a:pt x="13879" y="7307"/>
                  </a:cubicBezTo>
                  <a:cubicBezTo>
                    <a:pt x="16039" y="4607"/>
                    <a:pt x="16721" y="3676"/>
                    <a:pt x="17403" y="2652"/>
                  </a:cubicBezTo>
                  <a:cubicBezTo>
                    <a:pt x="18085" y="1628"/>
                    <a:pt x="18768" y="511"/>
                    <a:pt x="18540" y="138"/>
                  </a:cubicBezTo>
                  <a:cubicBezTo>
                    <a:pt x="18313" y="-234"/>
                    <a:pt x="17176" y="138"/>
                    <a:pt x="16039" y="1349"/>
                  </a:cubicBezTo>
                  <a:cubicBezTo>
                    <a:pt x="14902" y="2559"/>
                    <a:pt x="13765" y="4607"/>
                    <a:pt x="14675" y="7680"/>
                  </a:cubicBezTo>
                  <a:cubicBezTo>
                    <a:pt x="15584" y="10752"/>
                    <a:pt x="18540" y="14849"/>
                    <a:pt x="21496" y="18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727200" y="8366400"/>
              <a:ext cx="1" cy="76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714500" y="7940950"/>
              <a:ext cx="698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55"/>
                    <a:pt x="0" y="5110"/>
                    <a:pt x="0" y="6968"/>
                  </a:cubicBezTo>
                  <a:cubicBezTo>
                    <a:pt x="0" y="8826"/>
                    <a:pt x="0" y="9987"/>
                    <a:pt x="1309" y="9755"/>
                  </a:cubicBezTo>
                  <a:cubicBezTo>
                    <a:pt x="2618" y="9523"/>
                    <a:pt x="5236" y="7897"/>
                    <a:pt x="6873" y="7665"/>
                  </a:cubicBezTo>
                  <a:cubicBezTo>
                    <a:pt x="8509" y="7432"/>
                    <a:pt x="9164" y="8594"/>
                    <a:pt x="11455" y="11148"/>
                  </a:cubicBezTo>
                  <a:cubicBezTo>
                    <a:pt x="13745" y="13703"/>
                    <a:pt x="17673" y="176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866900" y="8468000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145162" y="8198870"/>
              <a:ext cx="172588" cy="19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06" fill="norm" stroke="1" extrusionOk="0">
                  <a:moveTo>
                    <a:pt x="3262" y="2307"/>
                  </a:moveTo>
                  <a:cubicBezTo>
                    <a:pt x="4043" y="1398"/>
                    <a:pt x="4824" y="488"/>
                    <a:pt x="5735" y="488"/>
                  </a:cubicBezTo>
                  <a:cubicBezTo>
                    <a:pt x="6646" y="488"/>
                    <a:pt x="7686" y="1398"/>
                    <a:pt x="8467" y="3330"/>
                  </a:cubicBezTo>
                  <a:cubicBezTo>
                    <a:pt x="9248" y="5263"/>
                    <a:pt x="9768" y="8219"/>
                    <a:pt x="9118" y="10720"/>
                  </a:cubicBezTo>
                  <a:cubicBezTo>
                    <a:pt x="8467" y="13221"/>
                    <a:pt x="6646" y="15267"/>
                    <a:pt x="4824" y="16745"/>
                  </a:cubicBezTo>
                  <a:cubicBezTo>
                    <a:pt x="3002" y="18223"/>
                    <a:pt x="1180" y="19132"/>
                    <a:pt x="400" y="18905"/>
                  </a:cubicBezTo>
                  <a:cubicBezTo>
                    <a:pt x="-381" y="18678"/>
                    <a:pt x="-121" y="17313"/>
                    <a:pt x="2091" y="14812"/>
                  </a:cubicBezTo>
                  <a:cubicBezTo>
                    <a:pt x="4303" y="12311"/>
                    <a:pt x="8467" y="8673"/>
                    <a:pt x="11070" y="6513"/>
                  </a:cubicBezTo>
                  <a:cubicBezTo>
                    <a:pt x="13672" y="4353"/>
                    <a:pt x="14713" y="3671"/>
                    <a:pt x="15884" y="2648"/>
                  </a:cubicBezTo>
                  <a:cubicBezTo>
                    <a:pt x="17055" y="1625"/>
                    <a:pt x="18356" y="261"/>
                    <a:pt x="18486" y="33"/>
                  </a:cubicBezTo>
                  <a:cubicBezTo>
                    <a:pt x="18617" y="-194"/>
                    <a:pt x="17576" y="715"/>
                    <a:pt x="16665" y="3217"/>
                  </a:cubicBezTo>
                  <a:cubicBezTo>
                    <a:pt x="15754" y="5718"/>
                    <a:pt x="14973" y="9810"/>
                    <a:pt x="15754" y="13107"/>
                  </a:cubicBezTo>
                  <a:cubicBezTo>
                    <a:pt x="16535" y="16404"/>
                    <a:pt x="18877" y="18905"/>
                    <a:pt x="21219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381250" y="8328735"/>
              <a:ext cx="101600" cy="13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4" fill="norm" stroke="1" extrusionOk="0">
                  <a:moveTo>
                    <a:pt x="0" y="5736"/>
                  </a:moveTo>
                  <a:cubicBezTo>
                    <a:pt x="450" y="4124"/>
                    <a:pt x="900" y="2512"/>
                    <a:pt x="3150" y="1384"/>
                  </a:cubicBezTo>
                  <a:cubicBezTo>
                    <a:pt x="5400" y="256"/>
                    <a:pt x="9450" y="-389"/>
                    <a:pt x="11475" y="256"/>
                  </a:cubicBezTo>
                  <a:cubicBezTo>
                    <a:pt x="13500" y="901"/>
                    <a:pt x="13500" y="2835"/>
                    <a:pt x="12150" y="5253"/>
                  </a:cubicBezTo>
                  <a:cubicBezTo>
                    <a:pt x="10800" y="7671"/>
                    <a:pt x="8100" y="10572"/>
                    <a:pt x="5625" y="12990"/>
                  </a:cubicBezTo>
                  <a:cubicBezTo>
                    <a:pt x="3150" y="15408"/>
                    <a:pt x="900" y="17342"/>
                    <a:pt x="675" y="18793"/>
                  </a:cubicBezTo>
                  <a:cubicBezTo>
                    <a:pt x="450" y="20244"/>
                    <a:pt x="2250" y="21211"/>
                    <a:pt x="6075" y="20244"/>
                  </a:cubicBezTo>
                  <a:cubicBezTo>
                    <a:pt x="9900" y="19277"/>
                    <a:pt x="15750" y="16375"/>
                    <a:pt x="21600" y="13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454027" y="7921900"/>
              <a:ext cx="5364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3836" y="0"/>
                  </a:moveTo>
                  <a:cubicBezTo>
                    <a:pt x="2174" y="2571"/>
                    <a:pt x="513" y="5143"/>
                    <a:pt x="97" y="7071"/>
                  </a:cubicBezTo>
                  <a:cubicBezTo>
                    <a:pt x="-318" y="9000"/>
                    <a:pt x="513" y="10286"/>
                    <a:pt x="4251" y="10543"/>
                  </a:cubicBezTo>
                  <a:cubicBezTo>
                    <a:pt x="7990" y="10800"/>
                    <a:pt x="14636" y="10029"/>
                    <a:pt x="17959" y="10286"/>
                  </a:cubicBezTo>
                  <a:cubicBezTo>
                    <a:pt x="21282" y="10543"/>
                    <a:pt x="21282" y="11829"/>
                    <a:pt x="20867" y="13886"/>
                  </a:cubicBezTo>
                  <a:cubicBezTo>
                    <a:pt x="20451" y="15943"/>
                    <a:pt x="19620" y="18771"/>
                    <a:pt x="187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590799" y="8461650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067050" y="8480700"/>
              <a:ext cx="603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8400"/>
                    <a:pt x="4547" y="15200"/>
                    <a:pt x="7011" y="13200"/>
                  </a:cubicBezTo>
                  <a:cubicBezTo>
                    <a:pt x="9474" y="11200"/>
                    <a:pt x="12126" y="10400"/>
                    <a:pt x="14589" y="8400"/>
                  </a:cubicBezTo>
                  <a:cubicBezTo>
                    <a:pt x="17053" y="6400"/>
                    <a:pt x="19326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810000" y="847435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867150" y="8480700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075787" y="8242485"/>
              <a:ext cx="181979" cy="24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63" fill="norm" stroke="1" extrusionOk="0">
                  <a:moveTo>
                    <a:pt x="3788" y="1405"/>
                  </a:moveTo>
                  <a:cubicBezTo>
                    <a:pt x="4524" y="660"/>
                    <a:pt x="5260" y="-85"/>
                    <a:pt x="6242" y="8"/>
                  </a:cubicBezTo>
                  <a:cubicBezTo>
                    <a:pt x="7224" y="101"/>
                    <a:pt x="8451" y="1032"/>
                    <a:pt x="9556" y="3174"/>
                  </a:cubicBezTo>
                  <a:cubicBezTo>
                    <a:pt x="10660" y="5315"/>
                    <a:pt x="11642" y="8667"/>
                    <a:pt x="10783" y="11739"/>
                  </a:cubicBezTo>
                  <a:cubicBezTo>
                    <a:pt x="9924" y="14812"/>
                    <a:pt x="7224" y="17605"/>
                    <a:pt x="5015" y="19281"/>
                  </a:cubicBezTo>
                  <a:cubicBezTo>
                    <a:pt x="2806" y="20956"/>
                    <a:pt x="1088" y="21515"/>
                    <a:pt x="351" y="21329"/>
                  </a:cubicBezTo>
                  <a:cubicBezTo>
                    <a:pt x="-385" y="21143"/>
                    <a:pt x="-140" y="20212"/>
                    <a:pt x="2806" y="17418"/>
                  </a:cubicBezTo>
                  <a:cubicBezTo>
                    <a:pt x="5751" y="14625"/>
                    <a:pt x="11397" y="9970"/>
                    <a:pt x="14588" y="7270"/>
                  </a:cubicBezTo>
                  <a:cubicBezTo>
                    <a:pt x="17779" y="4570"/>
                    <a:pt x="18515" y="3825"/>
                    <a:pt x="19374" y="3081"/>
                  </a:cubicBezTo>
                  <a:cubicBezTo>
                    <a:pt x="20233" y="2336"/>
                    <a:pt x="21215" y="1591"/>
                    <a:pt x="21092" y="1498"/>
                  </a:cubicBezTo>
                  <a:cubicBezTo>
                    <a:pt x="20970" y="1405"/>
                    <a:pt x="19742" y="1963"/>
                    <a:pt x="18147" y="3732"/>
                  </a:cubicBezTo>
                  <a:cubicBezTo>
                    <a:pt x="16551" y="5501"/>
                    <a:pt x="14588" y="8481"/>
                    <a:pt x="14465" y="11460"/>
                  </a:cubicBezTo>
                  <a:cubicBezTo>
                    <a:pt x="14342" y="14439"/>
                    <a:pt x="16060" y="17418"/>
                    <a:pt x="17779" y="20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330700" y="8480700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376061" y="8468000"/>
              <a:ext cx="4989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21212" y="0"/>
                  </a:moveTo>
                  <a:cubicBezTo>
                    <a:pt x="16712" y="0"/>
                    <a:pt x="12212" y="0"/>
                    <a:pt x="8612" y="1309"/>
                  </a:cubicBezTo>
                  <a:cubicBezTo>
                    <a:pt x="5012" y="2618"/>
                    <a:pt x="2312" y="5236"/>
                    <a:pt x="962" y="8182"/>
                  </a:cubicBezTo>
                  <a:cubicBezTo>
                    <a:pt x="-388" y="11127"/>
                    <a:pt x="-388" y="14400"/>
                    <a:pt x="1412" y="17018"/>
                  </a:cubicBezTo>
                  <a:cubicBezTo>
                    <a:pt x="3212" y="19636"/>
                    <a:pt x="6812" y="21600"/>
                    <a:pt x="10862" y="21600"/>
                  </a:cubicBezTo>
                  <a:cubicBezTo>
                    <a:pt x="14912" y="21600"/>
                    <a:pt x="19412" y="19636"/>
                    <a:pt x="19862" y="17673"/>
                  </a:cubicBezTo>
                  <a:cubicBezTo>
                    <a:pt x="20312" y="15709"/>
                    <a:pt x="16712" y="13745"/>
                    <a:pt x="13562" y="11782"/>
                  </a:cubicBezTo>
                  <a:cubicBezTo>
                    <a:pt x="10412" y="9818"/>
                    <a:pt x="7712" y="7855"/>
                    <a:pt x="5012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394670" y="8004450"/>
              <a:ext cx="5033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3300" y="0"/>
                  </a:moveTo>
                  <a:cubicBezTo>
                    <a:pt x="9700" y="600"/>
                    <a:pt x="6100" y="1200"/>
                    <a:pt x="3850" y="2500"/>
                  </a:cubicBezTo>
                  <a:cubicBezTo>
                    <a:pt x="1600" y="3800"/>
                    <a:pt x="700" y="5800"/>
                    <a:pt x="250" y="7400"/>
                  </a:cubicBezTo>
                  <a:cubicBezTo>
                    <a:pt x="-200" y="9000"/>
                    <a:pt x="-200" y="10200"/>
                    <a:pt x="1600" y="11100"/>
                  </a:cubicBezTo>
                  <a:cubicBezTo>
                    <a:pt x="3400" y="12000"/>
                    <a:pt x="7000" y="12600"/>
                    <a:pt x="10600" y="12500"/>
                  </a:cubicBezTo>
                  <a:cubicBezTo>
                    <a:pt x="14200" y="12400"/>
                    <a:pt x="17800" y="11600"/>
                    <a:pt x="19150" y="11900"/>
                  </a:cubicBezTo>
                  <a:cubicBezTo>
                    <a:pt x="20500" y="12200"/>
                    <a:pt x="19600" y="13600"/>
                    <a:pt x="19600" y="15400"/>
                  </a:cubicBezTo>
                  <a:cubicBezTo>
                    <a:pt x="19600" y="17200"/>
                    <a:pt x="20500" y="19400"/>
                    <a:pt x="21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616449" y="7955893"/>
              <a:ext cx="83636" cy="62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522" fill="norm" stroke="1" extrusionOk="0">
                  <a:moveTo>
                    <a:pt x="0" y="1685"/>
                  </a:moveTo>
                  <a:cubicBezTo>
                    <a:pt x="0" y="1098"/>
                    <a:pt x="0" y="510"/>
                    <a:pt x="1580" y="216"/>
                  </a:cubicBezTo>
                  <a:cubicBezTo>
                    <a:pt x="3161" y="-78"/>
                    <a:pt x="6322" y="-78"/>
                    <a:pt x="10010" y="253"/>
                  </a:cubicBezTo>
                  <a:cubicBezTo>
                    <a:pt x="13698" y="583"/>
                    <a:pt x="17912" y="1244"/>
                    <a:pt x="19493" y="2236"/>
                  </a:cubicBezTo>
                  <a:cubicBezTo>
                    <a:pt x="21073" y="3228"/>
                    <a:pt x="20020" y="4551"/>
                    <a:pt x="17385" y="5873"/>
                  </a:cubicBezTo>
                  <a:cubicBezTo>
                    <a:pt x="14751" y="7195"/>
                    <a:pt x="10537" y="8518"/>
                    <a:pt x="9220" y="9583"/>
                  </a:cubicBezTo>
                  <a:cubicBezTo>
                    <a:pt x="7902" y="10649"/>
                    <a:pt x="9483" y="11457"/>
                    <a:pt x="12380" y="12228"/>
                  </a:cubicBezTo>
                  <a:cubicBezTo>
                    <a:pt x="15278" y="13000"/>
                    <a:pt x="19493" y="13734"/>
                    <a:pt x="20546" y="14873"/>
                  </a:cubicBezTo>
                  <a:cubicBezTo>
                    <a:pt x="21600" y="16012"/>
                    <a:pt x="19493" y="17555"/>
                    <a:pt x="15541" y="18730"/>
                  </a:cubicBezTo>
                  <a:cubicBezTo>
                    <a:pt x="11590" y="19906"/>
                    <a:pt x="5795" y="20714"/>
                    <a:pt x="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923366" y="5807350"/>
              <a:ext cx="55673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3600" y="21600"/>
                  </a:moveTo>
                  <a:cubicBezTo>
                    <a:pt x="2782" y="21000"/>
                    <a:pt x="1964" y="20400"/>
                    <a:pt x="1268" y="20100"/>
                  </a:cubicBezTo>
                  <a:cubicBezTo>
                    <a:pt x="573" y="19800"/>
                    <a:pt x="0" y="19800"/>
                    <a:pt x="0" y="19800"/>
                  </a:cubicBezTo>
                  <a:cubicBezTo>
                    <a:pt x="0" y="19800"/>
                    <a:pt x="573" y="19800"/>
                    <a:pt x="2291" y="18900"/>
                  </a:cubicBezTo>
                  <a:cubicBezTo>
                    <a:pt x="4009" y="18000"/>
                    <a:pt x="6873" y="16200"/>
                    <a:pt x="9859" y="14700"/>
                  </a:cubicBezTo>
                  <a:cubicBezTo>
                    <a:pt x="12845" y="13200"/>
                    <a:pt x="15955" y="12000"/>
                    <a:pt x="17755" y="11400"/>
                  </a:cubicBezTo>
                  <a:cubicBezTo>
                    <a:pt x="19555" y="10800"/>
                    <a:pt x="20045" y="10800"/>
                    <a:pt x="20495" y="10800"/>
                  </a:cubicBezTo>
                  <a:cubicBezTo>
                    <a:pt x="20945" y="10800"/>
                    <a:pt x="21355" y="10800"/>
                    <a:pt x="21477" y="9000"/>
                  </a:cubicBezTo>
                  <a:cubicBezTo>
                    <a:pt x="21600" y="7200"/>
                    <a:pt x="21436" y="3600"/>
                    <a:pt x="212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300772" y="5743850"/>
              <a:ext cx="199746" cy="25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467" fill="norm" stroke="1" extrusionOk="0">
                  <a:moveTo>
                    <a:pt x="8007" y="1634"/>
                  </a:moveTo>
                  <a:cubicBezTo>
                    <a:pt x="6916" y="1452"/>
                    <a:pt x="5825" y="1271"/>
                    <a:pt x="4189" y="908"/>
                  </a:cubicBezTo>
                  <a:cubicBezTo>
                    <a:pt x="2552" y="545"/>
                    <a:pt x="371" y="0"/>
                    <a:pt x="43" y="0"/>
                  </a:cubicBezTo>
                  <a:cubicBezTo>
                    <a:pt x="-284" y="0"/>
                    <a:pt x="1243" y="545"/>
                    <a:pt x="4734" y="1543"/>
                  </a:cubicBezTo>
                  <a:cubicBezTo>
                    <a:pt x="8225" y="2541"/>
                    <a:pt x="13680" y="3993"/>
                    <a:pt x="16952" y="5627"/>
                  </a:cubicBezTo>
                  <a:cubicBezTo>
                    <a:pt x="20225" y="7261"/>
                    <a:pt x="21316" y="9076"/>
                    <a:pt x="20116" y="11435"/>
                  </a:cubicBezTo>
                  <a:cubicBezTo>
                    <a:pt x="18916" y="13795"/>
                    <a:pt x="15425" y="16699"/>
                    <a:pt x="13352" y="18514"/>
                  </a:cubicBezTo>
                  <a:cubicBezTo>
                    <a:pt x="11280" y="20329"/>
                    <a:pt x="10625" y="21055"/>
                    <a:pt x="10407" y="21328"/>
                  </a:cubicBezTo>
                  <a:cubicBezTo>
                    <a:pt x="10189" y="21600"/>
                    <a:pt x="10407" y="21418"/>
                    <a:pt x="10625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104466" y="5565565"/>
              <a:ext cx="161988" cy="68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1" fill="norm" stroke="1" extrusionOk="0">
                  <a:moveTo>
                    <a:pt x="3927" y="6774"/>
                  </a:moveTo>
                  <a:cubicBezTo>
                    <a:pt x="3927" y="9225"/>
                    <a:pt x="3927" y="11677"/>
                    <a:pt x="3927" y="13962"/>
                  </a:cubicBezTo>
                  <a:cubicBezTo>
                    <a:pt x="3927" y="16248"/>
                    <a:pt x="3927" y="18369"/>
                    <a:pt x="3366" y="19661"/>
                  </a:cubicBezTo>
                  <a:cubicBezTo>
                    <a:pt x="2805" y="20953"/>
                    <a:pt x="1683" y="21416"/>
                    <a:pt x="982" y="21483"/>
                  </a:cubicBezTo>
                  <a:cubicBezTo>
                    <a:pt x="281" y="21549"/>
                    <a:pt x="0" y="21218"/>
                    <a:pt x="0" y="19893"/>
                  </a:cubicBezTo>
                  <a:cubicBezTo>
                    <a:pt x="0" y="18567"/>
                    <a:pt x="281" y="16248"/>
                    <a:pt x="561" y="13830"/>
                  </a:cubicBezTo>
                  <a:cubicBezTo>
                    <a:pt x="842" y="11412"/>
                    <a:pt x="1122" y="8894"/>
                    <a:pt x="2525" y="6674"/>
                  </a:cubicBezTo>
                  <a:cubicBezTo>
                    <a:pt x="3927" y="4455"/>
                    <a:pt x="6452" y="2533"/>
                    <a:pt x="8556" y="1440"/>
                  </a:cubicBezTo>
                  <a:cubicBezTo>
                    <a:pt x="10660" y="347"/>
                    <a:pt x="12343" y="82"/>
                    <a:pt x="13886" y="15"/>
                  </a:cubicBezTo>
                  <a:cubicBezTo>
                    <a:pt x="15429" y="-51"/>
                    <a:pt x="16831" y="82"/>
                    <a:pt x="18374" y="777"/>
                  </a:cubicBezTo>
                  <a:cubicBezTo>
                    <a:pt x="19917" y="1473"/>
                    <a:pt x="21600" y="2732"/>
                    <a:pt x="21460" y="4090"/>
                  </a:cubicBezTo>
                  <a:cubicBezTo>
                    <a:pt x="21319" y="5448"/>
                    <a:pt x="19356" y="6906"/>
                    <a:pt x="16971" y="7834"/>
                  </a:cubicBezTo>
                  <a:cubicBezTo>
                    <a:pt x="14587" y="8761"/>
                    <a:pt x="11782" y="9159"/>
                    <a:pt x="9678" y="9358"/>
                  </a:cubicBezTo>
                  <a:cubicBezTo>
                    <a:pt x="7574" y="9556"/>
                    <a:pt x="6171" y="9556"/>
                    <a:pt x="4909" y="9457"/>
                  </a:cubicBezTo>
                  <a:cubicBezTo>
                    <a:pt x="3647" y="9358"/>
                    <a:pt x="2525" y="9159"/>
                    <a:pt x="2525" y="8960"/>
                  </a:cubicBezTo>
                  <a:cubicBezTo>
                    <a:pt x="2525" y="8761"/>
                    <a:pt x="3647" y="8562"/>
                    <a:pt x="4769" y="8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305550" y="5845450"/>
              <a:ext cx="1079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686"/>
                    <a:pt x="4235" y="1371"/>
                    <a:pt x="7835" y="4971"/>
                  </a:cubicBezTo>
                  <a:cubicBezTo>
                    <a:pt x="11435" y="8571"/>
                    <a:pt x="16518" y="15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299694" y="5839100"/>
              <a:ext cx="120157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82" fill="norm" stroke="1" extrusionOk="0">
                  <a:moveTo>
                    <a:pt x="21141" y="0"/>
                  </a:moveTo>
                  <a:cubicBezTo>
                    <a:pt x="17417" y="2541"/>
                    <a:pt x="13693" y="5082"/>
                    <a:pt x="10341" y="8132"/>
                  </a:cubicBezTo>
                  <a:cubicBezTo>
                    <a:pt x="6989" y="11181"/>
                    <a:pt x="4010" y="14739"/>
                    <a:pt x="2148" y="17280"/>
                  </a:cubicBezTo>
                  <a:cubicBezTo>
                    <a:pt x="286" y="19821"/>
                    <a:pt x="-459" y="21346"/>
                    <a:pt x="286" y="21473"/>
                  </a:cubicBezTo>
                  <a:cubicBezTo>
                    <a:pt x="1031" y="21600"/>
                    <a:pt x="3265" y="20329"/>
                    <a:pt x="550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473029" y="5588078"/>
              <a:ext cx="150021" cy="33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09" fill="norm" stroke="1" extrusionOk="0">
                  <a:moveTo>
                    <a:pt x="20972" y="3069"/>
                  </a:moveTo>
                  <a:cubicBezTo>
                    <a:pt x="19788" y="1983"/>
                    <a:pt x="18605" y="896"/>
                    <a:pt x="17273" y="352"/>
                  </a:cubicBezTo>
                  <a:cubicBezTo>
                    <a:pt x="15942" y="-191"/>
                    <a:pt x="14462" y="-191"/>
                    <a:pt x="11947" y="964"/>
                  </a:cubicBezTo>
                  <a:cubicBezTo>
                    <a:pt x="9432" y="2118"/>
                    <a:pt x="5882" y="4428"/>
                    <a:pt x="3367" y="7077"/>
                  </a:cubicBezTo>
                  <a:cubicBezTo>
                    <a:pt x="851" y="9726"/>
                    <a:pt x="-628" y="12715"/>
                    <a:pt x="260" y="15160"/>
                  </a:cubicBezTo>
                  <a:cubicBezTo>
                    <a:pt x="1147" y="17605"/>
                    <a:pt x="4402" y="19507"/>
                    <a:pt x="8249" y="20458"/>
                  </a:cubicBezTo>
                  <a:cubicBezTo>
                    <a:pt x="12095" y="21409"/>
                    <a:pt x="16534" y="21409"/>
                    <a:pt x="20972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997200" y="4956450"/>
              <a:ext cx="44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22"/>
                    <a:pt x="7200" y="10643"/>
                    <a:pt x="3600" y="14243"/>
                  </a:cubicBezTo>
                  <a:cubicBezTo>
                    <a:pt x="0" y="17843"/>
                    <a:pt x="0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219955" y="4778650"/>
              <a:ext cx="16459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9042" y="0"/>
                  </a:moveTo>
                  <a:cubicBezTo>
                    <a:pt x="17934" y="4547"/>
                    <a:pt x="16826" y="9095"/>
                    <a:pt x="15303" y="12221"/>
                  </a:cubicBezTo>
                  <a:cubicBezTo>
                    <a:pt x="13780" y="15347"/>
                    <a:pt x="11842" y="17053"/>
                    <a:pt x="9349" y="17716"/>
                  </a:cubicBezTo>
                  <a:cubicBezTo>
                    <a:pt x="6857" y="18379"/>
                    <a:pt x="3811" y="18000"/>
                    <a:pt x="2149" y="16768"/>
                  </a:cubicBezTo>
                  <a:cubicBezTo>
                    <a:pt x="488" y="15537"/>
                    <a:pt x="211" y="13453"/>
                    <a:pt x="72" y="11937"/>
                  </a:cubicBezTo>
                  <a:cubicBezTo>
                    <a:pt x="-66" y="10421"/>
                    <a:pt x="-66" y="9474"/>
                    <a:pt x="626" y="8905"/>
                  </a:cubicBezTo>
                  <a:cubicBezTo>
                    <a:pt x="1319" y="8337"/>
                    <a:pt x="2703" y="8147"/>
                    <a:pt x="4503" y="9000"/>
                  </a:cubicBezTo>
                  <a:cubicBezTo>
                    <a:pt x="6303" y="9853"/>
                    <a:pt x="8519" y="11747"/>
                    <a:pt x="11426" y="14021"/>
                  </a:cubicBezTo>
                  <a:cubicBezTo>
                    <a:pt x="14334" y="16295"/>
                    <a:pt x="17934" y="18947"/>
                    <a:pt x="215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492500" y="4854850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499335" y="4905650"/>
              <a:ext cx="120166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85" fill="norm" stroke="1" extrusionOk="0">
                  <a:moveTo>
                    <a:pt x="3266" y="17673"/>
                  </a:moveTo>
                  <a:cubicBezTo>
                    <a:pt x="1404" y="19636"/>
                    <a:pt x="-458" y="21600"/>
                    <a:pt x="101" y="21109"/>
                  </a:cubicBezTo>
                  <a:cubicBezTo>
                    <a:pt x="659" y="20618"/>
                    <a:pt x="3639" y="17673"/>
                    <a:pt x="7549" y="13745"/>
                  </a:cubicBezTo>
                  <a:cubicBezTo>
                    <a:pt x="11459" y="9818"/>
                    <a:pt x="16301" y="4909"/>
                    <a:pt x="211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733799" y="4710246"/>
              <a:ext cx="179377" cy="37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18" fill="norm" stroke="1" extrusionOk="0">
                  <a:moveTo>
                    <a:pt x="0" y="3158"/>
                  </a:moveTo>
                  <a:cubicBezTo>
                    <a:pt x="753" y="2678"/>
                    <a:pt x="1507" y="2198"/>
                    <a:pt x="4144" y="1658"/>
                  </a:cubicBezTo>
                  <a:cubicBezTo>
                    <a:pt x="6781" y="1118"/>
                    <a:pt x="11302" y="518"/>
                    <a:pt x="14442" y="218"/>
                  </a:cubicBezTo>
                  <a:cubicBezTo>
                    <a:pt x="17581" y="-82"/>
                    <a:pt x="19340" y="-82"/>
                    <a:pt x="20344" y="278"/>
                  </a:cubicBezTo>
                  <a:cubicBezTo>
                    <a:pt x="21349" y="638"/>
                    <a:pt x="21600" y="1358"/>
                    <a:pt x="20847" y="3698"/>
                  </a:cubicBezTo>
                  <a:cubicBezTo>
                    <a:pt x="20093" y="6038"/>
                    <a:pt x="18335" y="9998"/>
                    <a:pt x="17330" y="13238"/>
                  </a:cubicBezTo>
                  <a:cubicBezTo>
                    <a:pt x="16326" y="16478"/>
                    <a:pt x="16074" y="18998"/>
                    <a:pt x="15823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784600" y="4886600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769099" y="5592539"/>
              <a:ext cx="172608" cy="29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21" fill="norm" stroke="1" extrusionOk="0">
                  <a:moveTo>
                    <a:pt x="0" y="3138"/>
                  </a:moveTo>
                  <a:cubicBezTo>
                    <a:pt x="781" y="2525"/>
                    <a:pt x="1561" y="1912"/>
                    <a:pt x="4034" y="1376"/>
                  </a:cubicBezTo>
                  <a:cubicBezTo>
                    <a:pt x="6506" y="840"/>
                    <a:pt x="10670" y="381"/>
                    <a:pt x="13923" y="151"/>
                  </a:cubicBezTo>
                  <a:cubicBezTo>
                    <a:pt x="17176" y="-79"/>
                    <a:pt x="19518" y="-79"/>
                    <a:pt x="20559" y="381"/>
                  </a:cubicBezTo>
                  <a:cubicBezTo>
                    <a:pt x="21600" y="840"/>
                    <a:pt x="21340" y="1759"/>
                    <a:pt x="20299" y="4210"/>
                  </a:cubicBezTo>
                  <a:cubicBezTo>
                    <a:pt x="19258" y="6661"/>
                    <a:pt x="17436" y="10644"/>
                    <a:pt x="16005" y="13785"/>
                  </a:cubicBezTo>
                  <a:cubicBezTo>
                    <a:pt x="14573" y="16925"/>
                    <a:pt x="13533" y="19223"/>
                    <a:pt x="12492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781800" y="5718450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7486"/>
                    <a:pt x="10897" y="13371"/>
                    <a:pt x="14497" y="9771"/>
                  </a:cubicBezTo>
                  <a:cubicBezTo>
                    <a:pt x="18097" y="6171"/>
                    <a:pt x="19849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073900" y="5521600"/>
              <a:ext cx="7367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1751" y="0"/>
                  </a:moveTo>
                  <a:cubicBezTo>
                    <a:pt x="8757" y="2025"/>
                    <a:pt x="15762" y="4050"/>
                    <a:pt x="18681" y="6975"/>
                  </a:cubicBezTo>
                  <a:cubicBezTo>
                    <a:pt x="21600" y="9900"/>
                    <a:pt x="20432" y="13725"/>
                    <a:pt x="16638" y="16312"/>
                  </a:cubicBezTo>
                  <a:cubicBezTo>
                    <a:pt x="12843" y="18900"/>
                    <a:pt x="6422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372350" y="5680350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359650" y="5832750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990006" y="5407300"/>
              <a:ext cx="277694" cy="30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49" fill="norm" stroke="1" extrusionOk="0">
                  <a:moveTo>
                    <a:pt x="21468" y="0"/>
                  </a:moveTo>
                  <a:cubicBezTo>
                    <a:pt x="17868" y="1950"/>
                    <a:pt x="14268" y="3900"/>
                    <a:pt x="11404" y="5475"/>
                  </a:cubicBezTo>
                  <a:cubicBezTo>
                    <a:pt x="8541" y="7050"/>
                    <a:pt x="6413" y="8250"/>
                    <a:pt x="5023" y="9075"/>
                  </a:cubicBezTo>
                  <a:cubicBezTo>
                    <a:pt x="3632" y="9900"/>
                    <a:pt x="2977" y="10350"/>
                    <a:pt x="3059" y="10725"/>
                  </a:cubicBezTo>
                  <a:cubicBezTo>
                    <a:pt x="3141" y="11100"/>
                    <a:pt x="3959" y="11400"/>
                    <a:pt x="5432" y="11550"/>
                  </a:cubicBezTo>
                  <a:cubicBezTo>
                    <a:pt x="6904" y="11700"/>
                    <a:pt x="9032" y="11700"/>
                    <a:pt x="10750" y="11700"/>
                  </a:cubicBezTo>
                  <a:cubicBezTo>
                    <a:pt x="12468" y="11700"/>
                    <a:pt x="13777" y="11700"/>
                    <a:pt x="14268" y="12075"/>
                  </a:cubicBezTo>
                  <a:cubicBezTo>
                    <a:pt x="14759" y="12450"/>
                    <a:pt x="14432" y="13200"/>
                    <a:pt x="12468" y="14400"/>
                  </a:cubicBezTo>
                  <a:cubicBezTo>
                    <a:pt x="10504" y="15600"/>
                    <a:pt x="6904" y="17250"/>
                    <a:pt x="4695" y="18225"/>
                  </a:cubicBezTo>
                  <a:cubicBezTo>
                    <a:pt x="2486" y="19200"/>
                    <a:pt x="1668" y="19500"/>
                    <a:pt x="1013" y="19950"/>
                  </a:cubicBezTo>
                  <a:cubicBezTo>
                    <a:pt x="359" y="20400"/>
                    <a:pt x="-132" y="21000"/>
                    <a:pt x="32" y="21300"/>
                  </a:cubicBezTo>
                  <a:cubicBezTo>
                    <a:pt x="195" y="21600"/>
                    <a:pt x="1013" y="21600"/>
                    <a:pt x="3223" y="21450"/>
                  </a:cubicBezTo>
                  <a:cubicBezTo>
                    <a:pt x="5432" y="21300"/>
                    <a:pt x="9032" y="21000"/>
                    <a:pt x="11650" y="20700"/>
                  </a:cubicBezTo>
                  <a:cubicBezTo>
                    <a:pt x="14268" y="20400"/>
                    <a:pt x="15904" y="20100"/>
                    <a:pt x="17541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8026400" y="5801000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8020050" y="5743850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083550" y="5788300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070850" y="5845450"/>
              <a:ext cx="95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204200" y="5801000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064499" y="528665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06"/>
                    <a:pt x="0" y="11012"/>
                    <a:pt x="3600" y="14612"/>
                  </a:cubicBezTo>
                  <a:cubicBezTo>
                    <a:pt x="7200" y="18212"/>
                    <a:pt x="14400" y="199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106833" y="5295330"/>
              <a:ext cx="96423" cy="12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43" fill="norm" stroke="1" extrusionOk="0">
                  <a:moveTo>
                    <a:pt x="7513" y="1764"/>
                  </a:moveTo>
                  <a:cubicBezTo>
                    <a:pt x="5635" y="684"/>
                    <a:pt x="3757" y="-396"/>
                    <a:pt x="2348" y="144"/>
                  </a:cubicBezTo>
                  <a:cubicBezTo>
                    <a:pt x="939" y="684"/>
                    <a:pt x="0" y="2844"/>
                    <a:pt x="0" y="6084"/>
                  </a:cubicBezTo>
                  <a:cubicBezTo>
                    <a:pt x="0" y="9324"/>
                    <a:pt x="939" y="13644"/>
                    <a:pt x="2113" y="16524"/>
                  </a:cubicBezTo>
                  <a:cubicBezTo>
                    <a:pt x="3287" y="19404"/>
                    <a:pt x="4696" y="20844"/>
                    <a:pt x="7513" y="21024"/>
                  </a:cubicBezTo>
                  <a:cubicBezTo>
                    <a:pt x="10330" y="21204"/>
                    <a:pt x="14557" y="20124"/>
                    <a:pt x="17374" y="17244"/>
                  </a:cubicBezTo>
                  <a:cubicBezTo>
                    <a:pt x="20191" y="14364"/>
                    <a:pt x="21600" y="9684"/>
                    <a:pt x="21365" y="6624"/>
                  </a:cubicBezTo>
                  <a:cubicBezTo>
                    <a:pt x="21130" y="3564"/>
                    <a:pt x="19252" y="2124"/>
                    <a:pt x="15730" y="1944"/>
                  </a:cubicBezTo>
                  <a:cubicBezTo>
                    <a:pt x="12209" y="1764"/>
                    <a:pt x="7043" y="2844"/>
                    <a:pt x="1878" y="3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924800" y="5978800"/>
              <a:ext cx="844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2" y="20000"/>
                    <a:pt x="2923" y="18400"/>
                    <a:pt x="4845" y="15600"/>
                  </a:cubicBezTo>
                  <a:cubicBezTo>
                    <a:pt x="6767" y="12800"/>
                    <a:pt x="9149" y="8800"/>
                    <a:pt x="11314" y="6000"/>
                  </a:cubicBezTo>
                  <a:cubicBezTo>
                    <a:pt x="13480" y="3200"/>
                    <a:pt x="15429" y="1600"/>
                    <a:pt x="16971" y="800"/>
                  </a:cubicBezTo>
                  <a:cubicBezTo>
                    <a:pt x="18514" y="0"/>
                    <a:pt x="19651" y="0"/>
                    <a:pt x="20355" y="0"/>
                  </a:cubicBezTo>
                  <a:cubicBezTo>
                    <a:pt x="21059" y="0"/>
                    <a:pt x="21329" y="0"/>
                    <a:pt x="21465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4794250" y="7017948"/>
              <a:ext cx="548328" cy="2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00" fill="norm" stroke="1" extrusionOk="0">
                  <a:moveTo>
                    <a:pt x="0" y="11135"/>
                  </a:moveTo>
                  <a:cubicBezTo>
                    <a:pt x="3050" y="11349"/>
                    <a:pt x="6101" y="11562"/>
                    <a:pt x="8986" y="11349"/>
                  </a:cubicBezTo>
                  <a:cubicBezTo>
                    <a:pt x="11872" y="11135"/>
                    <a:pt x="14592" y="10493"/>
                    <a:pt x="16241" y="9851"/>
                  </a:cubicBezTo>
                  <a:cubicBezTo>
                    <a:pt x="17890" y="9210"/>
                    <a:pt x="18467" y="8568"/>
                    <a:pt x="18838" y="7713"/>
                  </a:cubicBezTo>
                  <a:cubicBezTo>
                    <a:pt x="19209" y="6857"/>
                    <a:pt x="19374" y="5788"/>
                    <a:pt x="19292" y="4933"/>
                  </a:cubicBezTo>
                  <a:cubicBezTo>
                    <a:pt x="19209" y="4077"/>
                    <a:pt x="18879" y="3436"/>
                    <a:pt x="18302" y="2687"/>
                  </a:cubicBezTo>
                  <a:cubicBezTo>
                    <a:pt x="17725" y="1939"/>
                    <a:pt x="16901" y="1083"/>
                    <a:pt x="16200" y="549"/>
                  </a:cubicBezTo>
                  <a:cubicBezTo>
                    <a:pt x="15499" y="14"/>
                    <a:pt x="14922" y="-200"/>
                    <a:pt x="15087" y="228"/>
                  </a:cubicBezTo>
                  <a:cubicBezTo>
                    <a:pt x="15252" y="655"/>
                    <a:pt x="16159" y="1725"/>
                    <a:pt x="17395" y="3436"/>
                  </a:cubicBezTo>
                  <a:cubicBezTo>
                    <a:pt x="18632" y="5147"/>
                    <a:pt x="20198" y="7499"/>
                    <a:pt x="20899" y="9745"/>
                  </a:cubicBezTo>
                  <a:cubicBezTo>
                    <a:pt x="21600" y="11990"/>
                    <a:pt x="21435" y="14129"/>
                    <a:pt x="20817" y="16053"/>
                  </a:cubicBezTo>
                  <a:cubicBezTo>
                    <a:pt x="20198" y="17978"/>
                    <a:pt x="19127" y="19689"/>
                    <a:pt x="18055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842000" y="6943083"/>
              <a:ext cx="151387" cy="51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80" fill="norm" stroke="1" extrusionOk="0">
                  <a:moveTo>
                    <a:pt x="0" y="7444"/>
                  </a:moveTo>
                  <a:cubicBezTo>
                    <a:pt x="888" y="9824"/>
                    <a:pt x="1775" y="12205"/>
                    <a:pt x="2219" y="14189"/>
                  </a:cubicBezTo>
                  <a:cubicBezTo>
                    <a:pt x="2663" y="16172"/>
                    <a:pt x="2663" y="17759"/>
                    <a:pt x="2515" y="19038"/>
                  </a:cubicBezTo>
                  <a:cubicBezTo>
                    <a:pt x="2367" y="20316"/>
                    <a:pt x="2071" y="21286"/>
                    <a:pt x="1923" y="21374"/>
                  </a:cubicBezTo>
                  <a:cubicBezTo>
                    <a:pt x="1775" y="21462"/>
                    <a:pt x="1775" y="20669"/>
                    <a:pt x="1775" y="18685"/>
                  </a:cubicBezTo>
                  <a:cubicBezTo>
                    <a:pt x="1775" y="16701"/>
                    <a:pt x="1775" y="13527"/>
                    <a:pt x="2367" y="10662"/>
                  </a:cubicBezTo>
                  <a:cubicBezTo>
                    <a:pt x="2959" y="7797"/>
                    <a:pt x="4142" y="5240"/>
                    <a:pt x="5622" y="3521"/>
                  </a:cubicBezTo>
                  <a:cubicBezTo>
                    <a:pt x="7101" y="1802"/>
                    <a:pt x="8877" y="920"/>
                    <a:pt x="10652" y="435"/>
                  </a:cubicBezTo>
                  <a:cubicBezTo>
                    <a:pt x="12427" y="-50"/>
                    <a:pt x="14203" y="-138"/>
                    <a:pt x="16126" y="215"/>
                  </a:cubicBezTo>
                  <a:cubicBezTo>
                    <a:pt x="18049" y="567"/>
                    <a:pt x="20121" y="1361"/>
                    <a:pt x="20860" y="2507"/>
                  </a:cubicBezTo>
                  <a:cubicBezTo>
                    <a:pt x="21600" y="3653"/>
                    <a:pt x="21008" y="5152"/>
                    <a:pt x="18789" y="6122"/>
                  </a:cubicBezTo>
                  <a:cubicBezTo>
                    <a:pt x="16570" y="7091"/>
                    <a:pt x="12723" y="7532"/>
                    <a:pt x="10208" y="7620"/>
                  </a:cubicBezTo>
                  <a:cubicBezTo>
                    <a:pt x="7693" y="7709"/>
                    <a:pt x="6510" y="7444"/>
                    <a:pt x="5326" y="7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000750" y="7153550"/>
              <a:ext cx="1143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045199" y="7172600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600"/>
                    <a:pt x="15840" y="1200"/>
                    <a:pt x="12240" y="4800"/>
                  </a:cubicBezTo>
                  <a:cubicBezTo>
                    <a:pt x="8640" y="8400"/>
                    <a:pt x="4320" y="15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263216" y="6946940"/>
              <a:ext cx="131234" cy="29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711"/>
                  </a:moveTo>
                  <a:cubicBezTo>
                    <a:pt x="19858" y="403"/>
                    <a:pt x="18116" y="94"/>
                    <a:pt x="16374" y="17"/>
                  </a:cubicBezTo>
                  <a:cubicBezTo>
                    <a:pt x="14632" y="-60"/>
                    <a:pt x="12890" y="94"/>
                    <a:pt x="10626" y="1097"/>
                  </a:cubicBezTo>
                  <a:cubicBezTo>
                    <a:pt x="8361" y="2100"/>
                    <a:pt x="5574" y="3951"/>
                    <a:pt x="3484" y="6189"/>
                  </a:cubicBezTo>
                  <a:cubicBezTo>
                    <a:pt x="1394" y="8426"/>
                    <a:pt x="0" y="11049"/>
                    <a:pt x="0" y="13671"/>
                  </a:cubicBezTo>
                  <a:cubicBezTo>
                    <a:pt x="0" y="16294"/>
                    <a:pt x="1394" y="18917"/>
                    <a:pt x="3310" y="20229"/>
                  </a:cubicBezTo>
                  <a:cubicBezTo>
                    <a:pt x="5226" y="21540"/>
                    <a:pt x="7665" y="21540"/>
                    <a:pt x="10103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6425927" y="6995305"/>
              <a:ext cx="141171" cy="29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563" fill="norm" stroke="1" extrusionOk="0">
                  <a:moveTo>
                    <a:pt x="2857" y="1841"/>
                  </a:moveTo>
                  <a:cubicBezTo>
                    <a:pt x="1292" y="1528"/>
                    <a:pt x="-273" y="1215"/>
                    <a:pt x="40" y="980"/>
                  </a:cubicBezTo>
                  <a:cubicBezTo>
                    <a:pt x="353" y="746"/>
                    <a:pt x="2544" y="589"/>
                    <a:pt x="5518" y="433"/>
                  </a:cubicBezTo>
                  <a:cubicBezTo>
                    <a:pt x="8492" y="276"/>
                    <a:pt x="12249" y="120"/>
                    <a:pt x="14910" y="41"/>
                  </a:cubicBezTo>
                  <a:cubicBezTo>
                    <a:pt x="17570" y="-37"/>
                    <a:pt x="19136" y="-37"/>
                    <a:pt x="20075" y="354"/>
                  </a:cubicBezTo>
                  <a:cubicBezTo>
                    <a:pt x="21014" y="746"/>
                    <a:pt x="21327" y="1528"/>
                    <a:pt x="19918" y="4189"/>
                  </a:cubicBezTo>
                  <a:cubicBezTo>
                    <a:pt x="18510" y="6850"/>
                    <a:pt x="15379" y="11389"/>
                    <a:pt x="13657" y="14598"/>
                  </a:cubicBezTo>
                  <a:cubicBezTo>
                    <a:pt x="11936" y="17806"/>
                    <a:pt x="11623" y="19685"/>
                    <a:pt x="11310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448335" y="7083700"/>
              <a:ext cx="14931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295" y="21600"/>
                  </a:moveTo>
                  <a:cubicBezTo>
                    <a:pt x="1078" y="18212"/>
                    <a:pt x="-139" y="14824"/>
                    <a:pt x="13" y="12918"/>
                  </a:cubicBezTo>
                  <a:cubicBezTo>
                    <a:pt x="165" y="11012"/>
                    <a:pt x="1686" y="10588"/>
                    <a:pt x="5489" y="8682"/>
                  </a:cubicBezTo>
                  <a:cubicBezTo>
                    <a:pt x="9292" y="6776"/>
                    <a:pt x="15376" y="3388"/>
                    <a:pt x="214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654799" y="6950473"/>
              <a:ext cx="78673" cy="29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436" fill="norm" stroke="1" extrusionOk="0">
                  <a:moveTo>
                    <a:pt x="0" y="1856"/>
                  </a:moveTo>
                  <a:cubicBezTo>
                    <a:pt x="0" y="1079"/>
                    <a:pt x="0" y="302"/>
                    <a:pt x="1385" y="69"/>
                  </a:cubicBezTo>
                  <a:cubicBezTo>
                    <a:pt x="2769" y="-164"/>
                    <a:pt x="5538" y="147"/>
                    <a:pt x="9415" y="1778"/>
                  </a:cubicBezTo>
                  <a:cubicBezTo>
                    <a:pt x="13292" y="3410"/>
                    <a:pt x="18277" y="6363"/>
                    <a:pt x="19938" y="9393"/>
                  </a:cubicBezTo>
                  <a:cubicBezTo>
                    <a:pt x="21600" y="12423"/>
                    <a:pt x="19938" y="15531"/>
                    <a:pt x="16338" y="17551"/>
                  </a:cubicBezTo>
                  <a:cubicBezTo>
                    <a:pt x="12738" y="19571"/>
                    <a:pt x="7200" y="20504"/>
                    <a:pt x="1662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877050" y="7026550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6877050" y="7140850"/>
              <a:ext cx="1905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800" y="17280"/>
                    <a:pt x="9600" y="21600"/>
                    <a:pt x="13200" y="19440"/>
                  </a:cubicBezTo>
                  <a:cubicBezTo>
                    <a:pt x="16800" y="17280"/>
                    <a:pt x="19200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426237" y="6854537"/>
              <a:ext cx="206464" cy="23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18" fill="norm" stroke="1" extrusionOk="0">
                  <a:moveTo>
                    <a:pt x="16870" y="625"/>
                  </a:moveTo>
                  <a:cubicBezTo>
                    <a:pt x="18413" y="242"/>
                    <a:pt x="19956" y="-140"/>
                    <a:pt x="20397" y="51"/>
                  </a:cubicBezTo>
                  <a:cubicBezTo>
                    <a:pt x="20838" y="242"/>
                    <a:pt x="20177" y="1007"/>
                    <a:pt x="17642" y="2727"/>
                  </a:cubicBezTo>
                  <a:cubicBezTo>
                    <a:pt x="15107" y="4448"/>
                    <a:pt x="10699" y="7124"/>
                    <a:pt x="8164" y="8844"/>
                  </a:cubicBezTo>
                  <a:cubicBezTo>
                    <a:pt x="5630" y="10564"/>
                    <a:pt x="4968" y="11329"/>
                    <a:pt x="5189" y="11711"/>
                  </a:cubicBezTo>
                  <a:cubicBezTo>
                    <a:pt x="5409" y="12094"/>
                    <a:pt x="6511" y="12094"/>
                    <a:pt x="7613" y="12094"/>
                  </a:cubicBezTo>
                  <a:cubicBezTo>
                    <a:pt x="8715" y="12094"/>
                    <a:pt x="9817" y="12094"/>
                    <a:pt x="11140" y="11998"/>
                  </a:cubicBezTo>
                  <a:cubicBezTo>
                    <a:pt x="12462" y="11902"/>
                    <a:pt x="14005" y="11711"/>
                    <a:pt x="14226" y="11902"/>
                  </a:cubicBezTo>
                  <a:cubicBezTo>
                    <a:pt x="14446" y="12094"/>
                    <a:pt x="13344" y="12667"/>
                    <a:pt x="11030" y="13718"/>
                  </a:cubicBezTo>
                  <a:cubicBezTo>
                    <a:pt x="8715" y="14770"/>
                    <a:pt x="5189" y="16299"/>
                    <a:pt x="2985" y="17541"/>
                  </a:cubicBezTo>
                  <a:cubicBezTo>
                    <a:pt x="781" y="18784"/>
                    <a:pt x="-101" y="19740"/>
                    <a:pt x="9" y="20409"/>
                  </a:cubicBezTo>
                  <a:cubicBezTo>
                    <a:pt x="119" y="21078"/>
                    <a:pt x="1221" y="21460"/>
                    <a:pt x="4968" y="21269"/>
                  </a:cubicBezTo>
                  <a:cubicBezTo>
                    <a:pt x="8715" y="21078"/>
                    <a:pt x="15107" y="20313"/>
                    <a:pt x="21499" y="19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7473950" y="7178950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7497233" y="7098730"/>
              <a:ext cx="40218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015" fill="norm" stroke="1" extrusionOk="0">
                  <a:moveTo>
                    <a:pt x="1080" y="20015"/>
                  </a:moveTo>
                  <a:cubicBezTo>
                    <a:pt x="0" y="11375"/>
                    <a:pt x="-1080" y="2735"/>
                    <a:pt x="2160" y="575"/>
                  </a:cubicBezTo>
                  <a:cubicBezTo>
                    <a:pt x="5400" y="-1585"/>
                    <a:pt x="12960" y="2735"/>
                    <a:pt x="2052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531100" y="7159900"/>
              <a:ext cx="63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512050" y="7198000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7670800" y="7115450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461720" y="6721750"/>
              <a:ext cx="24931" cy="9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809" fill="norm" stroke="1" extrusionOk="0">
                  <a:moveTo>
                    <a:pt x="5000" y="0"/>
                  </a:moveTo>
                  <a:cubicBezTo>
                    <a:pt x="3200" y="3600"/>
                    <a:pt x="1400" y="7200"/>
                    <a:pt x="500" y="11025"/>
                  </a:cubicBezTo>
                  <a:cubicBezTo>
                    <a:pt x="-400" y="14850"/>
                    <a:pt x="-400" y="18900"/>
                    <a:pt x="3200" y="20250"/>
                  </a:cubicBezTo>
                  <a:cubicBezTo>
                    <a:pt x="6800" y="21600"/>
                    <a:pt x="14000" y="20250"/>
                    <a:pt x="2120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518400" y="6721750"/>
              <a:ext cx="70934" cy="6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173" fill="norm" stroke="1" extrusionOk="0">
                  <a:moveTo>
                    <a:pt x="5554" y="0"/>
                  </a:moveTo>
                  <a:cubicBezTo>
                    <a:pt x="3703" y="2700"/>
                    <a:pt x="1851" y="5400"/>
                    <a:pt x="1543" y="8775"/>
                  </a:cubicBezTo>
                  <a:cubicBezTo>
                    <a:pt x="1234" y="12150"/>
                    <a:pt x="2469" y="16200"/>
                    <a:pt x="4629" y="18563"/>
                  </a:cubicBezTo>
                  <a:cubicBezTo>
                    <a:pt x="6789" y="20925"/>
                    <a:pt x="9874" y="21600"/>
                    <a:pt x="12651" y="20925"/>
                  </a:cubicBezTo>
                  <a:cubicBezTo>
                    <a:pt x="15429" y="20250"/>
                    <a:pt x="17897" y="18225"/>
                    <a:pt x="19440" y="15187"/>
                  </a:cubicBezTo>
                  <a:cubicBezTo>
                    <a:pt x="20983" y="12150"/>
                    <a:pt x="21600" y="8100"/>
                    <a:pt x="18206" y="5400"/>
                  </a:cubicBezTo>
                  <a:cubicBezTo>
                    <a:pt x="14811" y="2700"/>
                    <a:pt x="7406" y="135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956300" y="5144504"/>
              <a:ext cx="30839" cy="116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67" fill="norm" stroke="1" extrusionOk="0">
                  <a:moveTo>
                    <a:pt x="8640" y="281"/>
                  </a:moveTo>
                  <a:cubicBezTo>
                    <a:pt x="12960" y="124"/>
                    <a:pt x="17280" y="-33"/>
                    <a:pt x="19440" y="6"/>
                  </a:cubicBezTo>
                  <a:cubicBezTo>
                    <a:pt x="21600" y="45"/>
                    <a:pt x="21600" y="281"/>
                    <a:pt x="18720" y="986"/>
                  </a:cubicBezTo>
                  <a:cubicBezTo>
                    <a:pt x="15840" y="1692"/>
                    <a:pt x="10080" y="2868"/>
                    <a:pt x="7920" y="4201"/>
                  </a:cubicBezTo>
                  <a:cubicBezTo>
                    <a:pt x="5760" y="5534"/>
                    <a:pt x="7200" y="7023"/>
                    <a:pt x="8640" y="8591"/>
                  </a:cubicBezTo>
                  <a:cubicBezTo>
                    <a:pt x="10080" y="10159"/>
                    <a:pt x="11520" y="11806"/>
                    <a:pt x="10800" y="13315"/>
                  </a:cubicBezTo>
                  <a:cubicBezTo>
                    <a:pt x="10080" y="14824"/>
                    <a:pt x="7200" y="16196"/>
                    <a:pt x="5040" y="17549"/>
                  </a:cubicBezTo>
                  <a:cubicBezTo>
                    <a:pt x="2880" y="18901"/>
                    <a:pt x="1440" y="20234"/>
                    <a:pt x="0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051550" y="5179612"/>
              <a:ext cx="1396963" cy="112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82" fill="norm" stroke="1" extrusionOk="0">
                  <a:moveTo>
                    <a:pt x="588" y="2545"/>
                  </a:moveTo>
                  <a:cubicBezTo>
                    <a:pt x="556" y="2301"/>
                    <a:pt x="523" y="2057"/>
                    <a:pt x="735" y="1853"/>
                  </a:cubicBezTo>
                  <a:cubicBezTo>
                    <a:pt x="948" y="1650"/>
                    <a:pt x="1405" y="1487"/>
                    <a:pt x="2287" y="1243"/>
                  </a:cubicBezTo>
                  <a:cubicBezTo>
                    <a:pt x="3170" y="999"/>
                    <a:pt x="4477" y="674"/>
                    <a:pt x="5800" y="450"/>
                  </a:cubicBezTo>
                  <a:cubicBezTo>
                    <a:pt x="7124" y="226"/>
                    <a:pt x="8464" y="104"/>
                    <a:pt x="9852" y="43"/>
                  </a:cubicBezTo>
                  <a:cubicBezTo>
                    <a:pt x="11241" y="-18"/>
                    <a:pt x="12679" y="-18"/>
                    <a:pt x="14035" y="63"/>
                  </a:cubicBezTo>
                  <a:cubicBezTo>
                    <a:pt x="15391" y="145"/>
                    <a:pt x="16666" y="307"/>
                    <a:pt x="17744" y="470"/>
                  </a:cubicBezTo>
                  <a:cubicBezTo>
                    <a:pt x="18822" y="633"/>
                    <a:pt x="19705" y="796"/>
                    <a:pt x="20244" y="877"/>
                  </a:cubicBezTo>
                  <a:cubicBezTo>
                    <a:pt x="20783" y="958"/>
                    <a:pt x="20979" y="958"/>
                    <a:pt x="21159" y="1019"/>
                  </a:cubicBezTo>
                  <a:cubicBezTo>
                    <a:pt x="21339" y="1080"/>
                    <a:pt x="21502" y="1202"/>
                    <a:pt x="21551" y="1365"/>
                  </a:cubicBezTo>
                  <a:cubicBezTo>
                    <a:pt x="21600" y="1528"/>
                    <a:pt x="21535" y="1731"/>
                    <a:pt x="21355" y="2443"/>
                  </a:cubicBezTo>
                  <a:cubicBezTo>
                    <a:pt x="21175" y="3155"/>
                    <a:pt x="20881" y="4375"/>
                    <a:pt x="20734" y="5901"/>
                  </a:cubicBezTo>
                  <a:cubicBezTo>
                    <a:pt x="20587" y="7426"/>
                    <a:pt x="20587" y="9257"/>
                    <a:pt x="20473" y="10904"/>
                  </a:cubicBezTo>
                  <a:cubicBezTo>
                    <a:pt x="20358" y="12551"/>
                    <a:pt x="20130" y="14016"/>
                    <a:pt x="19950" y="15419"/>
                  </a:cubicBezTo>
                  <a:cubicBezTo>
                    <a:pt x="19770" y="16823"/>
                    <a:pt x="19639" y="18165"/>
                    <a:pt x="19525" y="19162"/>
                  </a:cubicBezTo>
                  <a:cubicBezTo>
                    <a:pt x="19411" y="20158"/>
                    <a:pt x="19313" y="20809"/>
                    <a:pt x="19182" y="21155"/>
                  </a:cubicBezTo>
                  <a:cubicBezTo>
                    <a:pt x="19051" y="21501"/>
                    <a:pt x="18888" y="21541"/>
                    <a:pt x="18251" y="21440"/>
                  </a:cubicBezTo>
                  <a:cubicBezTo>
                    <a:pt x="17613" y="21338"/>
                    <a:pt x="16502" y="21094"/>
                    <a:pt x="15408" y="20890"/>
                  </a:cubicBezTo>
                  <a:cubicBezTo>
                    <a:pt x="14313" y="20687"/>
                    <a:pt x="13234" y="20524"/>
                    <a:pt x="11748" y="20463"/>
                  </a:cubicBezTo>
                  <a:cubicBezTo>
                    <a:pt x="10261" y="20402"/>
                    <a:pt x="8366" y="20443"/>
                    <a:pt x="6797" y="20545"/>
                  </a:cubicBezTo>
                  <a:cubicBezTo>
                    <a:pt x="5228" y="20646"/>
                    <a:pt x="3987" y="20809"/>
                    <a:pt x="2908" y="20992"/>
                  </a:cubicBezTo>
                  <a:cubicBezTo>
                    <a:pt x="1830" y="21175"/>
                    <a:pt x="915" y="21379"/>
                    <a:pt x="0" y="21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706279" y="6784557"/>
              <a:ext cx="59521" cy="83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09" fill="norm" stroke="1" extrusionOk="0">
                  <a:moveTo>
                    <a:pt x="20945" y="2151"/>
                  </a:moveTo>
                  <a:cubicBezTo>
                    <a:pt x="20945" y="1878"/>
                    <a:pt x="20945" y="1604"/>
                    <a:pt x="20200" y="1167"/>
                  </a:cubicBezTo>
                  <a:cubicBezTo>
                    <a:pt x="19455" y="729"/>
                    <a:pt x="17966" y="128"/>
                    <a:pt x="16104" y="18"/>
                  </a:cubicBezTo>
                  <a:cubicBezTo>
                    <a:pt x="14242" y="-91"/>
                    <a:pt x="12007" y="292"/>
                    <a:pt x="10145" y="1413"/>
                  </a:cubicBezTo>
                  <a:cubicBezTo>
                    <a:pt x="8283" y="2534"/>
                    <a:pt x="6793" y="4393"/>
                    <a:pt x="5304" y="6362"/>
                  </a:cubicBezTo>
                  <a:cubicBezTo>
                    <a:pt x="3814" y="8330"/>
                    <a:pt x="2324" y="10408"/>
                    <a:pt x="1207" y="12459"/>
                  </a:cubicBezTo>
                  <a:cubicBezTo>
                    <a:pt x="90" y="14510"/>
                    <a:pt x="-655" y="16533"/>
                    <a:pt x="835" y="18037"/>
                  </a:cubicBezTo>
                  <a:cubicBezTo>
                    <a:pt x="2324" y="19540"/>
                    <a:pt x="6048" y="20525"/>
                    <a:pt x="9773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797267" y="6664600"/>
              <a:ext cx="1122279" cy="83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87" fill="norm" stroke="1" extrusionOk="0">
                  <a:moveTo>
                    <a:pt x="127" y="7200"/>
                  </a:moveTo>
                  <a:cubicBezTo>
                    <a:pt x="5" y="6382"/>
                    <a:pt x="-116" y="5564"/>
                    <a:pt x="208" y="4800"/>
                  </a:cubicBezTo>
                  <a:cubicBezTo>
                    <a:pt x="531" y="4036"/>
                    <a:pt x="1300" y="3327"/>
                    <a:pt x="2392" y="2673"/>
                  </a:cubicBezTo>
                  <a:cubicBezTo>
                    <a:pt x="3484" y="2018"/>
                    <a:pt x="4900" y="1418"/>
                    <a:pt x="6396" y="1009"/>
                  </a:cubicBezTo>
                  <a:cubicBezTo>
                    <a:pt x="7893" y="600"/>
                    <a:pt x="9471" y="382"/>
                    <a:pt x="11088" y="245"/>
                  </a:cubicBezTo>
                  <a:cubicBezTo>
                    <a:pt x="12706" y="109"/>
                    <a:pt x="14365" y="55"/>
                    <a:pt x="15862" y="27"/>
                  </a:cubicBezTo>
                  <a:cubicBezTo>
                    <a:pt x="17358" y="0"/>
                    <a:pt x="18693" y="0"/>
                    <a:pt x="19502" y="0"/>
                  </a:cubicBezTo>
                  <a:cubicBezTo>
                    <a:pt x="20311" y="0"/>
                    <a:pt x="20594" y="0"/>
                    <a:pt x="20837" y="82"/>
                  </a:cubicBezTo>
                  <a:cubicBezTo>
                    <a:pt x="21080" y="164"/>
                    <a:pt x="21282" y="327"/>
                    <a:pt x="21383" y="545"/>
                  </a:cubicBezTo>
                  <a:cubicBezTo>
                    <a:pt x="21484" y="764"/>
                    <a:pt x="21484" y="1036"/>
                    <a:pt x="21241" y="1882"/>
                  </a:cubicBezTo>
                  <a:cubicBezTo>
                    <a:pt x="20999" y="2727"/>
                    <a:pt x="20513" y="4145"/>
                    <a:pt x="20190" y="5945"/>
                  </a:cubicBezTo>
                  <a:cubicBezTo>
                    <a:pt x="19866" y="7745"/>
                    <a:pt x="19704" y="9927"/>
                    <a:pt x="19583" y="11864"/>
                  </a:cubicBezTo>
                  <a:cubicBezTo>
                    <a:pt x="19462" y="13800"/>
                    <a:pt x="19381" y="15491"/>
                    <a:pt x="19219" y="16827"/>
                  </a:cubicBezTo>
                  <a:cubicBezTo>
                    <a:pt x="19057" y="18164"/>
                    <a:pt x="18814" y="19145"/>
                    <a:pt x="18369" y="19855"/>
                  </a:cubicBezTo>
                  <a:cubicBezTo>
                    <a:pt x="17924" y="20564"/>
                    <a:pt x="17277" y="21000"/>
                    <a:pt x="16185" y="21245"/>
                  </a:cubicBezTo>
                  <a:cubicBezTo>
                    <a:pt x="15093" y="21491"/>
                    <a:pt x="13556" y="21545"/>
                    <a:pt x="11796" y="21573"/>
                  </a:cubicBezTo>
                  <a:cubicBezTo>
                    <a:pt x="10037" y="21600"/>
                    <a:pt x="8055" y="21600"/>
                    <a:pt x="6235" y="21464"/>
                  </a:cubicBezTo>
                  <a:cubicBezTo>
                    <a:pt x="4414" y="21327"/>
                    <a:pt x="2756" y="21055"/>
                    <a:pt x="1097" y="20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278283" y="6112150"/>
              <a:ext cx="846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82"/>
                    <a:pt x="0" y="9164"/>
                    <a:pt x="0" y="12764"/>
                  </a:cubicBezTo>
                  <a:cubicBezTo>
                    <a:pt x="0" y="16364"/>
                    <a:pt x="1080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364096" y="6137550"/>
              <a:ext cx="125877" cy="18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1" h="21276" fill="norm" stroke="1" extrusionOk="0">
                  <a:moveTo>
                    <a:pt x="7917" y="3682"/>
                  </a:moveTo>
                  <a:cubicBezTo>
                    <a:pt x="5892" y="3927"/>
                    <a:pt x="3867" y="4173"/>
                    <a:pt x="2179" y="6505"/>
                  </a:cubicBezTo>
                  <a:cubicBezTo>
                    <a:pt x="492" y="8836"/>
                    <a:pt x="-858" y="13255"/>
                    <a:pt x="661" y="16445"/>
                  </a:cubicBezTo>
                  <a:cubicBezTo>
                    <a:pt x="2179" y="19636"/>
                    <a:pt x="6567" y="21600"/>
                    <a:pt x="10786" y="21232"/>
                  </a:cubicBezTo>
                  <a:cubicBezTo>
                    <a:pt x="15004" y="20864"/>
                    <a:pt x="19055" y="18164"/>
                    <a:pt x="19898" y="14850"/>
                  </a:cubicBezTo>
                  <a:cubicBezTo>
                    <a:pt x="20742" y="11536"/>
                    <a:pt x="18379" y="7609"/>
                    <a:pt x="15173" y="5032"/>
                  </a:cubicBezTo>
                  <a:cubicBezTo>
                    <a:pt x="11967" y="2455"/>
                    <a:pt x="7917" y="1227"/>
                    <a:pt x="38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464550" y="5426350"/>
              <a:ext cx="12700" cy="26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0"/>
                  </a:moveTo>
                  <a:cubicBezTo>
                    <a:pt x="14400" y="5011"/>
                    <a:pt x="7200" y="10022"/>
                    <a:pt x="3600" y="13046"/>
                  </a:cubicBezTo>
                  <a:cubicBezTo>
                    <a:pt x="0" y="16070"/>
                    <a:pt x="0" y="17107"/>
                    <a:pt x="0" y="18403"/>
                  </a:cubicBezTo>
                  <a:cubicBezTo>
                    <a:pt x="0" y="19699"/>
                    <a:pt x="0" y="21254"/>
                    <a:pt x="3600" y="21427"/>
                  </a:cubicBezTo>
                  <a:cubicBezTo>
                    <a:pt x="7200" y="21600"/>
                    <a:pt x="14400" y="20390"/>
                    <a:pt x="21600" y="19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394700" y="5422931"/>
              <a:ext cx="175684" cy="6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21313"/>
                  </a:moveTo>
                  <a:cubicBezTo>
                    <a:pt x="2342" y="14610"/>
                    <a:pt x="4684" y="7906"/>
                    <a:pt x="7547" y="4182"/>
                  </a:cubicBezTo>
                  <a:cubicBezTo>
                    <a:pt x="10410" y="458"/>
                    <a:pt x="13793" y="-287"/>
                    <a:pt x="16135" y="85"/>
                  </a:cubicBezTo>
                  <a:cubicBezTo>
                    <a:pt x="18477" y="458"/>
                    <a:pt x="19778" y="1947"/>
                    <a:pt x="20559" y="4554"/>
                  </a:cubicBezTo>
                  <a:cubicBezTo>
                    <a:pt x="21340" y="7161"/>
                    <a:pt x="21600" y="10885"/>
                    <a:pt x="21600" y="13120"/>
                  </a:cubicBezTo>
                  <a:cubicBezTo>
                    <a:pt x="21600" y="15354"/>
                    <a:pt x="21340" y="16099"/>
                    <a:pt x="21080" y="16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8362950" y="5654950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9800"/>
                    <a:pt x="10909" y="18000"/>
                    <a:pt x="14509" y="14400"/>
                  </a:cubicBezTo>
                  <a:cubicBezTo>
                    <a:pt x="18109" y="10800"/>
                    <a:pt x="19855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8628194" y="5423085"/>
              <a:ext cx="103056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31" fill="norm" stroke="1" extrusionOk="0">
                  <a:moveTo>
                    <a:pt x="21033" y="1139"/>
                  </a:moveTo>
                  <a:cubicBezTo>
                    <a:pt x="18873" y="535"/>
                    <a:pt x="16713" y="-69"/>
                    <a:pt x="14553" y="7"/>
                  </a:cubicBezTo>
                  <a:cubicBezTo>
                    <a:pt x="12393" y="82"/>
                    <a:pt x="10233" y="837"/>
                    <a:pt x="7641" y="3254"/>
                  </a:cubicBezTo>
                  <a:cubicBezTo>
                    <a:pt x="5049" y="5671"/>
                    <a:pt x="2025" y="9749"/>
                    <a:pt x="729" y="12846"/>
                  </a:cubicBezTo>
                  <a:cubicBezTo>
                    <a:pt x="-567" y="15942"/>
                    <a:pt x="-135" y="18057"/>
                    <a:pt x="2025" y="19341"/>
                  </a:cubicBezTo>
                  <a:cubicBezTo>
                    <a:pt x="4185" y="20625"/>
                    <a:pt x="8073" y="21078"/>
                    <a:pt x="11961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8733204" y="5462118"/>
              <a:ext cx="144097" cy="21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13" fill="norm" stroke="1" extrusionOk="0">
                  <a:moveTo>
                    <a:pt x="4407" y="2098"/>
                  </a:moveTo>
                  <a:cubicBezTo>
                    <a:pt x="5346" y="1267"/>
                    <a:pt x="6285" y="436"/>
                    <a:pt x="7850" y="125"/>
                  </a:cubicBezTo>
                  <a:cubicBezTo>
                    <a:pt x="9415" y="-187"/>
                    <a:pt x="11607" y="21"/>
                    <a:pt x="13015" y="1475"/>
                  </a:cubicBezTo>
                  <a:cubicBezTo>
                    <a:pt x="14424" y="2928"/>
                    <a:pt x="15050" y="5628"/>
                    <a:pt x="14111" y="8848"/>
                  </a:cubicBezTo>
                  <a:cubicBezTo>
                    <a:pt x="13172" y="12067"/>
                    <a:pt x="10668" y="15805"/>
                    <a:pt x="8789" y="17986"/>
                  </a:cubicBezTo>
                  <a:cubicBezTo>
                    <a:pt x="6911" y="20167"/>
                    <a:pt x="5659" y="20790"/>
                    <a:pt x="4250" y="21101"/>
                  </a:cubicBezTo>
                  <a:cubicBezTo>
                    <a:pt x="2841" y="21413"/>
                    <a:pt x="1276" y="21413"/>
                    <a:pt x="494" y="20894"/>
                  </a:cubicBezTo>
                  <a:cubicBezTo>
                    <a:pt x="-289" y="20375"/>
                    <a:pt x="-289" y="19336"/>
                    <a:pt x="1589" y="17467"/>
                  </a:cubicBezTo>
                  <a:cubicBezTo>
                    <a:pt x="3468" y="15598"/>
                    <a:pt x="7224" y="12898"/>
                    <a:pt x="10511" y="10613"/>
                  </a:cubicBezTo>
                  <a:cubicBezTo>
                    <a:pt x="13798" y="8328"/>
                    <a:pt x="16615" y="6459"/>
                    <a:pt x="18494" y="4694"/>
                  </a:cubicBezTo>
                  <a:cubicBezTo>
                    <a:pt x="20372" y="2928"/>
                    <a:pt x="21311" y="1267"/>
                    <a:pt x="20998" y="851"/>
                  </a:cubicBezTo>
                  <a:cubicBezTo>
                    <a:pt x="20685" y="436"/>
                    <a:pt x="19120" y="1267"/>
                    <a:pt x="17398" y="3240"/>
                  </a:cubicBezTo>
                  <a:cubicBezTo>
                    <a:pt x="15676" y="5213"/>
                    <a:pt x="13798" y="8328"/>
                    <a:pt x="13641" y="11340"/>
                  </a:cubicBezTo>
                  <a:cubicBezTo>
                    <a:pt x="13485" y="14351"/>
                    <a:pt x="15050" y="17259"/>
                    <a:pt x="16615" y="18921"/>
                  </a:cubicBezTo>
                  <a:cubicBezTo>
                    <a:pt x="18181" y="20582"/>
                    <a:pt x="19746" y="20998"/>
                    <a:pt x="21311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8959850" y="5674000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943884" y="5572400"/>
              <a:ext cx="35016" cy="2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160" fill="norm" stroke="1" extrusionOk="0">
                  <a:moveTo>
                    <a:pt x="13395" y="10800"/>
                  </a:moveTo>
                  <a:cubicBezTo>
                    <a:pt x="7043" y="10800"/>
                    <a:pt x="690" y="10800"/>
                    <a:pt x="54" y="13500"/>
                  </a:cubicBezTo>
                  <a:cubicBezTo>
                    <a:pt x="-581" y="16200"/>
                    <a:pt x="4501" y="21600"/>
                    <a:pt x="8948" y="19800"/>
                  </a:cubicBezTo>
                  <a:cubicBezTo>
                    <a:pt x="13395" y="18000"/>
                    <a:pt x="17207" y="9000"/>
                    <a:pt x="210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958627" y="5337450"/>
              <a:ext cx="1392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72"/>
                    <a:pt x="-1303" y="10944"/>
                    <a:pt x="240" y="14544"/>
                  </a:cubicBezTo>
                  <a:cubicBezTo>
                    <a:pt x="1783" y="18144"/>
                    <a:pt x="11040" y="19872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9086850" y="5572400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9067800" y="5661300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9239250" y="5503639"/>
              <a:ext cx="141712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07" fill="norm" stroke="1" extrusionOk="0">
                  <a:moveTo>
                    <a:pt x="0" y="1527"/>
                  </a:moveTo>
                  <a:cubicBezTo>
                    <a:pt x="5718" y="987"/>
                    <a:pt x="11435" y="447"/>
                    <a:pt x="15088" y="177"/>
                  </a:cubicBezTo>
                  <a:cubicBezTo>
                    <a:pt x="18741" y="-93"/>
                    <a:pt x="20329" y="-93"/>
                    <a:pt x="20965" y="447"/>
                  </a:cubicBezTo>
                  <a:cubicBezTo>
                    <a:pt x="21600" y="987"/>
                    <a:pt x="21282" y="2067"/>
                    <a:pt x="19535" y="5667"/>
                  </a:cubicBezTo>
                  <a:cubicBezTo>
                    <a:pt x="17788" y="9267"/>
                    <a:pt x="14612" y="15387"/>
                    <a:pt x="11435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271000" y="5578750"/>
              <a:ext cx="190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7018"/>
                    <a:pt x="12000" y="12436"/>
                    <a:pt x="15600" y="8836"/>
                  </a:cubicBezTo>
                  <a:cubicBezTo>
                    <a:pt x="19200" y="5236"/>
                    <a:pt x="20400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461500" y="5407300"/>
              <a:ext cx="5195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600" fill="norm" stroke="1" extrusionOk="0">
                  <a:moveTo>
                    <a:pt x="2492" y="0"/>
                  </a:moveTo>
                  <a:cubicBezTo>
                    <a:pt x="8308" y="2215"/>
                    <a:pt x="14123" y="4431"/>
                    <a:pt x="17446" y="7131"/>
                  </a:cubicBezTo>
                  <a:cubicBezTo>
                    <a:pt x="20769" y="9831"/>
                    <a:pt x="21600" y="13015"/>
                    <a:pt x="18277" y="15508"/>
                  </a:cubicBezTo>
                  <a:cubicBezTo>
                    <a:pt x="14954" y="18000"/>
                    <a:pt x="7477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8712200" y="5947050"/>
              <a:ext cx="635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21600"/>
                    <a:pt x="5184" y="21600"/>
                    <a:pt x="7848" y="19800"/>
                  </a:cubicBezTo>
                  <a:cubicBezTo>
                    <a:pt x="10512" y="18000"/>
                    <a:pt x="13248" y="14400"/>
                    <a:pt x="15552" y="10800"/>
                  </a:cubicBezTo>
                  <a:cubicBezTo>
                    <a:pt x="17856" y="7200"/>
                    <a:pt x="1972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931150" y="6804300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80"/>
                    <a:pt x="0" y="12960"/>
                    <a:pt x="3600" y="16560"/>
                  </a:cubicBezTo>
                  <a:cubicBezTo>
                    <a:pt x="7200" y="20160"/>
                    <a:pt x="14400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826321" y="6814371"/>
              <a:ext cx="199716" cy="6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88" fill="norm" stroke="1" extrusionOk="0">
                  <a:moveTo>
                    <a:pt x="3043" y="6913"/>
                  </a:moveTo>
                  <a:cubicBezTo>
                    <a:pt x="1468" y="6238"/>
                    <a:pt x="-107" y="5563"/>
                    <a:pt x="5" y="4551"/>
                  </a:cubicBezTo>
                  <a:cubicBezTo>
                    <a:pt x="118" y="3538"/>
                    <a:pt x="1918" y="2188"/>
                    <a:pt x="5180" y="1176"/>
                  </a:cubicBezTo>
                  <a:cubicBezTo>
                    <a:pt x="8443" y="163"/>
                    <a:pt x="13168" y="-512"/>
                    <a:pt x="16205" y="501"/>
                  </a:cubicBezTo>
                  <a:cubicBezTo>
                    <a:pt x="19243" y="1513"/>
                    <a:pt x="20593" y="4213"/>
                    <a:pt x="21043" y="7925"/>
                  </a:cubicBezTo>
                  <a:cubicBezTo>
                    <a:pt x="21493" y="11638"/>
                    <a:pt x="21043" y="16363"/>
                    <a:pt x="20593" y="21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823200" y="7045600"/>
              <a:ext cx="2222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966" y="18900"/>
                    <a:pt x="11931" y="21600"/>
                    <a:pt x="15531" y="18900"/>
                  </a:cubicBezTo>
                  <a:cubicBezTo>
                    <a:pt x="19131" y="16200"/>
                    <a:pt x="20366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163212" y="6751073"/>
              <a:ext cx="125655" cy="32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62" fill="norm" stroke="1" extrusionOk="0">
                  <a:moveTo>
                    <a:pt x="20333" y="1832"/>
                  </a:moveTo>
                  <a:cubicBezTo>
                    <a:pt x="20682" y="996"/>
                    <a:pt x="21030" y="160"/>
                    <a:pt x="19985" y="20"/>
                  </a:cubicBezTo>
                  <a:cubicBezTo>
                    <a:pt x="18940" y="-119"/>
                    <a:pt x="16501" y="438"/>
                    <a:pt x="13191" y="2180"/>
                  </a:cubicBezTo>
                  <a:cubicBezTo>
                    <a:pt x="9882" y="3922"/>
                    <a:pt x="5701" y="6849"/>
                    <a:pt x="3088" y="9775"/>
                  </a:cubicBezTo>
                  <a:cubicBezTo>
                    <a:pt x="475" y="12702"/>
                    <a:pt x="-570" y="15628"/>
                    <a:pt x="301" y="17649"/>
                  </a:cubicBezTo>
                  <a:cubicBezTo>
                    <a:pt x="1172" y="19669"/>
                    <a:pt x="3959" y="20784"/>
                    <a:pt x="6920" y="21133"/>
                  </a:cubicBezTo>
                  <a:cubicBezTo>
                    <a:pt x="9882" y="21481"/>
                    <a:pt x="13017" y="21063"/>
                    <a:pt x="16153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299450" y="6875092"/>
              <a:ext cx="171450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1291"/>
                  </a:moveTo>
                  <a:cubicBezTo>
                    <a:pt x="1067" y="594"/>
                    <a:pt x="2133" y="-103"/>
                    <a:pt x="3333" y="13"/>
                  </a:cubicBezTo>
                  <a:cubicBezTo>
                    <a:pt x="4533" y="129"/>
                    <a:pt x="5867" y="1058"/>
                    <a:pt x="7200" y="3497"/>
                  </a:cubicBezTo>
                  <a:cubicBezTo>
                    <a:pt x="8533" y="5936"/>
                    <a:pt x="9867" y="9884"/>
                    <a:pt x="10267" y="12439"/>
                  </a:cubicBezTo>
                  <a:cubicBezTo>
                    <a:pt x="10667" y="14994"/>
                    <a:pt x="10133" y="16155"/>
                    <a:pt x="9333" y="17200"/>
                  </a:cubicBezTo>
                  <a:cubicBezTo>
                    <a:pt x="8533" y="18245"/>
                    <a:pt x="7467" y="19174"/>
                    <a:pt x="6400" y="19291"/>
                  </a:cubicBezTo>
                  <a:cubicBezTo>
                    <a:pt x="5333" y="19407"/>
                    <a:pt x="4267" y="18710"/>
                    <a:pt x="4000" y="17084"/>
                  </a:cubicBezTo>
                  <a:cubicBezTo>
                    <a:pt x="3733" y="15458"/>
                    <a:pt x="4267" y="12903"/>
                    <a:pt x="6133" y="10349"/>
                  </a:cubicBezTo>
                  <a:cubicBezTo>
                    <a:pt x="8000" y="7794"/>
                    <a:pt x="11200" y="5239"/>
                    <a:pt x="13467" y="3613"/>
                  </a:cubicBezTo>
                  <a:cubicBezTo>
                    <a:pt x="15733" y="1987"/>
                    <a:pt x="17067" y="1291"/>
                    <a:pt x="17333" y="1407"/>
                  </a:cubicBezTo>
                  <a:cubicBezTo>
                    <a:pt x="17600" y="1523"/>
                    <a:pt x="16800" y="2452"/>
                    <a:pt x="16133" y="5239"/>
                  </a:cubicBezTo>
                  <a:cubicBezTo>
                    <a:pt x="15467" y="8026"/>
                    <a:pt x="14933" y="12671"/>
                    <a:pt x="15867" y="15691"/>
                  </a:cubicBezTo>
                  <a:cubicBezTo>
                    <a:pt x="16800" y="18710"/>
                    <a:pt x="19200" y="20103"/>
                    <a:pt x="2160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559800" y="7064650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572500" y="6956700"/>
              <a:ext cx="12700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4320"/>
                  </a:moveTo>
                  <a:cubicBezTo>
                    <a:pt x="10800" y="12960"/>
                    <a:pt x="21600" y="21600"/>
                    <a:pt x="21600" y="20880"/>
                  </a:cubicBezTo>
                  <a:cubicBezTo>
                    <a:pt x="21600" y="20160"/>
                    <a:pt x="10800" y="1008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8502650" y="6718907"/>
              <a:ext cx="107950" cy="14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234"/>
                  </a:moveTo>
                  <a:cubicBezTo>
                    <a:pt x="1694" y="1321"/>
                    <a:pt x="3388" y="408"/>
                    <a:pt x="5294" y="104"/>
                  </a:cubicBezTo>
                  <a:cubicBezTo>
                    <a:pt x="7200" y="-200"/>
                    <a:pt x="9318" y="104"/>
                    <a:pt x="10588" y="1777"/>
                  </a:cubicBezTo>
                  <a:cubicBezTo>
                    <a:pt x="11859" y="3451"/>
                    <a:pt x="12282" y="6493"/>
                    <a:pt x="11012" y="9231"/>
                  </a:cubicBezTo>
                  <a:cubicBezTo>
                    <a:pt x="9741" y="11969"/>
                    <a:pt x="6776" y="14403"/>
                    <a:pt x="4659" y="16228"/>
                  </a:cubicBezTo>
                  <a:cubicBezTo>
                    <a:pt x="2541" y="18054"/>
                    <a:pt x="1271" y="19270"/>
                    <a:pt x="1906" y="19879"/>
                  </a:cubicBezTo>
                  <a:cubicBezTo>
                    <a:pt x="2541" y="20487"/>
                    <a:pt x="5082" y="20487"/>
                    <a:pt x="8682" y="20639"/>
                  </a:cubicBezTo>
                  <a:cubicBezTo>
                    <a:pt x="12282" y="20792"/>
                    <a:pt x="16941" y="21096"/>
                    <a:pt x="216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8731250" y="6912250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8737600" y="6994800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8720"/>
                    <a:pt x="11421" y="15840"/>
                    <a:pt x="15021" y="12240"/>
                  </a:cubicBezTo>
                  <a:cubicBezTo>
                    <a:pt x="18621" y="8640"/>
                    <a:pt x="2011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985250" y="6806416"/>
              <a:ext cx="201483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0" y="2676"/>
                  </a:moveTo>
                  <a:cubicBezTo>
                    <a:pt x="4950" y="1912"/>
                    <a:pt x="9900" y="1147"/>
                    <a:pt x="13050" y="669"/>
                  </a:cubicBezTo>
                  <a:cubicBezTo>
                    <a:pt x="16200" y="191"/>
                    <a:pt x="17550" y="0"/>
                    <a:pt x="18788" y="0"/>
                  </a:cubicBezTo>
                  <a:cubicBezTo>
                    <a:pt x="20025" y="0"/>
                    <a:pt x="21150" y="191"/>
                    <a:pt x="21375" y="956"/>
                  </a:cubicBezTo>
                  <a:cubicBezTo>
                    <a:pt x="21600" y="1720"/>
                    <a:pt x="20925" y="3058"/>
                    <a:pt x="19463" y="6117"/>
                  </a:cubicBezTo>
                  <a:cubicBezTo>
                    <a:pt x="18000" y="9175"/>
                    <a:pt x="15750" y="13954"/>
                    <a:pt x="14512" y="16821"/>
                  </a:cubicBezTo>
                  <a:cubicBezTo>
                    <a:pt x="13275" y="19688"/>
                    <a:pt x="13050" y="20644"/>
                    <a:pt x="128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9036050" y="6880500"/>
              <a:ext cx="196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7400"/>
                    <a:pt x="11148" y="13200"/>
                    <a:pt x="14748" y="9600"/>
                  </a:cubicBezTo>
                  <a:cubicBezTo>
                    <a:pt x="18348" y="6000"/>
                    <a:pt x="19974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9277350" y="6715400"/>
              <a:ext cx="7731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600" fill="norm" stroke="1" extrusionOk="0">
                  <a:moveTo>
                    <a:pt x="3323" y="0"/>
                  </a:moveTo>
                  <a:cubicBezTo>
                    <a:pt x="10523" y="1964"/>
                    <a:pt x="17723" y="3927"/>
                    <a:pt x="19662" y="6611"/>
                  </a:cubicBezTo>
                  <a:cubicBezTo>
                    <a:pt x="21600" y="9295"/>
                    <a:pt x="18277" y="12698"/>
                    <a:pt x="14123" y="15316"/>
                  </a:cubicBezTo>
                  <a:cubicBezTo>
                    <a:pt x="9969" y="17935"/>
                    <a:pt x="4985" y="197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7569199" y="7274729"/>
              <a:ext cx="1555751" cy="9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970" y="21480"/>
                    <a:pt x="1940" y="21480"/>
                    <a:pt x="2953" y="20280"/>
                  </a:cubicBezTo>
                  <a:cubicBezTo>
                    <a:pt x="3967" y="19080"/>
                    <a:pt x="5025" y="16680"/>
                    <a:pt x="6142" y="14520"/>
                  </a:cubicBezTo>
                  <a:cubicBezTo>
                    <a:pt x="7259" y="12360"/>
                    <a:pt x="8434" y="10440"/>
                    <a:pt x="9624" y="8520"/>
                  </a:cubicBezTo>
                  <a:cubicBezTo>
                    <a:pt x="10815" y="6600"/>
                    <a:pt x="12020" y="4680"/>
                    <a:pt x="13195" y="3240"/>
                  </a:cubicBezTo>
                  <a:cubicBezTo>
                    <a:pt x="14371" y="1800"/>
                    <a:pt x="15517" y="840"/>
                    <a:pt x="16722" y="360"/>
                  </a:cubicBezTo>
                  <a:cubicBezTo>
                    <a:pt x="17927" y="-120"/>
                    <a:pt x="19190" y="-120"/>
                    <a:pt x="20013" y="360"/>
                  </a:cubicBezTo>
                  <a:cubicBezTo>
                    <a:pt x="20836" y="840"/>
                    <a:pt x="21218" y="1800"/>
                    <a:pt x="21600" y="2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8286750" y="7445650"/>
              <a:ext cx="508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360"/>
                    <a:pt x="9000" y="6720"/>
                    <a:pt x="12600" y="10320"/>
                  </a:cubicBezTo>
                  <a:cubicBezTo>
                    <a:pt x="16200" y="13920"/>
                    <a:pt x="18900" y="17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465753" y="7401200"/>
              <a:ext cx="170247" cy="22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96" fill="norm" stroke="1" extrusionOk="0">
                  <a:moveTo>
                    <a:pt x="21187" y="4279"/>
                  </a:moveTo>
                  <a:cubicBezTo>
                    <a:pt x="15919" y="5094"/>
                    <a:pt x="10650" y="5909"/>
                    <a:pt x="6831" y="7845"/>
                  </a:cubicBezTo>
                  <a:cubicBezTo>
                    <a:pt x="3011" y="9781"/>
                    <a:pt x="641" y="12838"/>
                    <a:pt x="114" y="15385"/>
                  </a:cubicBezTo>
                  <a:cubicBezTo>
                    <a:pt x="-413" y="17932"/>
                    <a:pt x="904" y="19970"/>
                    <a:pt x="3802" y="20785"/>
                  </a:cubicBezTo>
                  <a:cubicBezTo>
                    <a:pt x="6699" y="21600"/>
                    <a:pt x="11177" y="21192"/>
                    <a:pt x="14733" y="19664"/>
                  </a:cubicBezTo>
                  <a:cubicBezTo>
                    <a:pt x="18289" y="18136"/>
                    <a:pt x="20924" y="15487"/>
                    <a:pt x="21055" y="12125"/>
                  </a:cubicBezTo>
                  <a:cubicBezTo>
                    <a:pt x="21187" y="8762"/>
                    <a:pt x="18816" y="4687"/>
                    <a:pt x="16972" y="2547"/>
                  </a:cubicBezTo>
                  <a:cubicBezTo>
                    <a:pt x="15128" y="408"/>
                    <a:pt x="13811" y="204"/>
                    <a:pt x="12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184900" y="5284179"/>
              <a:ext cx="190500" cy="21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0577"/>
                  </a:moveTo>
                  <a:cubicBezTo>
                    <a:pt x="3360" y="16130"/>
                    <a:pt x="6720" y="11683"/>
                    <a:pt x="9120" y="8400"/>
                  </a:cubicBezTo>
                  <a:cubicBezTo>
                    <a:pt x="11520" y="5118"/>
                    <a:pt x="12960" y="3000"/>
                    <a:pt x="14280" y="1624"/>
                  </a:cubicBezTo>
                  <a:cubicBezTo>
                    <a:pt x="15600" y="247"/>
                    <a:pt x="16800" y="-388"/>
                    <a:pt x="17760" y="247"/>
                  </a:cubicBezTo>
                  <a:cubicBezTo>
                    <a:pt x="18720" y="883"/>
                    <a:pt x="19440" y="2788"/>
                    <a:pt x="20040" y="6494"/>
                  </a:cubicBezTo>
                  <a:cubicBezTo>
                    <a:pt x="20640" y="10200"/>
                    <a:pt x="21120" y="15706"/>
                    <a:pt x="21600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988049" y="6773759"/>
              <a:ext cx="152401" cy="17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20439"/>
                  </a:moveTo>
                  <a:cubicBezTo>
                    <a:pt x="0" y="19168"/>
                    <a:pt x="0" y="17897"/>
                    <a:pt x="1650" y="14848"/>
                  </a:cubicBezTo>
                  <a:cubicBezTo>
                    <a:pt x="3300" y="11799"/>
                    <a:pt x="6600" y="6970"/>
                    <a:pt x="8550" y="3921"/>
                  </a:cubicBezTo>
                  <a:cubicBezTo>
                    <a:pt x="10500" y="872"/>
                    <a:pt x="11100" y="-399"/>
                    <a:pt x="11700" y="109"/>
                  </a:cubicBezTo>
                  <a:cubicBezTo>
                    <a:pt x="12300" y="617"/>
                    <a:pt x="12900" y="2905"/>
                    <a:pt x="14550" y="6716"/>
                  </a:cubicBezTo>
                  <a:cubicBezTo>
                    <a:pt x="16200" y="10528"/>
                    <a:pt x="18900" y="15865"/>
                    <a:pt x="21600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527675" y="2311675"/>
              <a:ext cx="73025" cy="172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529"/>
                    <a:pt x="7513" y="1059"/>
                    <a:pt x="10330" y="1549"/>
                  </a:cubicBezTo>
                  <a:cubicBezTo>
                    <a:pt x="13148" y="2038"/>
                    <a:pt x="15026" y="2488"/>
                    <a:pt x="15809" y="2971"/>
                  </a:cubicBezTo>
                  <a:cubicBezTo>
                    <a:pt x="16591" y="3454"/>
                    <a:pt x="16278" y="3971"/>
                    <a:pt x="15965" y="4500"/>
                  </a:cubicBezTo>
                  <a:cubicBezTo>
                    <a:pt x="15652" y="5029"/>
                    <a:pt x="15339" y="5572"/>
                    <a:pt x="15183" y="6068"/>
                  </a:cubicBezTo>
                  <a:cubicBezTo>
                    <a:pt x="15026" y="6565"/>
                    <a:pt x="15026" y="7015"/>
                    <a:pt x="15496" y="7511"/>
                  </a:cubicBezTo>
                  <a:cubicBezTo>
                    <a:pt x="15965" y="8007"/>
                    <a:pt x="16904" y="8550"/>
                    <a:pt x="17687" y="9099"/>
                  </a:cubicBezTo>
                  <a:cubicBezTo>
                    <a:pt x="18470" y="9649"/>
                    <a:pt x="19096" y="10204"/>
                    <a:pt x="19565" y="10721"/>
                  </a:cubicBezTo>
                  <a:cubicBezTo>
                    <a:pt x="20035" y="11237"/>
                    <a:pt x="20348" y="11713"/>
                    <a:pt x="20661" y="12236"/>
                  </a:cubicBezTo>
                  <a:cubicBezTo>
                    <a:pt x="20974" y="12759"/>
                    <a:pt x="21287" y="13328"/>
                    <a:pt x="21443" y="13871"/>
                  </a:cubicBezTo>
                  <a:cubicBezTo>
                    <a:pt x="21600" y="14413"/>
                    <a:pt x="21600" y="14929"/>
                    <a:pt x="21600" y="15465"/>
                  </a:cubicBezTo>
                  <a:cubicBezTo>
                    <a:pt x="21600" y="16001"/>
                    <a:pt x="21600" y="16557"/>
                    <a:pt x="21600" y="17133"/>
                  </a:cubicBezTo>
                  <a:cubicBezTo>
                    <a:pt x="21600" y="17709"/>
                    <a:pt x="21600" y="18304"/>
                    <a:pt x="21443" y="18840"/>
                  </a:cubicBezTo>
                  <a:cubicBezTo>
                    <a:pt x="21287" y="19376"/>
                    <a:pt x="20974" y="19853"/>
                    <a:pt x="20348" y="20303"/>
                  </a:cubicBezTo>
                  <a:cubicBezTo>
                    <a:pt x="19722" y="20753"/>
                    <a:pt x="18783" y="21176"/>
                    <a:pt x="17843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346700" y="2302282"/>
              <a:ext cx="5095512" cy="179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92" fill="norm" stroke="1" extrusionOk="0">
                  <a:moveTo>
                    <a:pt x="579" y="648"/>
                  </a:moveTo>
                  <a:cubicBezTo>
                    <a:pt x="570" y="571"/>
                    <a:pt x="561" y="495"/>
                    <a:pt x="570" y="444"/>
                  </a:cubicBezTo>
                  <a:cubicBezTo>
                    <a:pt x="579" y="393"/>
                    <a:pt x="606" y="368"/>
                    <a:pt x="702" y="355"/>
                  </a:cubicBezTo>
                  <a:cubicBezTo>
                    <a:pt x="799" y="342"/>
                    <a:pt x="964" y="342"/>
                    <a:pt x="1139" y="342"/>
                  </a:cubicBezTo>
                  <a:cubicBezTo>
                    <a:pt x="1314" y="342"/>
                    <a:pt x="1498" y="342"/>
                    <a:pt x="1684" y="342"/>
                  </a:cubicBezTo>
                  <a:cubicBezTo>
                    <a:pt x="1871" y="342"/>
                    <a:pt x="2059" y="342"/>
                    <a:pt x="2245" y="336"/>
                  </a:cubicBezTo>
                  <a:cubicBezTo>
                    <a:pt x="2431" y="329"/>
                    <a:pt x="2615" y="317"/>
                    <a:pt x="2806" y="297"/>
                  </a:cubicBezTo>
                  <a:cubicBezTo>
                    <a:pt x="2997" y="278"/>
                    <a:pt x="3194" y="253"/>
                    <a:pt x="3367" y="234"/>
                  </a:cubicBezTo>
                  <a:cubicBezTo>
                    <a:pt x="3539" y="215"/>
                    <a:pt x="3687" y="202"/>
                    <a:pt x="3833" y="183"/>
                  </a:cubicBezTo>
                  <a:cubicBezTo>
                    <a:pt x="3979" y="164"/>
                    <a:pt x="4123" y="138"/>
                    <a:pt x="4316" y="119"/>
                  </a:cubicBezTo>
                  <a:cubicBezTo>
                    <a:pt x="4508" y="100"/>
                    <a:pt x="4751" y="87"/>
                    <a:pt x="4959" y="81"/>
                  </a:cubicBezTo>
                  <a:cubicBezTo>
                    <a:pt x="5168" y="74"/>
                    <a:pt x="5343" y="74"/>
                    <a:pt x="5513" y="74"/>
                  </a:cubicBezTo>
                  <a:cubicBezTo>
                    <a:pt x="5684" y="74"/>
                    <a:pt x="5850" y="74"/>
                    <a:pt x="6013" y="74"/>
                  </a:cubicBezTo>
                  <a:cubicBezTo>
                    <a:pt x="6177" y="74"/>
                    <a:pt x="6339" y="74"/>
                    <a:pt x="6511" y="74"/>
                  </a:cubicBezTo>
                  <a:cubicBezTo>
                    <a:pt x="6684" y="74"/>
                    <a:pt x="6868" y="74"/>
                    <a:pt x="7047" y="74"/>
                  </a:cubicBezTo>
                  <a:cubicBezTo>
                    <a:pt x="7227" y="74"/>
                    <a:pt x="7402" y="74"/>
                    <a:pt x="7577" y="68"/>
                  </a:cubicBezTo>
                  <a:cubicBezTo>
                    <a:pt x="7752" y="62"/>
                    <a:pt x="7927" y="49"/>
                    <a:pt x="8102" y="43"/>
                  </a:cubicBezTo>
                  <a:cubicBezTo>
                    <a:pt x="8277" y="36"/>
                    <a:pt x="8452" y="36"/>
                    <a:pt x="8627" y="36"/>
                  </a:cubicBezTo>
                  <a:cubicBezTo>
                    <a:pt x="8801" y="36"/>
                    <a:pt x="8976" y="36"/>
                    <a:pt x="9154" y="36"/>
                  </a:cubicBezTo>
                  <a:cubicBezTo>
                    <a:pt x="9331" y="36"/>
                    <a:pt x="9510" y="36"/>
                    <a:pt x="9690" y="30"/>
                  </a:cubicBezTo>
                  <a:cubicBezTo>
                    <a:pt x="9869" y="23"/>
                    <a:pt x="10049" y="11"/>
                    <a:pt x="10233" y="4"/>
                  </a:cubicBezTo>
                  <a:cubicBezTo>
                    <a:pt x="10416" y="-2"/>
                    <a:pt x="10605" y="-2"/>
                    <a:pt x="10791" y="4"/>
                  </a:cubicBezTo>
                  <a:cubicBezTo>
                    <a:pt x="10977" y="11"/>
                    <a:pt x="11161" y="23"/>
                    <a:pt x="11345" y="36"/>
                  </a:cubicBezTo>
                  <a:cubicBezTo>
                    <a:pt x="11529" y="49"/>
                    <a:pt x="11713" y="62"/>
                    <a:pt x="11895" y="74"/>
                  </a:cubicBezTo>
                  <a:cubicBezTo>
                    <a:pt x="12076" y="87"/>
                    <a:pt x="12256" y="100"/>
                    <a:pt x="12428" y="119"/>
                  </a:cubicBezTo>
                  <a:cubicBezTo>
                    <a:pt x="12601" y="138"/>
                    <a:pt x="12767" y="164"/>
                    <a:pt x="12942" y="189"/>
                  </a:cubicBezTo>
                  <a:cubicBezTo>
                    <a:pt x="13117" y="215"/>
                    <a:pt x="13301" y="240"/>
                    <a:pt x="13476" y="266"/>
                  </a:cubicBezTo>
                  <a:cubicBezTo>
                    <a:pt x="13651" y="291"/>
                    <a:pt x="13817" y="317"/>
                    <a:pt x="13976" y="342"/>
                  </a:cubicBezTo>
                  <a:cubicBezTo>
                    <a:pt x="14135" y="368"/>
                    <a:pt x="14288" y="393"/>
                    <a:pt x="14481" y="431"/>
                  </a:cubicBezTo>
                  <a:cubicBezTo>
                    <a:pt x="14674" y="470"/>
                    <a:pt x="14907" y="520"/>
                    <a:pt x="15102" y="565"/>
                  </a:cubicBezTo>
                  <a:cubicBezTo>
                    <a:pt x="15297" y="610"/>
                    <a:pt x="15454" y="648"/>
                    <a:pt x="15613" y="686"/>
                  </a:cubicBezTo>
                  <a:cubicBezTo>
                    <a:pt x="15773" y="724"/>
                    <a:pt x="15934" y="763"/>
                    <a:pt x="16132" y="807"/>
                  </a:cubicBezTo>
                  <a:cubicBezTo>
                    <a:pt x="16329" y="852"/>
                    <a:pt x="16562" y="903"/>
                    <a:pt x="16746" y="941"/>
                  </a:cubicBezTo>
                  <a:cubicBezTo>
                    <a:pt x="16930" y="979"/>
                    <a:pt x="17065" y="1005"/>
                    <a:pt x="17201" y="1037"/>
                  </a:cubicBezTo>
                  <a:cubicBezTo>
                    <a:pt x="17338" y="1068"/>
                    <a:pt x="17477" y="1107"/>
                    <a:pt x="17643" y="1145"/>
                  </a:cubicBezTo>
                  <a:cubicBezTo>
                    <a:pt x="17809" y="1183"/>
                    <a:pt x="18002" y="1221"/>
                    <a:pt x="18184" y="1266"/>
                  </a:cubicBezTo>
                  <a:cubicBezTo>
                    <a:pt x="18366" y="1311"/>
                    <a:pt x="18536" y="1362"/>
                    <a:pt x="18720" y="1413"/>
                  </a:cubicBezTo>
                  <a:cubicBezTo>
                    <a:pt x="18904" y="1463"/>
                    <a:pt x="19101" y="1514"/>
                    <a:pt x="19281" y="1559"/>
                  </a:cubicBezTo>
                  <a:cubicBezTo>
                    <a:pt x="19460" y="1604"/>
                    <a:pt x="19622" y="1642"/>
                    <a:pt x="19794" y="1699"/>
                  </a:cubicBezTo>
                  <a:cubicBezTo>
                    <a:pt x="19967" y="1757"/>
                    <a:pt x="20151" y="1833"/>
                    <a:pt x="20328" y="1897"/>
                  </a:cubicBezTo>
                  <a:cubicBezTo>
                    <a:pt x="20505" y="1960"/>
                    <a:pt x="20676" y="2011"/>
                    <a:pt x="20786" y="2037"/>
                  </a:cubicBezTo>
                  <a:cubicBezTo>
                    <a:pt x="20896" y="2062"/>
                    <a:pt x="20945" y="2062"/>
                    <a:pt x="20979" y="2082"/>
                  </a:cubicBezTo>
                  <a:cubicBezTo>
                    <a:pt x="21012" y="2101"/>
                    <a:pt x="21030" y="2139"/>
                    <a:pt x="21055" y="2356"/>
                  </a:cubicBezTo>
                  <a:cubicBezTo>
                    <a:pt x="21080" y="2572"/>
                    <a:pt x="21111" y="2967"/>
                    <a:pt x="21145" y="3432"/>
                  </a:cubicBezTo>
                  <a:cubicBezTo>
                    <a:pt x="21178" y="3897"/>
                    <a:pt x="21214" y="4433"/>
                    <a:pt x="21252" y="4949"/>
                  </a:cubicBezTo>
                  <a:cubicBezTo>
                    <a:pt x="21290" y="5465"/>
                    <a:pt x="21331" y="5962"/>
                    <a:pt x="21367" y="6433"/>
                  </a:cubicBezTo>
                  <a:cubicBezTo>
                    <a:pt x="21403" y="6905"/>
                    <a:pt x="21434" y="7351"/>
                    <a:pt x="21463" y="7822"/>
                  </a:cubicBezTo>
                  <a:cubicBezTo>
                    <a:pt x="21492" y="8294"/>
                    <a:pt x="21519" y="8791"/>
                    <a:pt x="21542" y="9288"/>
                  </a:cubicBezTo>
                  <a:cubicBezTo>
                    <a:pt x="21564" y="9785"/>
                    <a:pt x="21582" y="10282"/>
                    <a:pt x="21591" y="10773"/>
                  </a:cubicBezTo>
                  <a:cubicBezTo>
                    <a:pt x="21600" y="11263"/>
                    <a:pt x="21600" y="11747"/>
                    <a:pt x="21596" y="12232"/>
                  </a:cubicBezTo>
                  <a:cubicBezTo>
                    <a:pt x="21591" y="12716"/>
                    <a:pt x="21582" y="13200"/>
                    <a:pt x="21564" y="13665"/>
                  </a:cubicBezTo>
                  <a:cubicBezTo>
                    <a:pt x="21546" y="14130"/>
                    <a:pt x="21519" y="14576"/>
                    <a:pt x="21492" y="15016"/>
                  </a:cubicBezTo>
                  <a:cubicBezTo>
                    <a:pt x="21465" y="15456"/>
                    <a:pt x="21439" y="15889"/>
                    <a:pt x="21405" y="16354"/>
                  </a:cubicBezTo>
                  <a:cubicBezTo>
                    <a:pt x="21371" y="16819"/>
                    <a:pt x="21331" y="17316"/>
                    <a:pt x="21279" y="17813"/>
                  </a:cubicBezTo>
                  <a:cubicBezTo>
                    <a:pt x="21228" y="18310"/>
                    <a:pt x="21165" y="18807"/>
                    <a:pt x="21089" y="19260"/>
                  </a:cubicBezTo>
                  <a:cubicBezTo>
                    <a:pt x="21012" y="19712"/>
                    <a:pt x="20923" y="20120"/>
                    <a:pt x="20813" y="20464"/>
                  </a:cubicBezTo>
                  <a:cubicBezTo>
                    <a:pt x="20703" y="20808"/>
                    <a:pt x="20573" y="21088"/>
                    <a:pt x="20427" y="21267"/>
                  </a:cubicBezTo>
                  <a:cubicBezTo>
                    <a:pt x="20281" y="21445"/>
                    <a:pt x="20120" y="21522"/>
                    <a:pt x="19956" y="21560"/>
                  </a:cubicBezTo>
                  <a:cubicBezTo>
                    <a:pt x="19792" y="21598"/>
                    <a:pt x="19626" y="21598"/>
                    <a:pt x="19465" y="21579"/>
                  </a:cubicBezTo>
                  <a:cubicBezTo>
                    <a:pt x="19303" y="21560"/>
                    <a:pt x="19146" y="21522"/>
                    <a:pt x="18976" y="21477"/>
                  </a:cubicBezTo>
                  <a:cubicBezTo>
                    <a:pt x="18805" y="21432"/>
                    <a:pt x="18621" y="21381"/>
                    <a:pt x="18462" y="21337"/>
                  </a:cubicBezTo>
                  <a:cubicBezTo>
                    <a:pt x="18303" y="21292"/>
                    <a:pt x="18168" y="21254"/>
                    <a:pt x="18022" y="21216"/>
                  </a:cubicBezTo>
                  <a:cubicBezTo>
                    <a:pt x="17877" y="21177"/>
                    <a:pt x="17720" y="21139"/>
                    <a:pt x="17567" y="21101"/>
                  </a:cubicBezTo>
                  <a:cubicBezTo>
                    <a:pt x="17415" y="21063"/>
                    <a:pt x="17267" y="21025"/>
                    <a:pt x="17105" y="20993"/>
                  </a:cubicBezTo>
                  <a:cubicBezTo>
                    <a:pt x="16944" y="20961"/>
                    <a:pt x="16769" y="20935"/>
                    <a:pt x="16589" y="20910"/>
                  </a:cubicBezTo>
                  <a:cubicBezTo>
                    <a:pt x="16410" y="20884"/>
                    <a:pt x="16226" y="20859"/>
                    <a:pt x="16042" y="20833"/>
                  </a:cubicBezTo>
                  <a:cubicBezTo>
                    <a:pt x="15858" y="20808"/>
                    <a:pt x="15674" y="20782"/>
                    <a:pt x="15483" y="20763"/>
                  </a:cubicBezTo>
                  <a:cubicBezTo>
                    <a:pt x="15293" y="20744"/>
                    <a:pt x="15095" y="20731"/>
                    <a:pt x="14950" y="20719"/>
                  </a:cubicBezTo>
                  <a:cubicBezTo>
                    <a:pt x="14804" y="20706"/>
                    <a:pt x="14710" y="20693"/>
                    <a:pt x="14604" y="20687"/>
                  </a:cubicBezTo>
                  <a:cubicBezTo>
                    <a:pt x="14499" y="20680"/>
                    <a:pt x="14382" y="20680"/>
                    <a:pt x="14279" y="20674"/>
                  </a:cubicBezTo>
                  <a:cubicBezTo>
                    <a:pt x="14176" y="20668"/>
                    <a:pt x="14086" y="20655"/>
                    <a:pt x="13985" y="20649"/>
                  </a:cubicBezTo>
                  <a:cubicBezTo>
                    <a:pt x="13884" y="20642"/>
                    <a:pt x="13772" y="20642"/>
                    <a:pt x="13662" y="20642"/>
                  </a:cubicBezTo>
                  <a:cubicBezTo>
                    <a:pt x="13552" y="20642"/>
                    <a:pt x="13444" y="20642"/>
                    <a:pt x="13339" y="20636"/>
                  </a:cubicBezTo>
                  <a:cubicBezTo>
                    <a:pt x="13234" y="20630"/>
                    <a:pt x="13130" y="20617"/>
                    <a:pt x="13025" y="20610"/>
                  </a:cubicBezTo>
                  <a:cubicBezTo>
                    <a:pt x="12920" y="20604"/>
                    <a:pt x="12812" y="20604"/>
                    <a:pt x="12698" y="20598"/>
                  </a:cubicBezTo>
                  <a:cubicBezTo>
                    <a:pt x="12583" y="20591"/>
                    <a:pt x="12462" y="20579"/>
                    <a:pt x="12354" y="20572"/>
                  </a:cubicBezTo>
                  <a:cubicBezTo>
                    <a:pt x="12247" y="20566"/>
                    <a:pt x="12153" y="20566"/>
                    <a:pt x="12047" y="20559"/>
                  </a:cubicBezTo>
                  <a:cubicBezTo>
                    <a:pt x="11942" y="20553"/>
                    <a:pt x="11825" y="20540"/>
                    <a:pt x="11711" y="20534"/>
                  </a:cubicBezTo>
                  <a:cubicBezTo>
                    <a:pt x="11596" y="20528"/>
                    <a:pt x="11484" y="20528"/>
                    <a:pt x="11363" y="20528"/>
                  </a:cubicBezTo>
                  <a:cubicBezTo>
                    <a:pt x="11242" y="20528"/>
                    <a:pt x="11112" y="20528"/>
                    <a:pt x="11000" y="20528"/>
                  </a:cubicBezTo>
                  <a:cubicBezTo>
                    <a:pt x="10887" y="20528"/>
                    <a:pt x="10793" y="20528"/>
                    <a:pt x="10679" y="20521"/>
                  </a:cubicBezTo>
                  <a:cubicBezTo>
                    <a:pt x="10564" y="20515"/>
                    <a:pt x="10430" y="20502"/>
                    <a:pt x="10311" y="20496"/>
                  </a:cubicBezTo>
                  <a:cubicBezTo>
                    <a:pt x="10192" y="20489"/>
                    <a:pt x="10089" y="20489"/>
                    <a:pt x="9977" y="20489"/>
                  </a:cubicBezTo>
                  <a:cubicBezTo>
                    <a:pt x="9865" y="20489"/>
                    <a:pt x="9744" y="20489"/>
                    <a:pt x="9625" y="20489"/>
                  </a:cubicBezTo>
                  <a:cubicBezTo>
                    <a:pt x="9506" y="20489"/>
                    <a:pt x="9389" y="20489"/>
                    <a:pt x="9275" y="20483"/>
                  </a:cubicBezTo>
                  <a:cubicBezTo>
                    <a:pt x="9160" y="20477"/>
                    <a:pt x="9048" y="20464"/>
                    <a:pt x="8936" y="20457"/>
                  </a:cubicBezTo>
                  <a:cubicBezTo>
                    <a:pt x="8824" y="20451"/>
                    <a:pt x="8712" y="20451"/>
                    <a:pt x="8588" y="20451"/>
                  </a:cubicBezTo>
                  <a:cubicBezTo>
                    <a:pt x="8465" y="20451"/>
                    <a:pt x="8330" y="20451"/>
                    <a:pt x="8216" y="20445"/>
                  </a:cubicBezTo>
                  <a:cubicBezTo>
                    <a:pt x="8102" y="20438"/>
                    <a:pt x="8007" y="20426"/>
                    <a:pt x="7900" y="20419"/>
                  </a:cubicBezTo>
                  <a:cubicBezTo>
                    <a:pt x="7792" y="20413"/>
                    <a:pt x="7671" y="20413"/>
                    <a:pt x="7557" y="20406"/>
                  </a:cubicBezTo>
                  <a:cubicBezTo>
                    <a:pt x="7442" y="20400"/>
                    <a:pt x="7335" y="20387"/>
                    <a:pt x="7216" y="20375"/>
                  </a:cubicBezTo>
                  <a:cubicBezTo>
                    <a:pt x="7097" y="20362"/>
                    <a:pt x="6967" y="20349"/>
                    <a:pt x="6857" y="20336"/>
                  </a:cubicBezTo>
                  <a:cubicBezTo>
                    <a:pt x="6747" y="20324"/>
                    <a:pt x="6657" y="20311"/>
                    <a:pt x="6550" y="20292"/>
                  </a:cubicBezTo>
                  <a:cubicBezTo>
                    <a:pt x="6442" y="20273"/>
                    <a:pt x="6316" y="20247"/>
                    <a:pt x="6204" y="20228"/>
                  </a:cubicBezTo>
                  <a:cubicBezTo>
                    <a:pt x="6092" y="20209"/>
                    <a:pt x="5993" y="20196"/>
                    <a:pt x="5890" y="20177"/>
                  </a:cubicBezTo>
                  <a:cubicBezTo>
                    <a:pt x="5787" y="20158"/>
                    <a:pt x="5679" y="20133"/>
                    <a:pt x="5572" y="20113"/>
                  </a:cubicBezTo>
                  <a:cubicBezTo>
                    <a:pt x="5464" y="20094"/>
                    <a:pt x="5356" y="20082"/>
                    <a:pt x="5251" y="20062"/>
                  </a:cubicBezTo>
                  <a:cubicBezTo>
                    <a:pt x="5145" y="20043"/>
                    <a:pt x="5042" y="20018"/>
                    <a:pt x="4887" y="19980"/>
                  </a:cubicBezTo>
                  <a:cubicBezTo>
                    <a:pt x="4733" y="19941"/>
                    <a:pt x="4526" y="19890"/>
                    <a:pt x="4324" y="19846"/>
                  </a:cubicBezTo>
                  <a:cubicBezTo>
                    <a:pt x="4123" y="19801"/>
                    <a:pt x="3925" y="19763"/>
                    <a:pt x="3728" y="19725"/>
                  </a:cubicBezTo>
                  <a:cubicBezTo>
                    <a:pt x="3530" y="19686"/>
                    <a:pt x="3333" y="19648"/>
                    <a:pt x="3140" y="19610"/>
                  </a:cubicBezTo>
                  <a:cubicBezTo>
                    <a:pt x="2947" y="19572"/>
                    <a:pt x="2759" y="19534"/>
                    <a:pt x="2570" y="19502"/>
                  </a:cubicBezTo>
                  <a:cubicBezTo>
                    <a:pt x="2382" y="19470"/>
                    <a:pt x="2194" y="19444"/>
                    <a:pt x="2012" y="19425"/>
                  </a:cubicBezTo>
                  <a:cubicBezTo>
                    <a:pt x="1830" y="19406"/>
                    <a:pt x="1655" y="19393"/>
                    <a:pt x="1447" y="19387"/>
                  </a:cubicBezTo>
                  <a:cubicBezTo>
                    <a:pt x="1238" y="19381"/>
                    <a:pt x="996" y="19381"/>
                    <a:pt x="749" y="19413"/>
                  </a:cubicBezTo>
                  <a:cubicBezTo>
                    <a:pt x="502" y="19444"/>
                    <a:pt x="251" y="19508"/>
                    <a:pt x="0" y="1957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9166097" y="3417633"/>
              <a:ext cx="247279" cy="3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3044" y="10491"/>
                  </a:moveTo>
                  <a:cubicBezTo>
                    <a:pt x="2585" y="10491"/>
                    <a:pt x="2125" y="10491"/>
                    <a:pt x="1665" y="10491"/>
                  </a:cubicBezTo>
                  <a:cubicBezTo>
                    <a:pt x="1206" y="10491"/>
                    <a:pt x="746" y="10491"/>
                    <a:pt x="746" y="10491"/>
                  </a:cubicBezTo>
                  <a:cubicBezTo>
                    <a:pt x="746" y="10491"/>
                    <a:pt x="1206" y="10491"/>
                    <a:pt x="3090" y="8949"/>
                  </a:cubicBezTo>
                  <a:cubicBezTo>
                    <a:pt x="4974" y="7406"/>
                    <a:pt x="8283" y="4320"/>
                    <a:pt x="11408" y="2469"/>
                  </a:cubicBezTo>
                  <a:cubicBezTo>
                    <a:pt x="14533" y="617"/>
                    <a:pt x="17475" y="0"/>
                    <a:pt x="19221" y="0"/>
                  </a:cubicBezTo>
                  <a:cubicBezTo>
                    <a:pt x="20968" y="0"/>
                    <a:pt x="21519" y="617"/>
                    <a:pt x="21473" y="1543"/>
                  </a:cubicBezTo>
                  <a:cubicBezTo>
                    <a:pt x="21427" y="2469"/>
                    <a:pt x="20784" y="3703"/>
                    <a:pt x="18853" y="4937"/>
                  </a:cubicBezTo>
                  <a:cubicBezTo>
                    <a:pt x="16923" y="6171"/>
                    <a:pt x="13706" y="7406"/>
                    <a:pt x="10489" y="8949"/>
                  </a:cubicBezTo>
                  <a:cubicBezTo>
                    <a:pt x="7272" y="10491"/>
                    <a:pt x="4055" y="12343"/>
                    <a:pt x="2217" y="13886"/>
                  </a:cubicBezTo>
                  <a:cubicBezTo>
                    <a:pt x="379" y="15429"/>
                    <a:pt x="-81" y="16663"/>
                    <a:pt x="11" y="17589"/>
                  </a:cubicBezTo>
                  <a:cubicBezTo>
                    <a:pt x="103" y="18514"/>
                    <a:pt x="746" y="19131"/>
                    <a:pt x="2676" y="19131"/>
                  </a:cubicBezTo>
                  <a:cubicBezTo>
                    <a:pt x="4607" y="19131"/>
                    <a:pt x="7824" y="18514"/>
                    <a:pt x="10351" y="17589"/>
                  </a:cubicBezTo>
                  <a:cubicBezTo>
                    <a:pt x="12879" y="16663"/>
                    <a:pt x="14717" y="15429"/>
                    <a:pt x="15912" y="14503"/>
                  </a:cubicBezTo>
                  <a:cubicBezTo>
                    <a:pt x="17107" y="13577"/>
                    <a:pt x="17659" y="12960"/>
                    <a:pt x="17705" y="12651"/>
                  </a:cubicBezTo>
                  <a:cubicBezTo>
                    <a:pt x="17750" y="12343"/>
                    <a:pt x="17291" y="12343"/>
                    <a:pt x="16096" y="12343"/>
                  </a:cubicBezTo>
                  <a:cubicBezTo>
                    <a:pt x="14901" y="12343"/>
                    <a:pt x="12971" y="12343"/>
                    <a:pt x="11776" y="12343"/>
                  </a:cubicBezTo>
                  <a:cubicBezTo>
                    <a:pt x="10581" y="12343"/>
                    <a:pt x="10122" y="12343"/>
                    <a:pt x="9662" y="12343"/>
                  </a:cubicBezTo>
                  <a:cubicBezTo>
                    <a:pt x="9202" y="12343"/>
                    <a:pt x="8743" y="12343"/>
                    <a:pt x="9294" y="13269"/>
                  </a:cubicBezTo>
                  <a:cubicBezTo>
                    <a:pt x="9846" y="14194"/>
                    <a:pt x="11408" y="16046"/>
                    <a:pt x="12833" y="17589"/>
                  </a:cubicBezTo>
                  <a:cubicBezTo>
                    <a:pt x="14258" y="19131"/>
                    <a:pt x="15545" y="20366"/>
                    <a:pt x="16831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739834" y="3566171"/>
              <a:ext cx="965767" cy="17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24" fill="norm" stroke="1" extrusionOk="0">
                  <a:moveTo>
                    <a:pt x="580" y="21424"/>
                  </a:moveTo>
                  <a:cubicBezTo>
                    <a:pt x="1385" y="19993"/>
                    <a:pt x="2189" y="18561"/>
                    <a:pt x="2994" y="17260"/>
                  </a:cubicBezTo>
                  <a:cubicBezTo>
                    <a:pt x="3798" y="15959"/>
                    <a:pt x="4602" y="14788"/>
                    <a:pt x="5419" y="13747"/>
                  </a:cubicBezTo>
                  <a:cubicBezTo>
                    <a:pt x="6235" y="12706"/>
                    <a:pt x="7063" y="11795"/>
                    <a:pt x="7926" y="10819"/>
                  </a:cubicBezTo>
                  <a:cubicBezTo>
                    <a:pt x="8790" y="9843"/>
                    <a:pt x="9689" y="8802"/>
                    <a:pt x="10588" y="7891"/>
                  </a:cubicBezTo>
                  <a:cubicBezTo>
                    <a:pt x="11487" y="6981"/>
                    <a:pt x="12386" y="6200"/>
                    <a:pt x="13238" y="5614"/>
                  </a:cubicBezTo>
                  <a:cubicBezTo>
                    <a:pt x="14089" y="5029"/>
                    <a:pt x="14894" y="4638"/>
                    <a:pt x="15805" y="4313"/>
                  </a:cubicBezTo>
                  <a:cubicBezTo>
                    <a:pt x="16715" y="3988"/>
                    <a:pt x="17733" y="3728"/>
                    <a:pt x="18537" y="3793"/>
                  </a:cubicBezTo>
                  <a:cubicBezTo>
                    <a:pt x="19341" y="3858"/>
                    <a:pt x="19933" y="4248"/>
                    <a:pt x="20300" y="4638"/>
                  </a:cubicBezTo>
                  <a:cubicBezTo>
                    <a:pt x="20666" y="5029"/>
                    <a:pt x="20808" y="5419"/>
                    <a:pt x="20820" y="5744"/>
                  </a:cubicBezTo>
                  <a:cubicBezTo>
                    <a:pt x="20832" y="6070"/>
                    <a:pt x="20714" y="6330"/>
                    <a:pt x="20217" y="6460"/>
                  </a:cubicBezTo>
                  <a:cubicBezTo>
                    <a:pt x="19720" y="6590"/>
                    <a:pt x="18845" y="6590"/>
                    <a:pt x="17969" y="6460"/>
                  </a:cubicBezTo>
                  <a:cubicBezTo>
                    <a:pt x="17094" y="6330"/>
                    <a:pt x="16219" y="6070"/>
                    <a:pt x="15284" y="5940"/>
                  </a:cubicBezTo>
                  <a:cubicBezTo>
                    <a:pt x="14350" y="5810"/>
                    <a:pt x="13356" y="5810"/>
                    <a:pt x="12421" y="6005"/>
                  </a:cubicBezTo>
                  <a:cubicBezTo>
                    <a:pt x="11487" y="6200"/>
                    <a:pt x="10612" y="6590"/>
                    <a:pt x="9701" y="7111"/>
                  </a:cubicBezTo>
                  <a:cubicBezTo>
                    <a:pt x="8790" y="7631"/>
                    <a:pt x="7844" y="8282"/>
                    <a:pt x="6874" y="9063"/>
                  </a:cubicBezTo>
                  <a:cubicBezTo>
                    <a:pt x="5904" y="9843"/>
                    <a:pt x="4910" y="10754"/>
                    <a:pt x="4011" y="11600"/>
                  </a:cubicBezTo>
                  <a:cubicBezTo>
                    <a:pt x="3112" y="12446"/>
                    <a:pt x="2308" y="13226"/>
                    <a:pt x="1692" y="13812"/>
                  </a:cubicBezTo>
                  <a:cubicBezTo>
                    <a:pt x="1077" y="14397"/>
                    <a:pt x="651" y="14788"/>
                    <a:pt x="379" y="15048"/>
                  </a:cubicBezTo>
                  <a:cubicBezTo>
                    <a:pt x="107" y="15308"/>
                    <a:pt x="-11" y="15438"/>
                    <a:pt x="1" y="15504"/>
                  </a:cubicBezTo>
                  <a:cubicBezTo>
                    <a:pt x="13" y="15569"/>
                    <a:pt x="155" y="15569"/>
                    <a:pt x="628" y="15113"/>
                  </a:cubicBezTo>
                  <a:cubicBezTo>
                    <a:pt x="1101" y="14658"/>
                    <a:pt x="1905" y="13747"/>
                    <a:pt x="2733" y="12771"/>
                  </a:cubicBezTo>
                  <a:cubicBezTo>
                    <a:pt x="3561" y="11795"/>
                    <a:pt x="4413" y="10754"/>
                    <a:pt x="5419" y="9518"/>
                  </a:cubicBezTo>
                  <a:cubicBezTo>
                    <a:pt x="6424" y="8282"/>
                    <a:pt x="7583" y="6851"/>
                    <a:pt x="8565" y="5810"/>
                  </a:cubicBezTo>
                  <a:cubicBezTo>
                    <a:pt x="9547" y="4769"/>
                    <a:pt x="10351" y="4118"/>
                    <a:pt x="11168" y="3467"/>
                  </a:cubicBezTo>
                  <a:cubicBezTo>
                    <a:pt x="11984" y="2817"/>
                    <a:pt x="12812" y="2166"/>
                    <a:pt x="13628" y="1646"/>
                  </a:cubicBezTo>
                  <a:cubicBezTo>
                    <a:pt x="14444" y="1125"/>
                    <a:pt x="15249" y="735"/>
                    <a:pt x="16278" y="410"/>
                  </a:cubicBezTo>
                  <a:cubicBezTo>
                    <a:pt x="17307" y="84"/>
                    <a:pt x="18561" y="-176"/>
                    <a:pt x="19483" y="149"/>
                  </a:cubicBezTo>
                  <a:cubicBezTo>
                    <a:pt x="20406" y="475"/>
                    <a:pt x="20998" y="1385"/>
                    <a:pt x="21589" y="229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0356850" y="5343804"/>
              <a:ext cx="1044666" cy="55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217" fill="norm" stroke="1" extrusionOk="0">
                  <a:moveTo>
                    <a:pt x="0" y="14319"/>
                  </a:moveTo>
                  <a:cubicBezTo>
                    <a:pt x="0" y="13915"/>
                    <a:pt x="0" y="13510"/>
                    <a:pt x="0" y="13106"/>
                  </a:cubicBezTo>
                  <a:cubicBezTo>
                    <a:pt x="0" y="12701"/>
                    <a:pt x="0" y="12297"/>
                    <a:pt x="22" y="12337"/>
                  </a:cubicBezTo>
                  <a:cubicBezTo>
                    <a:pt x="44" y="12377"/>
                    <a:pt x="87" y="12863"/>
                    <a:pt x="284" y="14359"/>
                  </a:cubicBezTo>
                  <a:cubicBezTo>
                    <a:pt x="481" y="15856"/>
                    <a:pt x="831" y="18364"/>
                    <a:pt x="1224" y="19780"/>
                  </a:cubicBezTo>
                  <a:cubicBezTo>
                    <a:pt x="1618" y="21195"/>
                    <a:pt x="2055" y="21519"/>
                    <a:pt x="2908" y="20953"/>
                  </a:cubicBezTo>
                  <a:cubicBezTo>
                    <a:pt x="3760" y="20386"/>
                    <a:pt x="5028" y="18930"/>
                    <a:pt x="6384" y="17272"/>
                  </a:cubicBezTo>
                  <a:cubicBezTo>
                    <a:pt x="7739" y="15613"/>
                    <a:pt x="9182" y="13753"/>
                    <a:pt x="10669" y="11852"/>
                  </a:cubicBezTo>
                  <a:cubicBezTo>
                    <a:pt x="12155" y="9950"/>
                    <a:pt x="13686" y="8009"/>
                    <a:pt x="15194" y="6310"/>
                  </a:cubicBezTo>
                  <a:cubicBezTo>
                    <a:pt x="16703" y="4611"/>
                    <a:pt x="18189" y="3155"/>
                    <a:pt x="19173" y="2184"/>
                  </a:cubicBezTo>
                  <a:cubicBezTo>
                    <a:pt x="20157" y="1213"/>
                    <a:pt x="20638" y="728"/>
                    <a:pt x="20988" y="404"/>
                  </a:cubicBezTo>
                  <a:cubicBezTo>
                    <a:pt x="21338" y="81"/>
                    <a:pt x="21556" y="-81"/>
                    <a:pt x="21578" y="40"/>
                  </a:cubicBezTo>
                  <a:cubicBezTo>
                    <a:pt x="21600" y="162"/>
                    <a:pt x="21425" y="566"/>
                    <a:pt x="21272" y="1092"/>
                  </a:cubicBezTo>
                  <a:cubicBezTo>
                    <a:pt x="21119" y="1618"/>
                    <a:pt x="20988" y="2265"/>
                    <a:pt x="20857" y="2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0509250" y="6756820"/>
              <a:ext cx="946150" cy="39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9897"/>
                  </a:moveTo>
                  <a:cubicBezTo>
                    <a:pt x="290" y="11687"/>
                    <a:pt x="580" y="13478"/>
                    <a:pt x="870" y="15325"/>
                  </a:cubicBezTo>
                  <a:cubicBezTo>
                    <a:pt x="1160" y="17171"/>
                    <a:pt x="1450" y="19074"/>
                    <a:pt x="1860" y="20137"/>
                  </a:cubicBezTo>
                  <a:cubicBezTo>
                    <a:pt x="2271" y="21200"/>
                    <a:pt x="2803" y="21424"/>
                    <a:pt x="3769" y="20529"/>
                  </a:cubicBezTo>
                  <a:cubicBezTo>
                    <a:pt x="4736" y="19633"/>
                    <a:pt x="6137" y="17619"/>
                    <a:pt x="7659" y="15325"/>
                  </a:cubicBezTo>
                  <a:cubicBezTo>
                    <a:pt x="9181" y="13030"/>
                    <a:pt x="10824" y="10456"/>
                    <a:pt x="12515" y="8218"/>
                  </a:cubicBezTo>
                  <a:cubicBezTo>
                    <a:pt x="14207" y="5979"/>
                    <a:pt x="15946" y="4077"/>
                    <a:pt x="17275" y="2678"/>
                  </a:cubicBezTo>
                  <a:cubicBezTo>
                    <a:pt x="18604" y="1279"/>
                    <a:pt x="19522" y="384"/>
                    <a:pt x="20174" y="104"/>
                  </a:cubicBezTo>
                  <a:cubicBezTo>
                    <a:pt x="20827" y="-176"/>
                    <a:pt x="21213" y="160"/>
                    <a:pt x="21600" y="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0388600" y="761710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0433050" y="7940950"/>
              <a:ext cx="38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59"/>
                    <a:pt x="0" y="9318"/>
                    <a:pt x="3600" y="12918"/>
                  </a:cubicBezTo>
                  <a:cubicBezTo>
                    <a:pt x="7200" y="16518"/>
                    <a:pt x="14400" y="19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0464800" y="8341000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1200"/>
                    <a:pt x="9000" y="2400"/>
                    <a:pt x="5400" y="6000"/>
                  </a:cubicBezTo>
                  <a:cubicBezTo>
                    <a:pt x="1800" y="9600"/>
                    <a:pt x="900" y="15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4" name="Drawing"/>
          <p:cNvGrpSpPr/>
          <p:nvPr/>
        </p:nvGrpSpPr>
        <p:grpSpPr>
          <a:xfrm>
            <a:off x="234949" y="1413786"/>
            <a:ext cx="11901118" cy="7146015"/>
            <a:chOff x="0" y="0"/>
            <a:chExt cx="11901116" cy="7146013"/>
          </a:xfrm>
        </p:grpSpPr>
        <p:sp>
          <p:nvSpPr>
            <p:cNvPr id="1480" name="Line"/>
            <p:cNvSpPr/>
            <p:nvPr/>
          </p:nvSpPr>
          <p:spPr>
            <a:xfrm>
              <a:off x="1407583" y="490272"/>
              <a:ext cx="243432" cy="88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45" fill="norm" stroke="1" extrusionOk="0">
                  <a:moveTo>
                    <a:pt x="4062" y="7240"/>
                  </a:moveTo>
                  <a:cubicBezTo>
                    <a:pt x="4431" y="8212"/>
                    <a:pt x="4800" y="9185"/>
                    <a:pt x="5262" y="10567"/>
                  </a:cubicBezTo>
                  <a:cubicBezTo>
                    <a:pt x="5723" y="11949"/>
                    <a:pt x="6277" y="13740"/>
                    <a:pt x="6738" y="15480"/>
                  </a:cubicBezTo>
                  <a:cubicBezTo>
                    <a:pt x="7200" y="17221"/>
                    <a:pt x="7569" y="18910"/>
                    <a:pt x="7754" y="19959"/>
                  </a:cubicBezTo>
                  <a:cubicBezTo>
                    <a:pt x="7938" y="21008"/>
                    <a:pt x="7938" y="21418"/>
                    <a:pt x="7846" y="21443"/>
                  </a:cubicBezTo>
                  <a:cubicBezTo>
                    <a:pt x="7754" y="21469"/>
                    <a:pt x="7569" y="21111"/>
                    <a:pt x="6923" y="19882"/>
                  </a:cubicBezTo>
                  <a:cubicBezTo>
                    <a:pt x="6277" y="18654"/>
                    <a:pt x="5169" y="16555"/>
                    <a:pt x="4523" y="14508"/>
                  </a:cubicBezTo>
                  <a:cubicBezTo>
                    <a:pt x="3877" y="12460"/>
                    <a:pt x="3692" y="10464"/>
                    <a:pt x="3600" y="8417"/>
                  </a:cubicBezTo>
                  <a:cubicBezTo>
                    <a:pt x="3508" y="6369"/>
                    <a:pt x="3508" y="4271"/>
                    <a:pt x="3877" y="2889"/>
                  </a:cubicBezTo>
                  <a:cubicBezTo>
                    <a:pt x="4246" y="1507"/>
                    <a:pt x="4985" y="842"/>
                    <a:pt x="6185" y="432"/>
                  </a:cubicBezTo>
                  <a:cubicBezTo>
                    <a:pt x="7385" y="23"/>
                    <a:pt x="9046" y="-131"/>
                    <a:pt x="11262" y="125"/>
                  </a:cubicBezTo>
                  <a:cubicBezTo>
                    <a:pt x="13477" y="381"/>
                    <a:pt x="16246" y="1046"/>
                    <a:pt x="18277" y="2172"/>
                  </a:cubicBezTo>
                  <a:cubicBezTo>
                    <a:pt x="20308" y="3298"/>
                    <a:pt x="21600" y="4885"/>
                    <a:pt x="21138" y="6062"/>
                  </a:cubicBezTo>
                  <a:cubicBezTo>
                    <a:pt x="20677" y="7240"/>
                    <a:pt x="18462" y="8007"/>
                    <a:pt x="14954" y="8570"/>
                  </a:cubicBezTo>
                  <a:cubicBezTo>
                    <a:pt x="11446" y="9133"/>
                    <a:pt x="6646" y="9492"/>
                    <a:pt x="3785" y="9671"/>
                  </a:cubicBezTo>
                  <a:cubicBezTo>
                    <a:pt x="923" y="9850"/>
                    <a:pt x="0" y="9850"/>
                    <a:pt x="0" y="9824"/>
                  </a:cubicBezTo>
                  <a:cubicBezTo>
                    <a:pt x="0" y="9799"/>
                    <a:pt x="923" y="9748"/>
                    <a:pt x="2031" y="9722"/>
                  </a:cubicBezTo>
                  <a:cubicBezTo>
                    <a:pt x="3138" y="9696"/>
                    <a:pt x="4431" y="9696"/>
                    <a:pt x="5723" y="9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676400" y="815063"/>
              <a:ext cx="1841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140"/>
                    <a:pt x="7945" y="8280"/>
                    <a:pt x="11545" y="11880"/>
                  </a:cubicBezTo>
                  <a:cubicBezTo>
                    <a:pt x="15145" y="15480"/>
                    <a:pt x="18372" y="185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720850" y="809418"/>
              <a:ext cx="146050" cy="29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415"/>
                  </a:moveTo>
                  <a:cubicBezTo>
                    <a:pt x="20035" y="104"/>
                    <a:pt x="18470" y="-207"/>
                    <a:pt x="17061" y="181"/>
                  </a:cubicBezTo>
                  <a:cubicBezTo>
                    <a:pt x="15652" y="570"/>
                    <a:pt x="14400" y="1658"/>
                    <a:pt x="12365" y="3833"/>
                  </a:cubicBezTo>
                  <a:cubicBezTo>
                    <a:pt x="10330" y="6009"/>
                    <a:pt x="7513" y="9272"/>
                    <a:pt x="5322" y="12380"/>
                  </a:cubicBezTo>
                  <a:cubicBezTo>
                    <a:pt x="3130" y="15488"/>
                    <a:pt x="1565" y="18440"/>
                    <a:pt x="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956746" y="503913"/>
              <a:ext cx="132404" cy="43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62" fill="norm" stroke="1" extrusionOk="0">
                  <a:moveTo>
                    <a:pt x="21112" y="0"/>
                  </a:moveTo>
                  <a:cubicBezTo>
                    <a:pt x="17737" y="315"/>
                    <a:pt x="14362" y="629"/>
                    <a:pt x="10987" y="1835"/>
                  </a:cubicBezTo>
                  <a:cubicBezTo>
                    <a:pt x="7612" y="3041"/>
                    <a:pt x="4237" y="5138"/>
                    <a:pt x="2212" y="7759"/>
                  </a:cubicBezTo>
                  <a:cubicBezTo>
                    <a:pt x="187" y="10381"/>
                    <a:pt x="-488" y="13526"/>
                    <a:pt x="356" y="15938"/>
                  </a:cubicBezTo>
                  <a:cubicBezTo>
                    <a:pt x="1200" y="18350"/>
                    <a:pt x="3562" y="20027"/>
                    <a:pt x="6937" y="20814"/>
                  </a:cubicBezTo>
                  <a:cubicBezTo>
                    <a:pt x="10312" y="21600"/>
                    <a:pt x="14700" y="21495"/>
                    <a:pt x="19087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165349" y="561063"/>
              <a:ext cx="215901" cy="27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8424" y="0"/>
                  </a:moveTo>
                  <a:cubicBezTo>
                    <a:pt x="17788" y="3349"/>
                    <a:pt x="17153" y="6698"/>
                    <a:pt x="15776" y="9963"/>
                  </a:cubicBezTo>
                  <a:cubicBezTo>
                    <a:pt x="14400" y="13228"/>
                    <a:pt x="12282" y="16409"/>
                    <a:pt x="10482" y="18335"/>
                  </a:cubicBezTo>
                  <a:cubicBezTo>
                    <a:pt x="8682" y="20260"/>
                    <a:pt x="7200" y="20930"/>
                    <a:pt x="5718" y="21265"/>
                  </a:cubicBezTo>
                  <a:cubicBezTo>
                    <a:pt x="4235" y="21600"/>
                    <a:pt x="2753" y="21600"/>
                    <a:pt x="1694" y="21014"/>
                  </a:cubicBezTo>
                  <a:cubicBezTo>
                    <a:pt x="635" y="20428"/>
                    <a:pt x="0" y="19256"/>
                    <a:pt x="0" y="17498"/>
                  </a:cubicBezTo>
                  <a:cubicBezTo>
                    <a:pt x="0" y="15740"/>
                    <a:pt x="635" y="13395"/>
                    <a:pt x="2118" y="12056"/>
                  </a:cubicBezTo>
                  <a:cubicBezTo>
                    <a:pt x="3600" y="10716"/>
                    <a:pt x="5929" y="10381"/>
                    <a:pt x="8894" y="11386"/>
                  </a:cubicBezTo>
                  <a:cubicBezTo>
                    <a:pt x="11859" y="12391"/>
                    <a:pt x="15459" y="14735"/>
                    <a:pt x="17682" y="16493"/>
                  </a:cubicBezTo>
                  <a:cubicBezTo>
                    <a:pt x="19906" y="18251"/>
                    <a:pt x="20753" y="19423"/>
                    <a:pt x="21600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374900" y="472163"/>
              <a:ext cx="18108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17131" y="0"/>
                  </a:moveTo>
                  <a:cubicBezTo>
                    <a:pt x="18869" y="1800"/>
                    <a:pt x="20607" y="3600"/>
                    <a:pt x="21103" y="6050"/>
                  </a:cubicBezTo>
                  <a:cubicBezTo>
                    <a:pt x="21600" y="8500"/>
                    <a:pt x="20855" y="11600"/>
                    <a:pt x="17131" y="14300"/>
                  </a:cubicBezTo>
                  <a:cubicBezTo>
                    <a:pt x="13407" y="17000"/>
                    <a:pt x="6703" y="19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689100" y="-1"/>
              <a:ext cx="368300" cy="43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1399"/>
                  </a:moveTo>
                  <a:cubicBezTo>
                    <a:pt x="1366" y="18582"/>
                    <a:pt x="2731" y="15764"/>
                    <a:pt x="4221" y="12582"/>
                  </a:cubicBezTo>
                  <a:cubicBezTo>
                    <a:pt x="5710" y="9399"/>
                    <a:pt x="7324" y="5851"/>
                    <a:pt x="8379" y="3608"/>
                  </a:cubicBezTo>
                  <a:cubicBezTo>
                    <a:pt x="9434" y="1364"/>
                    <a:pt x="9931" y="425"/>
                    <a:pt x="10428" y="112"/>
                  </a:cubicBezTo>
                  <a:cubicBezTo>
                    <a:pt x="10924" y="-201"/>
                    <a:pt x="11421" y="112"/>
                    <a:pt x="12352" y="1469"/>
                  </a:cubicBezTo>
                  <a:cubicBezTo>
                    <a:pt x="13283" y="2825"/>
                    <a:pt x="14648" y="5225"/>
                    <a:pt x="15952" y="7625"/>
                  </a:cubicBezTo>
                  <a:cubicBezTo>
                    <a:pt x="17255" y="10025"/>
                    <a:pt x="18497" y="12425"/>
                    <a:pt x="19428" y="13782"/>
                  </a:cubicBezTo>
                  <a:cubicBezTo>
                    <a:pt x="20359" y="15138"/>
                    <a:pt x="20979" y="15451"/>
                    <a:pt x="21600" y="15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832100" y="630913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0800"/>
                    <a:pt x="8100" y="0"/>
                    <a:pt x="11700" y="0"/>
                  </a:cubicBezTo>
                  <a:cubicBezTo>
                    <a:pt x="15300" y="0"/>
                    <a:pt x="1845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804583" y="776963"/>
              <a:ext cx="1989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0"/>
                  </a:moveTo>
                  <a:cubicBezTo>
                    <a:pt x="1149" y="4320"/>
                    <a:pt x="0" y="8640"/>
                    <a:pt x="0" y="11520"/>
                  </a:cubicBezTo>
                  <a:cubicBezTo>
                    <a:pt x="0" y="14400"/>
                    <a:pt x="1149" y="15840"/>
                    <a:pt x="4940" y="17280"/>
                  </a:cubicBezTo>
                  <a:cubicBezTo>
                    <a:pt x="8732" y="18720"/>
                    <a:pt x="15166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790950" y="307063"/>
              <a:ext cx="127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27"/>
                    <a:pt x="14400" y="7855"/>
                    <a:pt x="18000" y="11455"/>
                  </a:cubicBezTo>
                  <a:cubicBezTo>
                    <a:pt x="21600" y="15055"/>
                    <a:pt x="2160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613150" y="700763"/>
              <a:ext cx="355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200"/>
                    <a:pt x="9000" y="8800"/>
                    <a:pt x="12600" y="5200"/>
                  </a:cubicBezTo>
                  <a:cubicBezTo>
                    <a:pt x="16200" y="1600"/>
                    <a:pt x="189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728027" y="840446"/>
              <a:ext cx="196274" cy="29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25" fill="norm" stroke="1" extrusionOk="0">
                  <a:moveTo>
                    <a:pt x="5511" y="5021"/>
                  </a:moveTo>
                  <a:cubicBezTo>
                    <a:pt x="3885" y="6390"/>
                    <a:pt x="2260" y="7759"/>
                    <a:pt x="1447" y="10117"/>
                  </a:cubicBezTo>
                  <a:cubicBezTo>
                    <a:pt x="634" y="12474"/>
                    <a:pt x="634" y="15821"/>
                    <a:pt x="518" y="18027"/>
                  </a:cubicBezTo>
                  <a:cubicBezTo>
                    <a:pt x="402" y="20232"/>
                    <a:pt x="169" y="21297"/>
                    <a:pt x="53" y="21221"/>
                  </a:cubicBezTo>
                  <a:cubicBezTo>
                    <a:pt x="-63" y="21145"/>
                    <a:pt x="-63" y="19928"/>
                    <a:pt x="866" y="16962"/>
                  </a:cubicBezTo>
                  <a:cubicBezTo>
                    <a:pt x="1795" y="13996"/>
                    <a:pt x="3653" y="9280"/>
                    <a:pt x="5395" y="6162"/>
                  </a:cubicBezTo>
                  <a:cubicBezTo>
                    <a:pt x="7137" y="3043"/>
                    <a:pt x="8763" y="1522"/>
                    <a:pt x="10272" y="686"/>
                  </a:cubicBezTo>
                  <a:cubicBezTo>
                    <a:pt x="11782" y="-151"/>
                    <a:pt x="13176" y="-303"/>
                    <a:pt x="14802" y="686"/>
                  </a:cubicBezTo>
                  <a:cubicBezTo>
                    <a:pt x="16427" y="1674"/>
                    <a:pt x="18285" y="3804"/>
                    <a:pt x="19098" y="6314"/>
                  </a:cubicBezTo>
                  <a:cubicBezTo>
                    <a:pt x="19911" y="8824"/>
                    <a:pt x="19679" y="11714"/>
                    <a:pt x="19911" y="13539"/>
                  </a:cubicBezTo>
                  <a:cubicBezTo>
                    <a:pt x="20143" y="15365"/>
                    <a:pt x="20840" y="16125"/>
                    <a:pt x="21537" y="16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271773" y="360275"/>
              <a:ext cx="509778" cy="52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37" fill="norm" stroke="1" extrusionOk="0">
                  <a:moveTo>
                    <a:pt x="19086" y="1198"/>
                  </a:moveTo>
                  <a:cubicBezTo>
                    <a:pt x="19532" y="680"/>
                    <a:pt x="19979" y="161"/>
                    <a:pt x="19934" y="32"/>
                  </a:cubicBezTo>
                  <a:cubicBezTo>
                    <a:pt x="19889" y="-98"/>
                    <a:pt x="19354" y="161"/>
                    <a:pt x="17747" y="1112"/>
                  </a:cubicBezTo>
                  <a:cubicBezTo>
                    <a:pt x="16141" y="2062"/>
                    <a:pt x="13463" y="3704"/>
                    <a:pt x="10785" y="5259"/>
                  </a:cubicBezTo>
                  <a:cubicBezTo>
                    <a:pt x="8108" y="6814"/>
                    <a:pt x="5430" y="8283"/>
                    <a:pt x="3868" y="9190"/>
                  </a:cubicBezTo>
                  <a:cubicBezTo>
                    <a:pt x="2306" y="10097"/>
                    <a:pt x="1860" y="10443"/>
                    <a:pt x="1413" y="10832"/>
                  </a:cubicBezTo>
                  <a:cubicBezTo>
                    <a:pt x="967" y="11220"/>
                    <a:pt x="521" y="11652"/>
                    <a:pt x="565" y="11998"/>
                  </a:cubicBezTo>
                  <a:cubicBezTo>
                    <a:pt x="610" y="12344"/>
                    <a:pt x="1146" y="12603"/>
                    <a:pt x="2708" y="12689"/>
                  </a:cubicBezTo>
                  <a:cubicBezTo>
                    <a:pt x="4270" y="12776"/>
                    <a:pt x="6858" y="12689"/>
                    <a:pt x="8375" y="12603"/>
                  </a:cubicBezTo>
                  <a:cubicBezTo>
                    <a:pt x="9893" y="12516"/>
                    <a:pt x="10339" y="12430"/>
                    <a:pt x="10830" y="12387"/>
                  </a:cubicBezTo>
                  <a:cubicBezTo>
                    <a:pt x="11321" y="12344"/>
                    <a:pt x="11856" y="12344"/>
                    <a:pt x="11901" y="12473"/>
                  </a:cubicBezTo>
                  <a:cubicBezTo>
                    <a:pt x="11946" y="12603"/>
                    <a:pt x="11499" y="12862"/>
                    <a:pt x="9803" y="13683"/>
                  </a:cubicBezTo>
                  <a:cubicBezTo>
                    <a:pt x="8108" y="14504"/>
                    <a:pt x="5162" y="15886"/>
                    <a:pt x="3332" y="16966"/>
                  </a:cubicBezTo>
                  <a:cubicBezTo>
                    <a:pt x="1503" y="18046"/>
                    <a:pt x="789" y="18824"/>
                    <a:pt x="387" y="19472"/>
                  </a:cubicBezTo>
                  <a:cubicBezTo>
                    <a:pt x="-15" y="20120"/>
                    <a:pt x="-104" y="20638"/>
                    <a:pt x="119" y="20984"/>
                  </a:cubicBezTo>
                  <a:cubicBezTo>
                    <a:pt x="342" y="21329"/>
                    <a:pt x="878" y="21502"/>
                    <a:pt x="2529" y="21416"/>
                  </a:cubicBezTo>
                  <a:cubicBezTo>
                    <a:pt x="4180" y="21329"/>
                    <a:pt x="6947" y="20984"/>
                    <a:pt x="9982" y="20465"/>
                  </a:cubicBezTo>
                  <a:cubicBezTo>
                    <a:pt x="13017" y="19947"/>
                    <a:pt x="16319" y="19256"/>
                    <a:pt x="18283" y="18996"/>
                  </a:cubicBezTo>
                  <a:cubicBezTo>
                    <a:pt x="20246" y="18737"/>
                    <a:pt x="20871" y="18910"/>
                    <a:pt x="21496" y="19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413250" y="1094463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438650" y="94841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533899" y="1062713"/>
              <a:ext cx="95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556035" y="1119863"/>
              <a:ext cx="123916" cy="5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43" fill="norm" stroke="1" extrusionOk="0">
                  <a:moveTo>
                    <a:pt x="2761" y="9600"/>
                  </a:moveTo>
                  <a:cubicBezTo>
                    <a:pt x="1296" y="13600"/>
                    <a:pt x="-168" y="17600"/>
                    <a:pt x="15" y="19600"/>
                  </a:cubicBezTo>
                  <a:cubicBezTo>
                    <a:pt x="198" y="21600"/>
                    <a:pt x="2029" y="21600"/>
                    <a:pt x="5873" y="18000"/>
                  </a:cubicBezTo>
                  <a:cubicBezTo>
                    <a:pt x="9717" y="14400"/>
                    <a:pt x="15574" y="7200"/>
                    <a:pt x="21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737100" y="1018263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406900" y="177638"/>
              <a:ext cx="152400" cy="20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5487"/>
                  </a:moveTo>
                  <a:cubicBezTo>
                    <a:pt x="600" y="10069"/>
                    <a:pt x="1200" y="14650"/>
                    <a:pt x="1500" y="17487"/>
                  </a:cubicBezTo>
                  <a:cubicBezTo>
                    <a:pt x="1800" y="20323"/>
                    <a:pt x="1800" y="21414"/>
                    <a:pt x="1800" y="21087"/>
                  </a:cubicBezTo>
                  <a:cubicBezTo>
                    <a:pt x="1800" y="20759"/>
                    <a:pt x="1800" y="19014"/>
                    <a:pt x="2400" y="15523"/>
                  </a:cubicBezTo>
                  <a:cubicBezTo>
                    <a:pt x="3000" y="12032"/>
                    <a:pt x="4200" y="6796"/>
                    <a:pt x="5250" y="3741"/>
                  </a:cubicBezTo>
                  <a:cubicBezTo>
                    <a:pt x="6300" y="687"/>
                    <a:pt x="7200" y="-186"/>
                    <a:pt x="9300" y="32"/>
                  </a:cubicBezTo>
                  <a:cubicBezTo>
                    <a:pt x="11400" y="250"/>
                    <a:pt x="14700" y="1559"/>
                    <a:pt x="16950" y="5159"/>
                  </a:cubicBezTo>
                  <a:cubicBezTo>
                    <a:pt x="19200" y="8759"/>
                    <a:pt x="20400" y="14650"/>
                    <a:pt x="21600" y="20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130799" y="440413"/>
              <a:ext cx="12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361"/>
                    <a:pt x="0" y="4721"/>
                    <a:pt x="1800" y="8026"/>
                  </a:cubicBezTo>
                  <a:cubicBezTo>
                    <a:pt x="3600" y="11331"/>
                    <a:pt x="7200" y="15580"/>
                    <a:pt x="10800" y="18000"/>
                  </a:cubicBezTo>
                  <a:cubicBezTo>
                    <a:pt x="14400" y="20420"/>
                    <a:pt x="18000" y="210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965649" y="429300"/>
              <a:ext cx="330251" cy="8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14" fill="norm" stroke="1" extrusionOk="0">
                  <a:moveTo>
                    <a:pt x="416" y="21214"/>
                  </a:moveTo>
                  <a:cubicBezTo>
                    <a:pt x="141" y="18643"/>
                    <a:pt x="-134" y="16071"/>
                    <a:pt x="72" y="14014"/>
                  </a:cubicBezTo>
                  <a:cubicBezTo>
                    <a:pt x="279" y="11957"/>
                    <a:pt x="967" y="10414"/>
                    <a:pt x="3237" y="8100"/>
                  </a:cubicBezTo>
                  <a:cubicBezTo>
                    <a:pt x="5507" y="5785"/>
                    <a:pt x="9359" y="2700"/>
                    <a:pt x="12386" y="1157"/>
                  </a:cubicBezTo>
                  <a:cubicBezTo>
                    <a:pt x="15412" y="-386"/>
                    <a:pt x="17614" y="-386"/>
                    <a:pt x="18990" y="1157"/>
                  </a:cubicBezTo>
                  <a:cubicBezTo>
                    <a:pt x="20365" y="2700"/>
                    <a:pt x="20916" y="5785"/>
                    <a:pt x="21466" y="8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972050" y="732513"/>
              <a:ext cx="323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16457"/>
                    <a:pt x="10447" y="11314"/>
                    <a:pt x="14047" y="7714"/>
                  </a:cubicBezTo>
                  <a:cubicBezTo>
                    <a:pt x="17647" y="4114"/>
                    <a:pt x="1962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390666" y="383263"/>
              <a:ext cx="184635" cy="37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52" fill="norm" stroke="1" extrusionOk="0">
                  <a:moveTo>
                    <a:pt x="21170" y="0"/>
                  </a:moveTo>
                  <a:cubicBezTo>
                    <a:pt x="18743" y="0"/>
                    <a:pt x="16316" y="0"/>
                    <a:pt x="13646" y="900"/>
                  </a:cubicBezTo>
                  <a:cubicBezTo>
                    <a:pt x="10977" y="1800"/>
                    <a:pt x="8064" y="3600"/>
                    <a:pt x="5516" y="6300"/>
                  </a:cubicBezTo>
                  <a:cubicBezTo>
                    <a:pt x="2968" y="9000"/>
                    <a:pt x="783" y="12600"/>
                    <a:pt x="177" y="15300"/>
                  </a:cubicBezTo>
                  <a:cubicBezTo>
                    <a:pt x="-430" y="18000"/>
                    <a:pt x="541" y="19800"/>
                    <a:pt x="2846" y="20700"/>
                  </a:cubicBezTo>
                  <a:cubicBezTo>
                    <a:pt x="5152" y="21600"/>
                    <a:pt x="8792" y="21600"/>
                    <a:pt x="11705" y="21180"/>
                  </a:cubicBezTo>
                  <a:cubicBezTo>
                    <a:pt x="14617" y="20760"/>
                    <a:pt x="16801" y="19920"/>
                    <a:pt x="18986" y="19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626100" y="427713"/>
              <a:ext cx="1778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456"/>
                    <a:pt x="8229" y="6912"/>
                    <a:pt x="11829" y="10512"/>
                  </a:cubicBezTo>
                  <a:cubicBezTo>
                    <a:pt x="15429" y="14112"/>
                    <a:pt x="18514" y="178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5661682" y="408612"/>
              <a:ext cx="142218" cy="38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83" fill="norm" stroke="1" extrusionOk="0">
                  <a:moveTo>
                    <a:pt x="21342" y="360"/>
                  </a:moveTo>
                  <a:cubicBezTo>
                    <a:pt x="19754" y="122"/>
                    <a:pt x="18166" y="-117"/>
                    <a:pt x="16736" y="62"/>
                  </a:cubicBezTo>
                  <a:cubicBezTo>
                    <a:pt x="15307" y="241"/>
                    <a:pt x="14036" y="838"/>
                    <a:pt x="12130" y="2866"/>
                  </a:cubicBezTo>
                  <a:cubicBezTo>
                    <a:pt x="10224" y="4895"/>
                    <a:pt x="7683" y="8356"/>
                    <a:pt x="5618" y="11160"/>
                  </a:cubicBezTo>
                  <a:cubicBezTo>
                    <a:pt x="3554" y="13965"/>
                    <a:pt x="1966" y="16113"/>
                    <a:pt x="1013" y="17545"/>
                  </a:cubicBezTo>
                  <a:cubicBezTo>
                    <a:pt x="60" y="18977"/>
                    <a:pt x="-258" y="19693"/>
                    <a:pt x="218" y="20230"/>
                  </a:cubicBezTo>
                  <a:cubicBezTo>
                    <a:pt x="695" y="20767"/>
                    <a:pt x="1966" y="21125"/>
                    <a:pt x="3236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5892799" y="669013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5886450" y="511057"/>
              <a:ext cx="89440" cy="6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109" fill="norm" stroke="1" extrusionOk="0">
                  <a:moveTo>
                    <a:pt x="12056" y="5645"/>
                  </a:moveTo>
                  <a:cubicBezTo>
                    <a:pt x="9544" y="4990"/>
                    <a:pt x="7033" y="4336"/>
                    <a:pt x="5023" y="5972"/>
                  </a:cubicBezTo>
                  <a:cubicBezTo>
                    <a:pt x="3014" y="7609"/>
                    <a:pt x="1507" y="11536"/>
                    <a:pt x="1758" y="14481"/>
                  </a:cubicBezTo>
                  <a:cubicBezTo>
                    <a:pt x="2009" y="17427"/>
                    <a:pt x="4019" y="19390"/>
                    <a:pt x="6781" y="20372"/>
                  </a:cubicBezTo>
                  <a:cubicBezTo>
                    <a:pt x="9544" y="21354"/>
                    <a:pt x="13060" y="21354"/>
                    <a:pt x="15823" y="20372"/>
                  </a:cubicBezTo>
                  <a:cubicBezTo>
                    <a:pt x="18586" y="19390"/>
                    <a:pt x="20595" y="17427"/>
                    <a:pt x="21098" y="14481"/>
                  </a:cubicBezTo>
                  <a:cubicBezTo>
                    <a:pt x="21600" y="11536"/>
                    <a:pt x="20595" y="7609"/>
                    <a:pt x="18586" y="4990"/>
                  </a:cubicBezTo>
                  <a:cubicBezTo>
                    <a:pt x="16577" y="2372"/>
                    <a:pt x="13563" y="1063"/>
                    <a:pt x="10549" y="409"/>
                  </a:cubicBezTo>
                  <a:cubicBezTo>
                    <a:pt x="7535" y="-246"/>
                    <a:pt x="4521" y="-246"/>
                    <a:pt x="2763" y="1390"/>
                  </a:cubicBezTo>
                  <a:cubicBezTo>
                    <a:pt x="1005" y="3027"/>
                    <a:pt x="502" y="6299"/>
                    <a:pt x="0" y="9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140450" y="560500"/>
              <a:ext cx="2349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49" y="2735"/>
                    <a:pt x="10897" y="-1585"/>
                    <a:pt x="14497" y="575"/>
                  </a:cubicBezTo>
                  <a:cubicBezTo>
                    <a:pt x="18097" y="2735"/>
                    <a:pt x="19849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6083300" y="656313"/>
              <a:ext cx="298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21600"/>
                    <a:pt x="8579" y="21600"/>
                    <a:pt x="12179" y="18000"/>
                  </a:cubicBezTo>
                  <a:cubicBezTo>
                    <a:pt x="15779" y="14400"/>
                    <a:pt x="1868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6572755" y="465813"/>
              <a:ext cx="24714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21556" y="0"/>
                  </a:moveTo>
                  <a:cubicBezTo>
                    <a:pt x="19525" y="4235"/>
                    <a:pt x="17494" y="8471"/>
                    <a:pt x="15279" y="11859"/>
                  </a:cubicBezTo>
                  <a:cubicBezTo>
                    <a:pt x="13064" y="15247"/>
                    <a:pt x="10664" y="17788"/>
                    <a:pt x="8910" y="19271"/>
                  </a:cubicBezTo>
                  <a:cubicBezTo>
                    <a:pt x="7156" y="20753"/>
                    <a:pt x="6048" y="21176"/>
                    <a:pt x="5033" y="21388"/>
                  </a:cubicBezTo>
                  <a:cubicBezTo>
                    <a:pt x="4018" y="21600"/>
                    <a:pt x="3094" y="21600"/>
                    <a:pt x="2356" y="20965"/>
                  </a:cubicBezTo>
                  <a:cubicBezTo>
                    <a:pt x="1618" y="20329"/>
                    <a:pt x="1064" y="19059"/>
                    <a:pt x="694" y="17788"/>
                  </a:cubicBezTo>
                  <a:cubicBezTo>
                    <a:pt x="325" y="16518"/>
                    <a:pt x="141" y="15247"/>
                    <a:pt x="48" y="14082"/>
                  </a:cubicBezTo>
                  <a:cubicBezTo>
                    <a:pt x="-44" y="12918"/>
                    <a:pt x="-44" y="11859"/>
                    <a:pt x="418" y="11224"/>
                  </a:cubicBezTo>
                  <a:cubicBezTo>
                    <a:pt x="879" y="10588"/>
                    <a:pt x="1802" y="10376"/>
                    <a:pt x="4018" y="11435"/>
                  </a:cubicBezTo>
                  <a:cubicBezTo>
                    <a:pt x="6233" y="12494"/>
                    <a:pt x="9741" y="14824"/>
                    <a:pt x="12418" y="16729"/>
                  </a:cubicBezTo>
                  <a:cubicBezTo>
                    <a:pt x="15094" y="18635"/>
                    <a:pt x="16941" y="20118"/>
                    <a:pt x="187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889750" y="370563"/>
              <a:ext cx="13484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6978" y="0"/>
                  </a:moveTo>
                  <a:cubicBezTo>
                    <a:pt x="10302" y="99"/>
                    <a:pt x="13625" y="197"/>
                    <a:pt x="16449" y="1529"/>
                  </a:cubicBezTo>
                  <a:cubicBezTo>
                    <a:pt x="19274" y="2860"/>
                    <a:pt x="21600" y="5425"/>
                    <a:pt x="21102" y="8384"/>
                  </a:cubicBezTo>
                  <a:cubicBezTo>
                    <a:pt x="20603" y="11342"/>
                    <a:pt x="17280" y="14696"/>
                    <a:pt x="13292" y="16964"/>
                  </a:cubicBezTo>
                  <a:cubicBezTo>
                    <a:pt x="9305" y="19233"/>
                    <a:pt x="4652" y="204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395871" y="1402619"/>
              <a:ext cx="972680" cy="17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48" fill="norm" stroke="1" extrusionOk="0">
                  <a:moveTo>
                    <a:pt x="588" y="21448"/>
                  </a:moveTo>
                  <a:cubicBezTo>
                    <a:pt x="307" y="21448"/>
                    <a:pt x="25" y="21448"/>
                    <a:pt x="1" y="21058"/>
                  </a:cubicBezTo>
                  <a:cubicBezTo>
                    <a:pt x="-22" y="20667"/>
                    <a:pt x="213" y="19887"/>
                    <a:pt x="1152" y="18325"/>
                  </a:cubicBezTo>
                  <a:cubicBezTo>
                    <a:pt x="2091" y="16764"/>
                    <a:pt x="3735" y="14421"/>
                    <a:pt x="5331" y="12340"/>
                  </a:cubicBezTo>
                  <a:cubicBezTo>
                    <a:pt x="6928" y="10258"/>
                    <a:pt x="8477" y="8436"/>
                    <a:pt x="10121" y="6744"/>
                  </a:cubicBezTo>
                  <a:cubicBezTo>
                    <a:pt x="11764" y="5053"/>
                    <a:pt x="13501" y="3491"/>
                    <a:pt x="15309" y="2320"/>
                  </a:cubicBezTo>
                  <a:cubicBezTo>
                    <a:pt x="17117" y="1149"/>
                    <a:pt x="18995" y="368"/>
                    <a:pt x="20052" y="108"/>
                  </a:cubicBezTo>
                  <a:cubicBezTo>
                    <a:pt x="21108" y="-152"/>
                    <a:pt x="21343" y="108"/>
                    <a:pt x="21578" y="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479550" y="1481813"/>
              <a:ext cx="8191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9" y="19326"/>
                    <a:pt x="4019" y="17053"/>
                    <a:pt x="6363" y="14589"/>
                  </a:cubicBezTo>
                  <a:cubicBezTo>
                    <a:pt x="8707" y="12126"/>
                    <a:pt x="11386" y="9474"/>
                    <a:pt x="13758" y="7389"/>
                  </a:cubicBezTo>
                  <a:cubicBezTo>
                    <a:pt x="16130" y="5305"/>
                    <a:pt x="18195" y="3789"/>
                    <a:pt x="19451" y="2653"/>
                  </a:cubicBezTo>
                  <a:cubicBezTo>
                    <a:pt x="20707" y="1516"/>
                    <a:pt x="21153" y="7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08555" y="1712228"/>
              <a:ext cx="170945" cy="28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63" fill="norm" stroke="1" extrusionOk="0">
                  <a:moveTo>
                    <a:pt x="736" y="7543"/>
                  </a:moveTo>
                  <a:cubicBezTo>
                    <a:pt x="469" y="12983"/>
                    <a:pt x="203" y="18423"/>
                    <a:pt x="69" y="18663"/>
                  </a:cubicBezTo>
                  <a:cubicBezTo>
                    <a:pt x="-64" y="18903"/>
                    <a:pt x="-64" y="13943"/>
                    <a:pt x="603" y="10343"/>
                  </a:cubicBezTo>
                  <a:cubicBezTo>
                    <a:pt x="1269" y="6743"/>
                    <a:pt x="2603" y="4503"/>
                    <a:pt x="3936" y="2983"/>
                  </a:cubicBezTo>
                  <a:cubicBezTo>
                    <a:pt x="5269" y="1463"/>
                    <a:pt x="6603" y="663"/>
                    <a:pt x="8069" y="263"/>
                  </a:cubicBezTo>
                  <a:cubicBezTo>
                    <a:pt x="9536" y="-137"/>
                    <a:pt x="11136" y="-137"/>
                    <a:pt x="12603" y="663"/>
                  </a:cubicBezTo>
                  <a:cubicBezTo>
                    <a:pt x="14069" y="1463"/>
                    <a:pt x="15403" y="3063"/>
                    <a:pt x="15536" y="5143"/>
                  </a:cubicBezTo>
                  <a:cubicBezTo>
                    <a:pt x="15669" y="7223"/>
                    <a:pt x="14603" y="9783"/>
                    <a:pt x="13003" y="11623"/>
                  </a:cubicBezTo>
                  <a:cubicBezTo>
                    <a:pt x="11403" y="13463"/>
                    <a:pt x="9269" y="14583"/>
                    <a:pt x="7269" y="15143"/>
                  </a:cubicBezTo>
                  <a:cubicBezTo>
                    <a:pt x="5269" y="15703"/>
                    <a:pt x="3403" y="15703"/>
                    <a:pt x="3136" y="15783"/>
                  </a:cubicBezTo>
                  <a:cubicBezTo>
                    <a:pt x="2869" y="15863"/>
                    <a:pt x="4203" y="16023"/>
                    <a:pt x="7536" y="16983"/>
                  </a:cubicBezTo>
                  <a:cubicBezTo>
                    <a:pt x="10869" y="17943"/>
                    <a:pt x="16203" y="19703"/>
                    <a:pt x="21536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149349" y="1723113"/>
              <a:ext cx="139701" cy="21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0"/>
                  </a:moveTo>
                  <a:cubicBezTo>
                    <a:pt x="1309" y="4731"/>
                    <a:pt x="2618" y="9463"/>
                    <a:pt x="3600" y="12549"/>
                  </a:cubicBezTo>
                  <a:cubicBezTo>
                    <a:pt x="4582" y="15634"/>
                    <a:pt x="5236" y="17074"/>
                    <a:pt x="5727" y="18411"/>
                  </a:cubicBezTo>
                  <a:cubicBezTo>
                    <a:pt x="6218" y="19749"/>
                    <a:pt x="6545" y="20983"/>
                    <a:pt x="7527" y="21291"/>
                  </a:cubicBezTo>
                  <a:cubicBezTo>
                    <a:pt x="8509" y="21600"/>
                    <a:pt x="10145" y="20983"/>
                    <a:pt x="12600" y="17383"/>
                  </a:cubicBezTo>
                  <a:cubicBezTo>
                    <a:pt x="15055" y="13783"/>
                    <a:pt x="18327" y="7200"/>
                    <a:pt x="21600" y="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91330" y="1888213"/>
              <a:ext cx="2942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1029"/>
                    <a:pt x="-1585" y="2057"/>
                    <a:pt x="575" y="5657"/>
                  </a:cubicBezTo>
                  <a:cubicBezTo>
                    <a:pt x="2735" y="9257"/>
                    <a:pt x="11375" y="1542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759629" y="2889572"/>
              <a:ext cx="205571" cy="49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54" fill="norm" stroke="1" extrusionOk="0">
                  <a:moveTo>
                    <a:pt x="20084" y="1457"/>
                  </a:moveTo>
                  <a:cubicBezTo>
                    <a:pt x="20304" y="999"/>
                    <a:pt x="20524" y="542"/>
                    <a:pt x="19753" y="267"/>
                  </a:cubicBezTo>
                  <a:cubicBezTo>
                    <a:pt x="18982" y="-7"/>
                    <a:pt x="17218" y="-99"/>
                    <a:pt x="14133" y="130"/>
                  </a:cubicBezTo>
                  <a:cubicBezTo>
                    <a:pt x="11047" y="359"/>
                    <a:pt x="6639" y="908"/>
                    <a:pt x="3994" y="1640"/>
                  </a:cubicBezTo>
                  <a:cubicBezTo>
                    <a:pt x="1349" y="2372"/>
                    <a:pt x="467" y="3287"/>
                    <a:pt x="357" y="5255"/>
                  </a:cubicBezTo>
                  <a:cubicBezTo>
                    <a:pt x="247" y="7223"/>
                    <a:pt x="908" y="10243"/>
                    <a:pt x="1018" y="12852"/>
                  </a:cubicBezTo>
                  <a:cubicBezTo>
                    <a:pt x="1128" y="15460"/>
                    <a:pt x="688" y="17657"/>
                    <a:pt x="357" y="19030"/>
                  </a:cubicBezTo>
                  <a:cubicBezTo>
                    <a:pt x="26" y="20403"/>
                    <a:pt x="-194" y="20952"/>
                    <a:pt x="247" y="21226"/>
                  </a:cubicBezTo>
                  <a:cubicBezTo>
                    <a:pt x="688" y="21501"/>
                    <a:pt x="1790" y="21501"/>
                    <a:pt x="4435" y="21364"/>
                  </a:cubicBezTo>
                  <a:cubicBezTo>
                    <a:pt x="7079" y="21226"/>
                    <a:pt x="11267" y="20952"/>
                    <a:pt x="14353" y="20632"/>
                  </a:cubicBezTo>
                  <a:cubicBezTo>
                    <a:pt x="17439" y="20311"/>
                    <a:pt x="19422" y="19945"/>
                    <a:pt x="21406" y="19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49299" y="3170913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065578" y="2750681"/>
              <a:ext cx="306022" cy="64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15" fill="norm" stroke="1" extrusionOk="0">
                  <a:moveTo>
                    <a:pt x="21537" y="675"/>
                  </a:moveTo>
                  <a:cubicBezTo>
                    <a:pt x="19154" y="321"/>
                    <a:pt x="16770" y="-33"/>
                    <a:pt x="14238" y="2"/>
                  </a:cubicBezTo>
                  <a:cubicBezTo>
                    <a:pt x="11705" y="38"/>
                    <a:pt x="9024" y="463"/>
                    <a:pt x="7311" y="1029"/>
                  </a:cubicBezTo>
                  <a:cubicBezTo>
                    <a:pt x="5598" y="1596"/>
                    <a:pt x="4853" y="2304"/>
                    <a:pt x="4331" y="3827"/>
                  </a:cubicBezTo>
                  <a:cubicBezTo>
                    <a:pt x="3810" y="5349"/>
                    <a:pt x="3512" y="7686"/>
                    <a:pt x="3140" y="9846"/>
                  </a:cubicBezTo>
                  <a:cubicBezTo>
                    <a:pt x="2767" y="12006"/>
                    <a:pt x="2320" y="13989"/>
                    <a:pt x="1874" y="15547"/>
                  </a:cubicBezTo>
                  <a:cubicBezTo>
                    <a:pt x="1427" y="17105"/>
                    <a:pt x="980" y="18238"/>
                    <a:pt x="607" y="19053"/>
                  </a:cubicBezTo>
                  <a:cubicBezTo>
                    <a:pt x="235" y="19867"/>
                    <a:pt x="-63" y="20363"/>
                    <a:pt x="11" y="20753"/>
                  </a:cubicBezTo>
                  <a:cubicBezTo>
                    <a:pt x="86" y="21142"/>
                    <a:pt x="533" y="21425"/>
                    <a:pt x="1576" y="21496"/>
                  </a:cubicBezTo>
                  <a:cubicBezTo>
                    <a:pt x="2618" y="21567"/>
                    <a:pt x="4257" y="21425"/>
                    <a:pt x="6864" y="21248"/>
                  </a:cubicBezTo>
                  <a:cubicBezTo>
                    <a:pt x="9471" y="21071"/>
                    <a:pt x="13046" y="20859"/>
                    <a:pt x="16621" y="20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530350" y="2945735"/>
              <a:ext cx="155328" cy="69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55" fill="norm" stroke="1" extrusionOk="0">
                  <a:moveTo>
                    <a:pt x="3503" y="7160"/>
                  </a:moveTo>
                  <a:cubicBezTo>
                    <a:pt x="3211" y="9516"/>
                    <a:pt x="2919" y="11873"/>
                    <a:pt x="2627" y="14033"/>
                  </a:cubicBezTo>
                  <a:cubicBezTo>
                    <a:pt x="2335" y="16193"/>
                    <a:pt x="2043" y="18156"/>
                    <a:pt x="1605" y="19433"/>
                  </a:cubicBezTo>
                  <a:cubicBezTo>
                    <a:pt x="1168" y="20709"/>
                    <a:pt x="584" y="21298"/>
                    <a:pt x="292" y="21429"/>
                  </a:cubicBezTo>
                  <a:cubicBezTo>
                    <a:pt x="0" y="21560"/>
                    <a:pt x="0" y="21233"/>
                    <a:pt x="0" y="19662"/>
                  </a:cubicBezTo>
                  <a:cubicBezTo>
                    <a:pt x="0" y="18091"/>
                    <a:pt x="0" y="15276"/>
                    <a:pt x="292" y="12724"/>
                  </a:cubicBezTo>
                  <a:cubicBezTo>
                    <a:pt x="584" y="10171"/>
                    <a:pt x="1168" y="7880"/>
                    <a:pt x="2773" y="5949"/>
                  </a:cubicBezTo>
                  <a:cubicBezTo>
                    <a:pt x="4378" y="4018"/>
                    <a:pt x="7005" y="2447"/>
                    <a:pt x="8903" y="1531"/>
                  </a:cubicBezTo>
                  <a:cubicBezTo>
                    <a:pt x="10800" y="615"/>
                    <a:pt x="11968" y="353"/>
                    <a:pt x="13281" y="189"/>
                  </a:cubicBezTo>
                  <a:cubicBezTo>
                    <a:pt x="14595" y="25"/>
                    <a:pt x="16054" y="-40"/>
                    <a:pt x="17368" y="25"/>
                  </a:cubicBezTo>
                  <a:cubicBezTo>
                    <a:pt x="18681" y="91"/>
                    <a:pt x="19849" y="287"/>
                    <a:pt x="20578" y="975"/>
                  </a:cubicBezTo>
                  <a:cubicBezTo>
                    <a:pt x="21308" y="1662"/>
                    <a:pt x="21600" y="2840"/>
                    <a:pt x="21308" y="3822"/>
                  </a:cubicBezTo>
                  <a:cubicBezTo>
                    <a:pt x="21016" y="4804"/>
                    <a:pt x="20141" y="5589"/>
                    <a:pt x="18243" y="6113"/>
                  </a:cubicBezTo>
                  <a:cubicBezTo>
                    <a:pt x="16346" y="6636"/>
                    <a:pt x="13427" y="6898"/>
                    <a:pt x="10654" y="6996"/>
                  </a:cubicBezTo>
                  <a:cubicBezTo>
                    <a:pt x="7881" y="7095"/>
                    <a:pt x="5254" y="7029"/>
                    <a:pt x="2627" y="6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714500" y="3183613"/>
              <a:ext cx="952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000"/>
                    <a:pt x="11520" y="8000"/>
                    <a:pt x="15120" y="11600"/>
                  </a:cubicBezTo>
                  <a:cubicBezTo>
                    <a:pt x="18720" y="15200"/>
                    <a:pt x="20160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720850" y="3177263"/>
              <a:ext cx="1206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968" y="2475"/>
                  </a:cubicBezTo>
                  <a:cubicBezTo>
                    <a:pt x="12126" y="4950"/>
                    <a:pt x="8337" y="9900"/>
                    <a:pt x="5684" y="13388"/>
                  </a:cubicBezTo>
                  <a:cubicBezTo>
                    <a:pt x="3032" y="16875"/>
                    <a:pt x="1516" y="18900"/>
                    <a:pt x="758" y="20025"/>
                  </a:cubicBezTo>
                  <a:cubicBezTo>
                    <a:pt x="0" y="21150"/>
                    <a:pt x="0" y="21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906954" y="2960140"/>
              <a:ext cx="137747" cy="30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37" fill="norm" stroke="1" extrusionOk="0">
                  <a:moveTo>
                    <a:pt x="21298" y="533"/>
                  </a:moveTo>
                  <a:cubicBezTo>
                    <a:pt x="19007" y="235"/>
                    <a:pt x="16716" y="-63"/>
                    <a:pt x="14916" y="11"/>
                  </a:cubicBezTo>
                  <a:cubicBezTo>
                    <a:pt x="13116" y="86"/>
                    <a:pt x="11807" y="533"/>
                    <a:pt x="10171" y="2246"/>
                  </a:cubicBezTo>
                  <a:cubicBezTo>
                    <a:pt x="8534" y="3959"/>
                    <a:pt x="6571" y="6938"/>
                    <a:pt x="4771" y="9620"/>
                  </a:cubicBezTo>
                  <a:cubicBezTo>
                    <a:pt x="2971" y="12301"/>
                    <a:pt x="1334" y="14685"/>
                    <a:pt x="516" y="16472"/>
                  </a:cubicBezTo>
                  <a:cubicBezTo>
                    <a:pt x="-302" y="18260"/>
                    <a:pt x="-302" y="19451"/>
                    <a:pt x="1662" y="20196"/>
                  </a:cubicBezTo>
                  <a:cubicBezTo>
                    <a:pt x="3625" y="20941"/>
                    <a:pt x="7553" y="21239"/>
                    <a:pt x="1148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060485" y="2974063"/>
              <a:ext cx="193765" cy="25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35" fill="norm" stroke="1" extrusionOk="0">
                  <a:moveTo>
                    <a:pt x="18675" y="0"/>
                  </a:moveTo>
                  <a:cubicBezTo>
                    <a:pt x="17735" y="4072"/>
                    <a:pt x="16796" y="8144"/>
                    <a:pt x="15270" y="11508"/>
                  </a:cubicBezTo>
                  <a:cubicBezTo>
                    <a:pt x="13744" y="14872"/>
                    <a:pt x="11631" y="17528"/>
                    <a:pt x="9401" y="19210"/>
                  </a:cubicBezTo>
                  <a:cubicBezTo>
                    <a:pt x="7170" y="20892"/>
                    <a:pt x="4822" y="21600"/>
                    <a:pt x="3062" y="21246"/>
                  </a:cubicBezTo>
                  <a:cubicBezTo>
                    <a:pt x="1301" y="20892"/>
                    <a:pt x="127" y="19475"/>
                    <a:pt x="9" y="17439"/>
                  </a:cubicBezTo>
                  <a:cubicBezTo>
                    <a:pt x="-108" y="15403"/>
                    <a:pt x="831" y="12748"/>
                    <a:pt x="2240" y="11331"/>
                  </a:cubicBezTo>
                  <a:cubicBezTo>
                    <a:pt x="3649" y="9915"/>
                    <a:pt x="5527" y="9738"/>
                    <a:pt x="8814" y="11508"/>
                  </a:cubicBezTo>
                  <a:cubicBezTo>
                    <a:pt x="12101" y="13279"/>
                    <a:pt x="16796" y="16997"/>
                    <a:pt x="21492" y="20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266949" y="2923263"/>
              <a:ext cx="12651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12542" y="0"/>
                  </a:moveTo>
                  <a:cubicBezTo>
                    <a:pt x="15329" y="1490"/>
                    <a:pt x="18116" y="2979"/>
                    <a:pt x="19684" y="5462"/>
                  </a:cubicBezTo>
                  <a:cubicBezTo>
                    <a:pt x="21252" y="7945"/>
                    <a:pt x="21600" y="11421"/>
                    <a:pt x="18116" y="14276"/>
                  </a:cubicBezTo>
                  <a:cubicBezTo>
                    <a:pt x="14632" y="17131"/>
                    <a:pt x="7316" y="19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797050" y="2587663"/>
              <a:ext cx="260350" cy="26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3337" y="16380"/>
                    <a:pt x="6673" y="11237"/>
                    <a:pt x="8956" y="7894"/>
                  </a:cubicBezTo>
                  <a:cubicBezTo>
                    <a:pt x="11239" y="4552"/>
                    <a:pt x="12468" y="3009"/>
                    <a:pt x="13346" y="1894"/>
                  </a:cubicBezTo>
                  <a:cubicBezTo>
                    <a:pt x="14224" y="780"/>
                    <a:pt x="14751" y="94"/>
                    <a:pt x="15366" y="9"/>
                  </a:cubicBezTo>
                  <a:cubicBezTo>
                    <a:pt x="15980" y="-77"/>
                    <a:pt x="16683" y="437"/>
                    <a:pt x="17561" y="2923"/>
                  </a:cubicBezTo>
                  <a:cubicBezTo>
                    <a:pt x="18439" y="5409"/>
                    <a:pt x="19493" y="9866"/>
                    <a:pt x="20107" y="12609"/>
                  </a:cubicBezTo>
                  <a:cubicBezTo>
                    <a:pt x="20722" y="15352"/>
                    <a:pt x="20898" y="16380"/>
                    <a:pt x="21073" y="16980"/>
                  </a:cubicBezTo>
                  <a:cubicBezTo>
                    <a:pt x="21249" y="17580"/>
                    <a:pt x="21424" y="17752"/>
                    <a:pt x="21600" y="17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406649" y="2666294"/>
              <a:ext cx="258235" cy="67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513"/>
                  </a:moveTo>
                  <a:cubicBezTo>
                    <a:pt x="3718" y="1175"/>
                    <a:pt x="7436" y="838"/>
                    <a:pt x="10180" y="601"/>
                  </a:cubicBezTo>
                  <a:cubicBezTo>
                    <a:pt x="12925" y="365"/>
                    <a:pt x="14695" y="230"/>
                    <a:pt x="16023" y="129"/>
                  </a:cubicBezTo>
                  <a:cubicBezTo>
                    <a:pt x="17351" y="28"/>
                    <a:pt x="18236" y="-40"/>
                    <a:pt x="19033" y="28"/>
                  </a:cubicBezTo>
                  <a:cubicBezTo>
                    <a:pt x="19830" y="95"/>
                    <a:pt x="20538" y="298"/>
                    <a:pt x="20980" y="770"/>
                  </a:cubicBezTo>
                  <a:cubicBezTo>
                    <a:pt x="21423" y="1243"/>
                    <a:pt x="21600" y="1985"/>
                    <a:pt x="21600" y="3403"/>
                  </a:cubicBezTo>
                  <a:cubicBezTo>
                    <a:pt x="21600" y="4820"/>
                    <a:pt x="21423" y="6913"/>
                    <a:pt x="21246" y="9174"/>
                  </a:cubicBezTo>
                  <a:cubicBezTo>
                    <a:pt x="21069" y="11435"/>
                    <a:pt x="20892" y="13865"/>
                    <a:pt x="20715" y="15654"/>
                  </a:cubicBezTo>
                  <a:cubicBezTo>
                    <a:pt x="20538" y="17442"/>
                    <a:pt x="20361" y="18590"/>
                    <a:pt x="20449" y="19467"/>
                  </a:cubicBezTo>
                  <a:cubicBezTo>
                    <a:pt x="20538" y="20345"/>
                    <a:pt x="20892" y="20952"/>
                    <a:pt x="20449" y="21256"/>
                  </a:cubicBezTo>
                  <a:cubicBezTo>
                    <a:pt x="20007" y="21560"/>
                    <a:pt x="18767" y="21560"/>
                    <a:pt x="16731" y="21526"/>
                  </a:cubicBezTo>
                  <a:cubicBezTo>
                    <a:pt x="14695" y="21492"/>
                    <a:pt x="11862" y="21425"/>
                    <a:pt x="9030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940050" y="3054169"/>
              <a:ext cx="196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39" y="12582"/>
                    <a:pt x="12077" y="4867"/>
                    <a:pt x="15677" y="1782"/>
                  </a:cubicBezTo>
                  <a:cubicBezTo>
                    <a:pt x="19277" y="-1304"/>
                    <a:pt x="2043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895599" y="3189963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708400" y="1279038"/>
              <a:ext cx="2870456" cy="32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36" fill="norm" stroke="1" extrusionOk="0">
                  <a:moveTo>
                    <a:pt x="0" y="19878"/>
                  </a:moveTo>
                  <a:cubicBezTo>
                    <a:pt x="111" y="18466"/>
                    <a:pt x="223" y="17054"/>
                    <a:pt x="581" y="15854"/>
                  </a:cubicBezTo>
                  <a:cubicBezTo>
                    <a:pt x="939" y="14654"/>
                    <a:pt x="1544" y="13666"/>
                    <a:pt x="2133" y="12960"/>
                  </a:cubicBezTo>
                  <a:cubicBezTo>
                    <a:pt x="2722" y="12254"/>
                    <a:pt x="3295" y="11831"/>
                    <a:pt x="3876" y="11407"/>
                  </a:cubicBezTo>
                  <a:cubicBezTo>
                    <a:pt x="4457" y="10984"/>
                    <a:pt x="5046" y="10560"/>
                    <a:pt x="5683" y="10278"/>
                  </a:cubicBezTo>
                  <a:cubicBezTo>
                    <a:pt x="6319" y="9996"/>
                    <a:pt x="7004" y="9854"/>
                    <a:pt x="7609" y="9784"/>
                  </a:cubicBezTo>
                  <a:cubicBezTo>
                    <a:pt x="8213" y="9713"/>
                    <a:pt x="8739" y="9713"/>
                    <a:pt x="9248" y="9643"/>
                  </a:cubicBezTo>
                  <a:cubicBezTo>
                    <a:pt x="9757" y="9572"/>
                    <a:pt x="10251" y="9431"/>
                    <a:pt x="10752" y="9360"/>
                  </a:cubicBezTo>
                  <a:cubicBezTo>
                    <a:pt x="11254" y="9290"/>
                    <a:pt x="11763" y="9290"/>
                    <a:pt x="12264" y="9148"/>
                  </a:cubicBezTo>
                  <a:cubicBezTo>
                    <a:pt x="12766" y="9007"/>
                    <a:pt x="13259" y="8725"/>
                    <a:pt x="13856" y="8372"/>
                  </a:cubicBezTo>
                  <a:cubicBezTo>
                    <a:pt x="14453" y="8019"/>
                    <a:pt x="15153" y="7596"/>
                    <a:pt x="15814" y="7031"/>
                  </a:cubicBezTo>
                  <a:cubicBezTo>
                    <a:pt x="16475" y="6466"/>
                    <a:pt x="17095" y="5760"/>
                    <a:pt x="17708" y="5054"/>
                  </a:cubicBezTo>
                  <a:cubicBezTo>
                    <a:pt x="18321" y="4348"/>
                    <a:pt x="18926" y="3643"/>
                    <a:pt x="19531" y="3007"/>
                  </a:cubicBezTo>
                  <a:cubicBezTo>
                    <a:pt x="20136" y="2372"/>
                    <a:pt x="20740" y="1807"/>
                    <a:pt x="21099" y="1454"/>
                  </a:cubicBezTo>
                  <a:cubicBezTo>
                    <a:pt x="21457" y="1101"/>
                    <a:pt x="21568" y="960"/>
                    <a:pt x="21584" y="819"/>
                  </a:cubicBezTo>
                  <a:cubicBezTo>
                    <a:pt x="21600" y="678"/>
                    <a:pt x="21520" y="537"/>
                    <a:pt x="21218" y="396"/>
                  </a:cubicBezTo>
                  <a:cubicBezTo>
                    <a:pt x="20916" y="254"/>
                    <a:pt x="20390" y="113"/>
                    <a:pt x="19865" y="43"/>
                  </a:cubicBezTo>
                  <a:cubicBezTo>
                    <a:pt x="19340" y="-28"/>
                    <a:pt x="18814" y="-28"/>
                    <a:pt x="18225" y="184"/>
                  </a:cubicBezTo>
                  <a:cubicBezTo>
                    <a:pt x="17637" y="396"/>
                    <a:pt x="16984" y="819"/>
                    <a:pt x="16339" y="1243"/>
                  </a:cubicBezTo>
                  <a:cubicBezTo>
                    <a:pt x="15695" y="1666"/>
                    <a:pt x="15058" y="2090"/>
                    <a:pt x="14397" y="2654"/>
                  </a:cubicBezTo>
                  <a:cubicBezTo>
                    <a:pt x="13737" y="3219"/>
                    <a:pt x="13052" y="3925"/>
                    <a:pt x="12463" y="4560"/>
                  </a:cubicBezTo>
                  <a:cubicBezTo>
                    <a:pt x="11874" y="5196"/>
                    <a:pt x="11381" y="5760"/>
                    <a:pt x="10888" y="6325"/>
                  </a:cubicBezTo>
                  <a:cubicBezTo>
                    <a:pt x="10394" y="6890"/>
                    <a:pt x="9901" y="7454"/>
                    <a:pt x="9399" y="8019"/>
                  </a:cubicBezTo>
                  <a:cubicBezTo>
                    <a:pt x="8898" y="8584"/>
                    <a:pt x="8389" y="9148"/>
                    <a:pt x="7792" y="9925"/>
                  </a:cubicBezTo>
                  <a:cubicBezTo>
                    <a:pt x="7195" y="10701"/>
                    <a:pt x="6510" y="11690"/>
                    <a:pt x="5874" y="12607"/>
                  </a:cubicBezTo>
                  <a:cubicBezTo>
                    <a:pt x="5237" y="13525"/>
                    <a:pt x="4648" y="14372"/>
                    <a:pt x="4011" y="15290"/>
                  </a:cubicBezTo>
                  <a:cubicBezTo>
                    <a:pt x="3375" y="16207"/>
                    <a:pt x="2690" y="17196"/>
                    <a:pt x="2133" y="18113"/>
                  </a:cubicBezTo>
                  <a:cubicBezTo>
                    <a:pt x="1576" y="19031"/>
                    <a:pt x="1146" y="19878"/>
                    <a:pt x="860" y="20443"/>
                  </a:cubicBezTo>
                  <a:cubicBezTo>
                    <a:pt x="573" y="21007"/>
                    <a:pt x="430" y="21290"/>
                    <a:pt x="398" y="21431"/>
                  </a:cubicBezTo>
                  <a:cubicBezTo>
                    <a:pt x="366" y="21572"/>
                    <a:pt x="446" y="21572"/>
                    <a:pt x="756" y="21431"/>
                  </a:cubicBezTo>
                  <a:cubicBezTo>
                    <a:pt x="1066" y="21290"/>
                    <a:pt x="1608" y="21007"/>
                    <a:pt x="2149" y="20584"/>
                  </a:cubicBezTo>
                  <a:cubicBezTo>
                    <a:pt x="2690" y="20160"/>
                    <a:pt x="3231" y="19596"/>
                    <a:pt x="3741" y="19101"/>
                  </a:cubicBezTo>
                  <a:cubicBezTo>
                    <a:pt x="4250" y="18607"/>
                    <a:pt x="4727" y="18184"/>
                    <a:pt x="5229" y="17831"/>
                  </a:cubicBezTo>
                  <a:cubicBezTo>
                    <a:pt x="5730" y="17478"/>
                    <a:pt x="6256" y="17196"/>
                    <a:pt x="6837" y="16843"/>
                  </a:cubicBezTo>
                  <a:cubicBezTo>
                    <a:pt x="7418" y="16490"/>
                    <a:pt x="8054" y="16066"/>
                    <a:pt x="8691" y="15784"/>
                  </a:cubicBezTo>
                  <a:cubicBezTo>
                    <a:pt x="9328" y="15501"/>
                    <a:pt x="9964" y="15360"/>
                    <a:pt x="10625" y="15219"/>
                  </a:cubicBezTo>
                  <a:cubicBezTo>
                    <a:pt x="11285" y="15078"/>
                    <a:pt x="11970" y="14937"/>
                    <a:pt x="12631" y="14866"/>
                  </a:cubicBezTo>
                  <a:cubicBezTo>
                    <a:pt x="13291" y="14796"/>
                    <a:pt x="13928" y="14796"/>
                    <a:pt x="14557" y="14796"/>
                  </a:cubicBezTo>
                  <a:cubicBezTo>
                    <a:pt x="15185" y="14796"/>
                    <a:pt x="15806" y="14796"/>
                    <a:pt x="16475" y="14796"/>
                  </a:cubicBezTo>
                  <a:cubicBezTo>
                    <a:pt x="17143" y="14796"/>
                    <a:pt x="17859" y="14796"/>
                    <a:pt x="18608" y="14584"/>
                  </a:cubicBezTo>
                  <a:cubicBezTo>
                    <a:pt x="19356" y="14372"/>
                    <a:pt x="20136" y="13948"/>
                    <a:pt x="20565" y="13596"/>
                  </a:cubicBezTo>
                  <a:cubicBezTo>
                    <a:pt x="20995" y="13243"/>
                    <a:pt x="21075" y="12960"/>
                    <a:pt x="21154" y="12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671389" y="2635396"/>
              <a:ext cx="29736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061" y="1324"/>
                  </a:moveTo>
                  <a:cubicBezTo>
                    <a:pt x="20602" y="993"/>
                    <a:pt x="20142" y="662"/>
                    <a:pt x="19147" y="414"/>
                  </a:cubicBezTo>
                  <a:cubicBezTo>
                    <a:pt x="18151" y="166"/>
                    <a:pt x="16619" y="0"/>
                    <a:pt x="14627" y="0"/>
                  </a:cubicBezTo>
                  <a:cubicBezTo>
                    <a:pt x="12636" y="0"/>
                    <a:pt x="10185" y="166"/>
                    <a:pt x="8117" y="1034"/>
                  </a:cubicBezTo>
                  <a:cubicBezTo>
                    <a:pt x="6049" y="1903"/>
                    <a:pt x="4364" y="3476"/>
                    <a:pt x="3291" y="5545"/>
                  </a:cubicBezTo>
                  <a:cubicBezTo>
                    <a:pt x="2219" y="7614"/>
                    <a:pt x="1759" y="10179"/>
                    <a:pt x="1300" y="12703"/>
                  </a:cubicBezTo>
                  <a:cubicBezTo>
                    <a:pt x="840" y="15228"/>
                    <a:pt x="381" y="17710"/>
                    <a:pt x="151" y="19159"/>
                  </a:cubicBezTo>
                  <a:cubicBezTo>
                    <a:pt x="-79" y="20607"/>
                    <a:pt x="-79" y="21021"/>
                    <a:pt x="381" y="21269"/>
                  </a:cubicBezTo>
                  <a:cubicBezTo>
                    <a:pt x="840" y="21517"/>
                    <a:pt x="1759" y="21600"/>
                    <a:pt x="4517" y="21600"/>
                  </a:cubicBezTo>
                  <a:cubicBezTo>
                    <a:pt x="7274" y="21600"/>
                    <a:pt x="11870" y="21517"/>
                    <a:pt x="15010" y="21434"/>
                  </a:cubicBezTo>
                  <a:cubicBezTo>
                    <a:pt x="18151" y="21352"/>
                    <a:pt x="19836" y="21269"/>
                    <a:pt x="21521" y="2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683000" y="2961363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300"/>
                    <a:pt x="7855" y="9000"/>
                    <a:pt x="11455" y="5400"/>
                  </a:cubicBezTo>
                  <a:cubicBezTo>
                    <a:pt x="15055" y="1800"/>
                    <a:pt x="18327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148666" y="2517511"/>
              <a:ext cx="306081" cy="75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43" fill="norm" stroke="1" extrusionOk="0">
                  <a:moveTo>
                    <a:pt x="20855" y="1962"/>
                  </a:moveTo>
                  <a:cubicBezTo>
                    <a:pt x="21153" y="1662"/>
                    <a:pt x="21451" y="1362"/>
                    <a:pt x="21526" y="1062"/>
                  </a:cubicBezTo>
                  <a:cubicBezTo>
                    <a:pt x="21600" y="762"/>
                    <a:pt x="21451" y="462"/>
                    <a:pt x="20110" y="282"/>
                  </a:cubicBezTo>
                  <a:cubicBezTo>
                    <a:pt x="18770" y="102"/>
                    <a:pt x="16237" y="42"/>
                    <a:pt x="14524" y="12"/>
                  </a:cubicBezTo>
                  <a:cubicBezTo>
                    <a:pt x="12811" y="-18"/>
                    <a:pt x="11917" y="-18"/>
                    <a:pt x="10874" y="372"/>
                  </a:cubicBezTo>
                  <a:cubicBezTo>
                    <a:pt x="9832" y="762"/>
                    <a:pt x="8640" y="1542"/>
                    <a:pt x="7970" y="2712"/>
                  </a:cubicBezTo>
                  <a:cubicBezTo>
                    <a:pt x="7299" y="3882"/>
                    <a:pt x="7150" y="5442"/>
                    <a:pt x="6554" y="7332"/>
                  </a:cubicBezTo>
                  <a:cubicBezTo>
                    <a:pt x="5959" y="9222"/>
                    <a:pt x="4916" y="11442"/>
                    <a:pt x="3799" y="13482"/>
                  </a:cubicBezTo>
                  <a:cubicBezTo>
                    <a:pt x="2681" y="15522"/>
                    <a:pt x="1490" y="17382"/>
                    <a:pt x="819" y="18492"/>
                  </a:cubicBezTo>
                  <a:cubicBezTo>
                    <a:pt x="149" y="19602"/>
                    <a:pt x="0" y="19962"/>
                    <a:pt x="0" y="20352"/>
                  </a:cubicBezTo>
                  <a:cubicBezTo>
                    <a:pt x="0" y="20742"/>
                    <a:pt x="149" y="21162"/>
                    <a:pt x="819" y="21372"/>
                  </a:cubicBezTo>
                  <a:cubicBezTo>
                    <a:pt x="1490" y="21582"/>
                    <a:pt x="2681" y="21582"/>
                    <a:pt x="5139" y="21462"/>
                  </a:cubicBezTo>
                  <a:cubicBezTo>
                    <a:pt x="7597" y="21342"/>
                    <a:pt x="11321" y="21102"/>
                    <a:pt x="13630" y="21012"/>
                  </a:cubicBezTo>
                  <a:cubicBezTo>
                    <a:pt x="15939" y="20922"/>
                    <a:pt x="16833" y="20982"/>
                    <a:pt x="17727" y="21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768850" y="2529563"/>
              <a:ext cx="127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69"/>
                    <a:pt x="7200" y="9138"/>
                    <a:pt x="10800" y="12738"/>
                  </a:cubicBezTo>
                  <a:cubicBezTo>
                    <a:pt x="14400" y="16338"/>
                    <a:pt x="18000" y="189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635500" y="2891513"/>
              <a:ext cx="292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5600"/>
                    <a:pt x="9704" y="9600"/>
                    <a:pt x="13304" y="6000"/>
                  </a:cubicBezTo>
                  <a:cubicBezTo>
                    <a:pt x="16904" y="2400"/>
                    <a:pt x="1925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727869" y="3036924"/>
              <a:ext cx="161631" cy="220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77" fill="norm" stroke="1" extrusionOk="0">
                  <a:moveTo>
                    <a:pt x="3748" y="4906"/>
                  </a:moveTo>
                  <a:cubicBezTo>
                    <a:pt x="3187" y="9549"/>
                    <a:pt x="2626" y="14192"/>
                    <a:pt x="1925" y="17119"/>
                  </a:cubicBezTo>
                  <a:cubicBezTo>
                    <a:pt x="1224" y="20046"/>
                    <a:pt x="382" y="21257"/>
                    <a:pt x="102" y="21055"/>
                  </a:cubicBezTo>
                  <a:cubicBezTo>
                    <a:pt x="-179" y="20853"/>
                    <a:pt x="102" y="19238"/>
                    <a:pt x="1224" y="15907"/>
                  </a:cubicBezTo>
                  <a:cubicBezTo>
                    <a:pt x="2346" y="12577"/>
                    <a:pt x="4309" y="7530"/>
                    <a:pt x="5712" y="4603"/>
                  </a:cubicBezTo>
                  <a:cubicBezTo>
                    <a:pt x="7115" y="1676"/>
                    <a:pt x="7956" y="868"/>
                    <a:pt x="9078" y="364"/>
                  </a:cubicBezTo>
                  <a:cubicBezTo>
                    <a:pt x="10200" y="-141"/>
                    <a:pt x="11603" y="-343"/>
                    <a:pt x="13707" y="1272"/>
                  </a:cubicBezTo>
                  <a:cubicBezTo>
                    <a:pt x="15811" y="2887"/>
                    <a:pt x="18616" y="6319"/>
                    <a:pt x="20018" y="9549"/>
                  </a:cubicBezTo>
                  <a:cubicBezTo>
                    <a:pt x="21421" y="12778"/>
                    <a:pt x="21421" y="15807"/>
                    <a:pt x="21421" y="18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212824" y="2567663"/>
              <a:ext cx="286277" cy="31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71" fill="norm" stroke="1" extrusionOk="0">
                  <a:moveTo>
                    <a:pt x="21324" y="0"/>
                  </a:moveTo>
                  <a:cubicBezTo>
                    <a:pt x="17067" y="1847"/>
                    <a:pt x="12810" y="3695"/>
                    <a:pt x="9893" y="5045"/>
                  </a:cubicBezTo>
                  <a:cubicBezTo>
                    <a:pt x="6977" y="6395"/>
                    <a:pt x="5400" y="7247"/>
                    <a:pt x="4454" y="8029"/>
                  </a:cubicBezTo>
                  <a:cubicBezTo>
                    <a:pt x="3508" y="8811"/>
                    <a:pt x="3193" y="9521"/>
                    <a:pt x="3429" y="9947"/>
                  </a:cubicBezTo>
                  <a:cubicBezTo>
                    <a:pt x="3666" y="10374"/>
                    <a:pt x="4454" y="10516"/>
                    <a:pt x="5952" y="10516"/>
                  </a:cubicBezTo>
                  <a:cubicBezTo>
                    <a:pt x="7450" y="10516"/>
                    <a:pt x="9657" y="10374"/>
                    <a:pt x="11312" y="10303"/>
                  </a:cubicBezTo>
                  <a:cubicBezTo>
                    <a:pt x="12968" y="10232"/>
                    <a:pt x="14071" y="10232"/>
                    <a:pt x="14939" y="10445"/>
                  </a:cubicBezTo>
                  <a:cubicBezTo>
                    <a:pt x="15806" y="10658"/>
                    <a:pt x="16436" y="11084"/>
                    <a:pt x="16515" y="11582"/>
                  </a:cubicBezTo>
                  <a:cubicBezTo>
                    <a:pt x="16594" y="12079"/>
                    <a:pt x="16121" y="12647"/>
                    <a:pt x="14229" y="13713"/>
                  </a:cubicBezTo>
                  <a:cubicBezTo>
                    <a:pt x="12337" y="14779"/>
                    <a:pt x="9026" y="16342"/>
                    <a:pt x="6582" y="17479"/>
                  </a:cubicBezTo>
                  <a:cubicBezTo>
                    <a:pt x="4139" y="18616"/>
                    <a:pt x="2562" y="19326"/>
                    <a:pt x="1458" y="19895"/>
                  </a:cubicBezTo>
                  <a:cubicBezTo>
                    <a:pt x="355" y="20463"/>
                    <a:pt x="-276" y="20889"/>
                    <a:pt x="118" y="21174"/>
                  </a:cubicBezTo>
                  <a:cubicBezTo>
                    <a:pt x="512" y="21458"/>
                    <a:pt x="1931" y="21600"/>
                    <a:pt x="4454" y="21316"/>
                  </a:cubicBezTo>
                  <a:cubicBezTo>
                    <a:pt x="6977" y="21032"/>
                    <a:pt x="10603" y="20321"/>
                    <a:pt x="13362" y="20179"/>
                  </a:cubicBezTo>
                  <a:cubicBezTo>
                    <a:pt x="16121" y="20037"/>
                    <a:pt x="18013" y="20463"/>
                    <a:pt x="19905" y="20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257800" y="3031213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251450" y="294231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327650" y="2980413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327650" y="3062963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486400" y="2967713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314950" y="2407240"/>
              <a:ext cx="127000" cy="16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1023"/>
                  </a:moveTo>
                  <a:cubicBezTo>
                    <a:pt x="0" y="6423"/>
                    <a:pt x="0" y="11823"/>
                    <a:pt x="0" y="15333"/>
                  </a:cubicBezTo>
                  <a:cubicBezTo>
                    <a:pt x="0" y="18843"/>
                    <a:pt x="0" y="20463"/>
                    <a:pt x="0" y="20463"/>
                  </a:cubicBezTo>
                  <a:cubicBezTo>
                    <a:pt x="0" y="20463"/>
                    <a:pt x="0" y="18843"/>
                    <a:pt x="540" y="15738"/>
                  </a:cubicBezTo>
                  <a:cubicBezTo>
                    <a:pt x="1080" y="12633"/>
                    <a:pt x="2160" y="8043"/>
                    <a:pt x="3240" y="5073"/>
                  </a:cubicBezTo>
                  <a:cubicBezTo>
                    <a:pt x="4320" y="2103"/>
                    <a:pt x="5400" y="753"/>
                    <a:pt x="6840" y="213"/>
                  </a:cubicBezTo>
                  <a:cubicBezTo>
                    <a:pt x="8280" y="-327"/>
                    <a:pt x="10080" y="-57"/>
                    <a:pt x="12600" y="3588"/>
                  </a:cubicBezTo>
                  <a:cubicBezTo>
                    <a:pt x="15120" y="7233"/>
                    <a:pt x="18360" y="14253"/>
                    <a:pt x="21600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702300" y="2578246"/>
              <a:ext cx="6350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54"/>
                  </a:moveTo>
                  <a:cubicBezTo>
                    <a:pt x="14400" y="777"/>
                    <a:pt x="7200" y="0"/>
                    <a:pt x="7200" y="0"/>
                  </a:cubicBezTo>
                  <a:cubicBezTo>
                    <a:pt x="7200" y="0"/>
                    <a:pt x="14400" y="777"/>
                    <a:pt x="18000" y="3574"/>
                  </a:cubicBezTo>
                  <a:cubicBezTo>
                    <a:pt x="21600" y="6371"/>
                    <a:pt x="21600" y="11188"/>
                    <a:pt x="18000" y="14529"/>
                  </a:cubicBezTo>
                  <a:cubicBezTo>
                    <a:pt x="14400" y="17871"/>
                    <a:pt x="7200" y="197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594350" y="2581306"/>
              <a:ext cx="228600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200" y="15999"/>
                    <a:pt x="400" y="10856"/>
                    <a:pt x="2300" y="6742"/>
                  </a:cubicBezTo>
                  <a:cubicBezTo>
                    <a:pt x="4200" y="2628"/>
                    <a:pt x="7800" y="-458"/>
                    <a:pt x="11300" y="56"/>
                  </a:cubicBezTo>
                  <a:cubicBezTo>
                    <a:pt x="14800" y="571"/>
                    <a:pt x="18200" y="4685"/>
                    <a:pt x="21600" y="8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581650" y="2872463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882430" y="2549557"/>
              <a:ext cx="124671" cy="34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41" fill="norm" stroke="1" extrusionOk="0">
                  <a:moveTo>
                    <a:pt x="21204" y="1141"/>
                  </a:moveTo>
                  <a:cubicBezTo>
                    <a:pt x="20124" y="608"/>
                    <a:pt x="19044" y="74"/>
                    <a:pt x="17604" y="8"/>
                  </a:cubicBezTo>
                  <a:cubicBezTo>
                    <a:pt x="16164" y="-59"/>
                    <a:pt x="14364" y="341"/>
                    <a:pt x="12204" y="1141"/>
                  </a:cubicBezTo>
                  <a:cubicBezTo>
                    <a:pt x="10044" y="1941"/>
                    <a:pt x="7524" y="3141"/>
                    <a:pt x="5184" y="5608"/>
                  </a:cubicBezTo>
                  <a:cubicBezTo>
                    <a:pt x="2844" y="8074"/>
                    <a:pt x="684" y="11808"/>
                    <a:pt x="144" y="14408"/>
                  </a:cubicBezTo>
                  <a:cubicBezTo>
                    <a:pt x="-396" y="17008"/>
                    <a:pt x="684" y="18474"/>
                    <a:pt x="1764" y="19474"/>
                  </a:cubicBezTo>
                  <a:cubicBezTo>
                    <a:pt x="2844" y="20474"/>
                    <a:pt x="3924" y="21008"/>
                    <a:pt x="5364" y="21274"/>
                  </a:cubicBezTo>
                  <a:cubicBezTo>
                    <a:pt x="6804" y="21541"/>
                    <a:pt x="8604" y="21541"/>
                    <a:pt x="10404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070600" y="2599413"/>
              <a:ext cx="146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5314"/>
                    <a:pt x="9391" y="10629"/>
                    <a:pt x="12991" y="14229"/>
                  </a:cubicBezTo>
                  <a:cubicBezTo>
                    <a:pt x="16591" y="17829"/>
                    <a:pt x="19096" y="197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076950" y="2574013"/>
              <a:ext cx="1460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272"/>
                    <a:pt x="18470" y="543"/>
                    <a:pt x="16435" y="1902"/>
                  </a:cubicBezTo>
                  <a:cubicBezTo>
                    <a:pt x="14400" y="3260"/>
                    <a:pt x="11896" y="5706"/>
                    <a:pt x="9391" y="8491"/>
                  </a:cubicBezTo>
                  <a:cubicBezTo>
                    <a:pt x="6887" y="11275"/>
                    <a:pt x="4383" y="14400"/>
                    <a:pt x="2817" y="16642"/>
                  </a:cubicBezTo>
                  <a:cubicBezTo>
                    <a:pt x="1252" y="18883"/>
                    <a:pt x="626" y="202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261100" y="2802613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261100" y="2669626"/>
              <a:ext cx="59458" cy="71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0402" fill="norm" stroke="1" extrusionOk="0">
                  <a:moveTo>
                    <a:pt x="20110" y="1697"/>
                  </a:moveTo>
                  <a:cubicBezTo>
                    <a:pt x="16386" y="497"/>
                    <a:pt x="12662" y="-703"/>
                    <a:pt x="9310" y="497"/>
                  </a:cubicBezTo>
                  <a:cubicBezTo>
                    <a:pt x="5959" y="1697"/>
                    <a:pt x="2979" y="5297"/>
                    <a:pt x="1490" y="8897"/>
                  </a:cubicBezTo>
                  <a:cubicBezTo>
                    <a:pt x="0" y="12497"/>
                    <a:pt x="0" y="16097"/>
                    <a:pt x="2234" y="18197"/>
                  </a:cubicBezTo>
                  <a:cubicBezTo>
                    <a:pt x="4469" y="20297"/>
                    <a:pt x="8938" y="20897"/>
                    <a:pt x="12290" y="19997"/>
                  </a:cubicBezTo>
                  <a:cubicBezTo>
                    <a:pt x="15641" y="19097"/>
                    <a:pt x="17876" y="16697"/>
                    <a:pt x="19366" y="13997"/>
                  </a:cubicBezTo>
                  <a:cubicBezTo>
                    <a:pt x="20855" y="11297"/>
                    <a:pt x="21600" y="8297"/>
                    <a:pt x="20110" y="5897"/>
                  </a:cubicBezTo>
                  <a:cubicBezTo>
                    <a:pt x="18621" y="3497"/>
                    <a:pt x="14897" y="1697"/>
                    <a:pt x="11172" y="1397"/>
                  </a:cubicBezTo>
                  <a:cubicBezTo>
                    <a:pt x="7448" y="1097"/>
                    <a:pt x="3724" y="2297"/>
                    <a:pt x="0" y="3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470650" y="2707363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419850" y="2821663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681522" y="2639843"/>
              <a:ext cx="200037" cy="19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44" fill="norm" stroke="1" extrusionOk="0">
                  <a:moveTo>
                    <a:pt x="18759" y="1138"/>
                  </a:moveTo>
                  <a:cubicBezTo>
                    <a:pt x="19659" y="441"/>
                    <a:pt x="20559" y="-256"/>
                    <a:pt x="21009" y="92"/>
                  </a:cubicBezTo>
                  <a:cubicBezTo>
                    <a:pt x="21459" y="441"/>
                    <a:pt x="21459" y="1834"/>
                    <a:pt x="19771" y="4621"/>
                  </a:cubicBezTo>
                  <a:cubicBezTo>
                    <a:pt x="18084" y="7409"/>
                    <a:pt x="14709" y="11589"/>
                    <a:pt x="12346" y="14376"/>
                  </a:cubicBezTo>
                  <a:cubicBezTo>
                    <a:pt x="9984" y="17163"/>
                    <a:pt x="8634" y="18557"/>
                    <a:pt x="7284" y="19486"/>
                  </a:cubicBezTo>
                  <a:cubicBezTo>
                    <a:pt x="5934" y="20415"/>
                    <a:pt x="4584" y="20879"/>
                    <a:pt x="3347" y="20996"/>
                  </a:cubicBezTo>
                  <a:cubicBezTo>
                    <a:pt x="2109" y="21112"/>
                    <a:pt x="984" y="20879"/>
                    <a:pt x="422" y="19950"/>
                  </a:cubicBezTo>
                  <a:cubicBezTo>
                    <a:pt x="-141" y="19021"/>
                    <a:pt x="-141" y="17396"/>
                    <a:pt x="422" y="15886"/>
                  </a:cubicBezTo>
                  <a:cubicBezTo>
                    <a:pt x="984" y="14376"/>
                    <a:pt x="2109" y="12983"/>
                    <a:pt x="3234" y="12170"/>
                  </a:cubicBezTo>
                  <a:cubicBezTo>
                    <a:pt x="4359" y="11357"/>
                    <a:pt x="5484" y="11125"/>
                    <a:pt x="7059" y="11357"/>
                  </a:cubicBezTo>
                  <a:cubicBezTo>
                    <a:pt x="8634" y="11589"/>
                    <a:pt x="10659" y="12286"/>
                    <a:pt x="12459" y="14028"/>
                  </a:cubicBezTo>
                  <a:cubicBezTo>
                    <a:pt x="14259" y="15770"/>
                    <a:pt x="15834" y="18557"/>
                    <a:pt x="17409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6902449" y="2534690"/>
              <a:ext cx="109692" cy="39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51" fill="norm" stroke="1" extrusionOk="0">
                  <a:moveTo>
                    <a:pt x="7336" y="413"/>
                  </a:moveTo>
                  <a:cubicBezTo>
                    <a:pt x="9374" y="182"/>
                    <a:pt x="11411" y="-49"/>
                    <a:pt x="13245" y="9"/>
                  </a:cubicBezTo>
                  <a:cubicBezTo>
                    <a:pt x="15079" y="67"/>
                    <a:pt x="16709" y="413"/>
                    <a:pt x="18340" y="2088"/>
                  </a:cubicBezTo>
                  <a:cubicBezTo>
                    <a:pt x="19970" y="3763"/>
                    <a:pt x="21600" y="6766"/>
                    <a:pt x="20989" y="9711"/>
                  </a:cubicBezTo>
                  <a:cubicBezTo>
                    <a:pt x="20377" y="12657"/>
                    <a:pt x="17525" y="15545"/>
                    <a:pt x="13653" y="17508"/>
                  </a:cubicBezTo>
                  <a:cubicBezTo>
                    <a:pt x="9781" y="19472"/>
                    <a:pt x="4891" y="20511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004050" y="2280269"/>
              <a:ext cx="265521" cy="94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21" fill="norm" stroke="1" extrusionOk="0">
                  <a:moveTo>
                    <a:pt x="3086" y="2197"/>
                  </a:moveTo>
                  <a:cubicBezTo>
                    <a:pt x="2914" y="1957"/>
                    <a:pt x="2743" y="1717"/>
                    <a:pt x="3086" y="1501"/>
                  </a:cubicBezTo>
                  <a:cubicBezTo>
                    <a:pt x="3429" y="1285"/>
                    <a:pt x="4286" y="1093"/>
                    <a:pt x="7029" y="829"/>
                  </a:cubicBezTo>
                  <a:cubicBezTo>
                    <a:pt x="9771" y="565"/>
                    <a:pt x="14400" y="229"/>
                    <a:pt x="17143" y="85"/>
                  </a:cubicBezTo>
                  <a:cubicBezTo>
                    <a:pt x="19886" y="-59"/>
                    <a:pt x="20743" y="-11"/>
                    <a:pt x="21171" y="157"/>
                  </a:cubicBezTo>
                  <a:cubicBezTo>
                    <a:pt x="21600" y="325"/>
                    <a:pt x="21600" y="613"/>
                    <a:pt x="21257" y="1549"/>
                  </a:cubicBezTo>
                  <a:cubicBezTo>
                    <a:pt x="20914" y="2485"/>
                    <a:pt x="20229" y="4069"/>
                    <a:pt x="19543" y="5773"/>
                  </a:cubicBezTo>
                  <a:cubicBezTo>
                    <a:pt x="18857" y="7477"/>
                    <a:pt x="18171" y="9301"/>
                    <a:pt x="17486" y="11053"/>
                  </a:cubicBezTo>
                  <a:cubicBezTo>
                    <a:pt x="16800" y="12805"/>
                    <a:pt x="16114" y="14485"/>
                    <a:pt x="16029" y="15973"/>
                  </a:cubicBezTo>
                  <a:cubicBezTo>
                    <a:pt x="15943" y="17461"/>
                    <a:pt x="16457" y="18757"/>
                    <a:pt x="16886" y="19597"/>
                  </a:cubicBezTo>
                  <a:cubicBezTo>
                    <a:pt x="17314" y="20437"/>
                    <a:pt x="17657" y="20821"/>
                    <a:pt x="17486" y="21085"/>
                  </a:cubicBezTo>
                  <a:cubicBezTo>
                    <a:pt x="17314" y="21349"/>
                    <a:pt x="16629" y="21493"/>
                    <a:pt x="14314" y="21517"/>
                  </a:cubicBezTo>
                  <a:cubicBezTo>
                    <a:pt x="12000" y="21541"/>
                    <a:pt x="8057" y="21445"/>
                    <a:pt x="5400" y="21325"/>
                  </a:cubicBezTo>
                  <a:cubicBezTo>
                    <a:pt x="2743" y="21205"/>
                    <a:pt x="1371" y="21061"/>
                    <a:pt x="0" y="20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448550" y="2745463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5840"/>
                    <a:pt x="1271" y="10080"/>
                    <a:pt x="4871" y="6480"/>
                  </a:cubicBezTo>
                  <a:cubicBezTo>
                    <a:pt x="8471" y="2880"/>
                    <a:pt x="1503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435850" y="2926619"/>
              <a:ext cx="2032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75" y="11918"/>
                    <a:pt x="6750" y="3818"/>
                    <a:pt x="10350" y="1118"/>
                  </a:cubicBezTo>
                  <a:cubicBezTo>
                    <a:pt x="13950" y="-1582"/>
                    <a:pt x="17775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8274050" y="2421613"/>
              <a:ext cx="190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71"/>
                    <a:pt x="9600" y="8743"/>
                    <a:pt x="13200" y="12343"/>
                  </a:cubicBezTo>
                  <a:cubicBezTo>
                    <a:pt x="16800" y="15943"/>
                    <a:pt x="19200" y="18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140700" y="2853413"/>
              <a:ext cx="279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8200736" y="3049381"/>
              <a:ext cx="170827" cy="27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39" fill="norm" stroke="1" extrusionOk="0">
                  <a:moveTo>
                    <a:pt x="1221" y="1058"/>
                  </a:moveTo>
                  <a:cubicBezTo>
                    <a:pt x="694" y="3531"/>
                    <a:pt x="167" y="6005"/>
                    <a:pt x="36" y="9055"/>
                  </a:cubicBezTo>
                  <a:cubicBezTo>
                    <a:pt x="-96" y="12105"/>
                    <a:pt x="167" y="15733"/>
                    <a:pt x="299" y="18041"/>
                  </a:cubicBezTo>
                  <a:cubicBezTo>
                    <a:pt x="431" y="20350"/>
                    <a:pt x="431" y="21339"/>
                    <a:pt x="299" y="21339"/>
                  </a:cubicBezTo>
                  <a:cubicBezTo>
                    <a:pt x="167" y="21339"/>
                    <a:pt x="-96" y="20350"/>
                    <a:pt x="299" y="17299"/>
                  </a:cubicBezTo>
                  <a:cubicBezTo>
                    <a:pt x="694" y="14249"/>
                    <a:pt x="1748" y="9137"/>
                    <a:pt x="3197" y="5922"/>
                  </a:cubicBezTo>
                  <a:cubicBezTo>
                    <a:pt x="4645" y="2707"/>
                    <a:pt x="6489" y="1388"/>
                    <a:pt x="8860" y="646"/>
                  </a:cubicBezTo>
                  <a:cubicBezTo>
                    <a:pt x="11231" y="-96"/>
                    <a:pt x="14128" y="-261"/>
                    <a:pt x="16367" y="481"/>
                  </a:cubicBezTo>
                  <a:cubicBezTo>
                    <a:pt x="18606" y="1223"/>
                    <a:pt x="20187" y="2872"/>
                    <a:pt x="20845" y="6499"/>
                  </a:cubicBezTo>
                  <a:cubicBezTo>
                    <a:pt x="21504" y="10127"/>
                    <a:pt x="21241" y="15733"/>
                    <a:pt x="20977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7478473" y="2388757"/>
              <a:ext cx="154228" cy="23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76" fill="norm" stroke="1" extrusionOk="0">
                  <a:moveTo>
                    <a:pt x="5506" y="2994"/>
                  </a:moveTo>
                  <a:cubicBezTo>
                    <a:pt x="5798" y="1451"/>
                    <a:pt x="6090" y="-92"/>
                    <a:pt x="6236" y="4"/>
                  </a:cubicBezTo>
                  <a:cubicBezTo>
                    <a:pt x="6382" y="101"/>
                    <a:pt x="6382" y="1837"/>
                    <a:pt x="5360" y="5212"/>
                  </a:cubicBezTo>
                  <a:cubicBezTo>
                    <a:pt x="4338" y="8587"/>
                    <a:pt x="2295" y="13601"/>
                    <a:pt x="1127" y="16590"/>
                  </a:cubicBezTo>
                  <a:cubicBezTo>
                    <a:pt x="-40" y="19579"/>
                    <a:pt x="-332" y="20544"/>
                    <a:pt x="398" y="21026"/>
                  </a:cubicBezTo>
                  <a:cubicBezTo>
                    <a:pt x="1127" y="21508"/>
                    <a:pt x="2879" y="21508"/>
                    <a:pt x="6527" y="20929"/>
                  </a:cubicBezTo>
                  <a:cubicBezTo>
                    <a:pt x="10176" y="20351"/>
                    <a:pt x="15722" y="19194"/>
                    <a:pt x="21268" y="18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646342" y="2444335"/>
              <a:ext cx="102703" cy="16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185" fill="norm" stroke="1" extrusionOk="0">
                  <a:moveTo>
                    <a:pt x="15360" y="350"/>
                  </a:moveTo>
                  <a:cubicBezTo>
                    <a:pt x="13200" y="73"/>
                    <a:pt x="11040" y="-204"/>
                    <a:pt x="9096" y="211"/>
                  </a:cubicBezTo>
                  <a:cubicBezTo>
                    <a:pt x="7152" y="627"/>
                    <a:pt x="5424" y="1734"/>
                    <a:pt x="3696" y="4919"/>
                  </a:cubicBezTo>
                  <a:cubicBezTo>
                    <a:pt x="1968" y="8104"/>
                    <a:pt x="240" y="13365"/>
                    <a:pt x="24" y="16550"/>
                  </a:cubicBezTo>
                  <a:cubicBezTo>
                    <a:pt x="-192" y="19734"/>
                    <a:pt x="1104" y="20842"/>
                    <a:pt x="2832" y="21119"/>
                  </a:cubicBezTo>
                  <a:cubicBezTo>
                    <a:pt x="4560" y="21396"/>
                    <a:pt x="6720" y="20842"/>
                    <a:pt x="9744" y="18488"/>
                  </a:cubicBezTo>
                  <a:cubicBezTo>
                    <a:pt x="12768" y="16134"/>
                    <a:pt x="16656" y="11981"/>
                    <a:pt x="18816" y="8934"/>
                  </a:cubicBezTo>
                  <a:cubicBezTo>
                    <a:pt x="20976" y="5888"/>
                    <a:pt x="21408" y="3950"/>
                    <a:pt x="20544" y="3119"/>
                  </a:cubicBezTo>
                  <a:cubicBezTo>
                    <a:pt x="19680" y="2288"/>
                    <a:pt x="17520" y="2565"/>
                    <a:pt x="15360" y="2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806442" y="2382293"/>
              <a:ext cx="95403" cy="19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250" fill="norm" stroke="1" extrusionOk="0">
                  <a:moveTo>
                    <a:pt x="20183" y="4269"/>
                  </a:moveTo>
                  <a:cubicBezTo>
                    <a:pt x="20642" y="3120"/>
                    <a:pt x="21102" y="1971"/>
                    <a:pt x="20183" y="1167"/>
                  </a:cubicBezTo>
                  <a:cubicBezTo>
                    <a:pt x="19264" y="363"/>
                    <a:pt x="16966" y="-97"/>
                    <a:pt x="14898" y="18"/>
                  </a:cubicBezTo>
                  <a:cubicBezTo>
                    <a:pt x="12830" y="133"/>
                    <a:pt x="10991" y="822"/>
                    <a:pt x="8464" y="3350"/>
                  </a:cubicBezTo>
                  <a:cubicBezTo>
                    <a:pt x="5936" y="5877"/>
                    <a:pt x="2719" y="10243"/>
                    <a:pt x="1111" y="13001"/>
                  </a:cubicBezTo>
                  <a:cubicBezTo>
                    <a:pt x="-498" y="15758"/>
                    <a:pt x="-498" y="16907"/>
                    <a:pt x="2030" y="18171"/>
                  </a:cubicBezTo>
                  <a:cubicBezTo>
                    <a:pt x="4557" y="19435"/>
                    <a:pt x="9613" y="20814"/>
                    <a:pt x="13059" y="21158"/>
                  </a:cubicBezTo>
                  <a:cubicBezTo>
                    <a:pt x="16506" y="21503"/>
                    <a:pt x="18345" y="20814"/>
                    <a:pt x="20183" y="20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848600" y="2510513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8919305" y="2529563"/>
              <a:ext cx="38979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19166" y="1148"/>
                    <a:pt x="16831" y="2296"/>
                    <a:pt x="14204" y="3496"/>
                  </a:cubicBezTo>
                  <a:cubicBezTo>
                    <a:pt x="11577" y="4696"/>
                    <a:pt x="8658" y="5948"/>
                    <a:pt x="6615" y="6835"/>
                  </a:cubicBezTo>
                  <a:cubicBezTo>
                    <a:pt x="4571" y="7722"/>
                    <a:pt x="3404" y="8243"/>
                    <a:pt x="2586" y="8661"/>
                  </a:cubicBezTo>
                  <a:cubicBezTo>
                    <a:pt x="1769" y="9078"/>
                    <a:pt x="1302" y="9391"/>
                    <a:pt x="1360" y="9600"/>
                  </a:cubicBezTo>
                  <a:cubicBezTo>
                    <a:pt x="1419" y="9809"/>
                    <a:pt x="2003" y="9913"/>
                    <a:pt x="3520" y="9965"/>
                  </a:cubicBezTo>
                  <a:cubicBezTo>
                    <a:pt x="5038" y="10017"/>
                    <a:pt x="7490" y="10017"/>
                    <a:pt x="9242" y="10122"/>
                  </a:cubicBezTo>
                  <a:cubicBezTo>
                    <a:pt x="10993" y="10226"/>
                    <a:pt x="12044" y="10435"/>
                    <a:pt x="12627" y="10800"/>
                  </a:cubicBezTo>
                  <a:cubicBezTo>
                    <a:pt x="13211" y="11165"/>
                    <a:pt x="13328" y="11687"/>
                    <a:pt x="12744" y="12365"/>
                  </a:cubicBezTo>
                  <a:cubicBezTo>
                    <a:pt x="12160" y="13043"/>
                    <a:pt x="10876" y="13878"/>
                    <a:pt x="9066" y="14974"/>
                  </a:cubicBezTo>
                  <a:cubicBezTo>
                    <a:pt x="7257" y="16070"/>
                    <a:pt x="4922" y="17426"/>
                    <a:pt x="3462" y="18261"/>
                  </a:cubicBezTo>
                  <a:cubicBezTo>
                    <a:pt x="2003" y="19096"/>
                    <a:pt x="1419" y="19409"/>
                    <a:pt x="893" y="19826"/>
                  </a:cubicBezTo>
                  <a:cubicBezTo>
                    <a:pt x="368" y="20243"/>
                    <a:pt x="-99" y="20765"/>
                    <a:pt x="18" y="21078"/>
                  </a:cubicBezTo>
                  <a:cubicBezTo>
                    <a:pt x="135" y="21391"/>
                    <a:pt x="835" y="21496"/>
                    <a:pt x="2703" y="21339"/>
                  </a:cubicBezTo>
                  <a:cubicBezTo>
                    <a:pt x="4571" y="21183"/>
                    <a:pt x="7607" y="20765"/>
                    <a:pt x="10234" y="20504"/>
                  </a:cubicBezTo>
                  <a:cubicBezTo>
                    <a:pt x="12861" y="20243"/>
                    <a:pt x="15079" y="20139"/>
                    <a:pt x="16539" y="20087"/>
                  </a:cubicBezTo>
                  <a:cubicBezTo>
                    <a:pt x="17998" y="20035"/>
                    <a:pt x="18699" y="20035"/>
                    <a:pt x="19107" y="20296"/>
                  </a:cubicBezTo>
                  <a:cubicBezTo>
                    <a:pt x="19516" y="20557"/>
                    <a:pt x="19633" y="21078"/>
                    <a:pt x="197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8953500" y="315821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972550" y="306296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9042400" y="3120113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9029700" y="3202663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9213850" y="3094713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9055100" y="2349646"/>
              <a:ext cx="133350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41"/>
                  </a:moveTo>
                  <a:cubicBezTo>
                    <a:pt x="686" y="7082"/>
                    <a:pt x="1371" y="10623"/>
                    <a:pt x="1714" y="13810"/>
                  </a:cubicBezTo>
                  <a:cubicBezTo>
                    <a:pt x="2057" y="16997"/>
                    <a:pt x="2057" y="19830"/>
                    <a:pt x="2229" y="20007"/>
                  </a:cubicBezTo>
                  <a:cubicBezTo>
                    <a:pt x="2400" y="20184"/>
                    <a:pt x="2743" y="17705"/>
                    <a:pt x="3429" y="14518"/>
                  </a:cubicBezTo>
                  <a:cubicBezTo>
                    <a:pt x="4114" y="11331"/>
                    <a:pt x="5143" y="7436"/>
                    <a:pt x="7029" y="4603"/>
                  </a:cubicBezTo>
                  <a:cubicBezTo>
                    <a:pt x="8914" y="1770"/>
                    <a:pt x="11657" y="0"/>
                    <a:pt x="14057" y="0"/>
                  </a:cubicBezTo>
                  <a:cubicBezTo>
                    <a:pt x="16457" y="0"/>
                    <a:pt x="18514" y="1770"/>
                    <a:pt x="19714" y="5666"/>
                  </a:cubicBezTo>
                  <a:cubicBezTo>
                    <a:pt x="20914" y="9561"/>
                    <a:pt x="21257" y="155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9534273" y="2516338"/>
              <a:ext cx="251077" cy="43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83" fill="norm" stroke="1" extrusionOk="0">
                  <a:moveTo>
                    <a:pt x="20442" y="965"/>
                  </a:moveTo>
                  <a:cubicBezTo>
                    <a:pt x="18445" y="548"/>
                    <a:pt x="16449" y="131"/>
                    <a:pt x="14361" y="26"/>
                  </a:cubicBezTo>
                  <a:cubicBezTo>
                    <a:pt x="12274" y="-78"/>
                    <a:pt x="10096" y="131"/>
                    <a:pt x="8371" y="705"/>
                  </a:cubicBezTo>
                  <a:cubicBezTo>
                    <a:pt x="6647" y="1279"/>
                    <a:pt x="5376" y="2218"/>
                    <a:pt x="4106" y="4513"/>
                  </a:cubicBezTo>
                  <a:cubicBezTo>
                    <a:pt x="2835" y="6809"/>
                    <a:pt x="1565" y="10461"/>
                    <a:pt x="839" y="13174"/>
                  </a:cubicBezTo>
                  <a:cubicBezTo>
                    <a:pt x="113" y="15887"/>
                    <a:pt x="-69" y="17661"/>
                    <a:pt x="22" y="18809"/>
                  </a:cubicBezTo>
                  <a:cubicBezTo>
                    <a:pt x="113" y="19957"/>
                    <a:pt x="476" y="20479"/>
                    <a:pt x="1111" y="20844"/>
                  </a:cubicBezTo>
                  <a:cubicBezTo>
                    <a:pt x="1746" y="21209"/>
                    <a:pt x="2654" y="21418"/>
                    <a:pt x="5467" y="21470"/>
                  </a:cubicBezTo>
                  <a:cubicBezTo>
                    <a:pt x="8281" y="21522"/>
                    <a:pt x="13000" y="21418"/>
                    <a:pt x="15995" y="21261"/>
                  </a:cubicBezTo>
                  <a:cubicBezTo>
                    <a:pt x="18990" y="21105"/>
                    <a:pt x="20260" y="20896"/>
                    <a:pt x="21531" y="20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9575800" y="2751813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5840"/>
                    <a:pt x="5538" y="10080"/>
                    <a:pt x="9138" y="6480"/>
                  </a:cubicBezTo>
                  <a:cubicBezTo>
                    <a:pt x="12738" y="2880"/>
                    <a:pt x="1716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9884747" y="2498753"/>
              <a:ext cx="230804" cy="49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08" fill="norm" stroke="1" extrusionOk="0">
                  <a:moveTo>
                    <a:pt x="21412" y="1897"/>
                  </a:moveTo>
                  <a:cubicBezTo>
                    <a:pt x="21412" y="1436"/>
                    <a:pt x="21412" y="974"/>
                    <a:pt x="20921" y="651"/>
                  </a:cubicBezTo>
                  <a:cubicBezTo>
                    <a:pt x="20430" y="328"/>
                    <a:pt x="19448" y="144"/>
                    <a:pt x="17976" y="51"/>
                  </a:cubicBezTo>
                  <a:cubicBezTo>
                    <a:pt x="16503" y="-41"/>
                    <a:pt x="14539" y="-41"/>
                    <a:pt x="12379" y="328"/>
                  </a:cubicBezTo>
                  <a:cubicBezTo>
                    <a:pt x="10219" y="697"/>
                    <a:pt x="7863" y="1436"/>
                    <a:pt x="6587" y="2636"/>
                  </a:cubicBezTo>
                  <a:cubicBezTo>
                    <a:pt x="5310" y="3836"/>
                    <a:pt x="5114" y="5497"/>
                    <a:pt x="4721" y="7713"/>
                  </a:cubicBezTo>
                  <a:cubicBezTo>
                    <a:pt x="4328" y="9928"/>
                    <a:pt x="3739" y="12697"/>
                    <a:pt x="2954" y="14867"/>
                  </a:cubicBezTo>
                  <a:cubicBezTo>
                    <a:pt x="2168" y="17036"/>
                    <a:pt x="1187" y="18605"/>
                    <a:pt x="597" y="19621"/>
                  </a:cubicBezTo>
                  <a:cubicBezTo>
                    <a:pt x="8" y="20636"/>
                    <a:pt x="-188" y="21097"/>
                    <a:pt x="205" y="21328"/>
                  </a:cubicBezTo>
                  <a:cubicBezTo>
                    <a:pt x="597" y="21559"/>
                    <a:pt x="1579" y="21559"/>
                    <a:pt x="4721" y="21374"/>
                  </a:cubicBezTo>
                  <a:cubicBezTo>
                    <a:pt x="7863" y="21190"/>
                    <a:pt x="13165" y="20821"/>
                    <a:pt x="18467" y="20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0289893" y="2624813"/>
              <a:ext cx="980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733"/>
                    <a:pt x="2735" y="7467"/>
                    <a:pt x="575" y="11067"/>
                  </a:cubicBezTo>
                  <a:cubicBezTo>
                    <a:pt x="-1585" y="14667"/>
                    <a:pt x="2735" y="18133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0163904" y="2608662"/>
              <a:ext cx="262797" cy="4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53" fill="norm" stroke="1" extrusionOk="0">
                  <a:moveTo>
                    <a:pt x="1236" y="21253"/>
                  </a:moveTo>
                  <a:cubicBezTo>
                    <a:pt x="545" y="15618"/>
                    <a:pt x="-146" y="9983"/>
                    <a:pt x="27" y="6227"/>
                  </a:cubicBezTo>
                  <a:cubicBezTo>
                    <a:pt x="200" y="2470"/>
                    <a:pt x="1236" y="592"/>
                    <a:pt x="4520" y="123"/>
                  </a:cubicBezTo>
                  <a:cubicBezTo>
                    <a:pt x="7803" y="-347"/>
                    <a:pt x="13332" y="592"/>
                    <a:pt x="16529" y="2001"/>
                  </a:cubicBezTo>
                  <a:cubicBezTo>
                    <a:pt x="19726" y="3410"/>
                    <a:pt x="20590" y="5288"/>
                    <a:pt x="21454" y="7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0198100" y="2955013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21600"/>
                    <a:pt x="5574" y="21600"/>
                    <a:pt x="9174" y="18000"/>
                  </a:cubicBezTo>
                  <a:cubicBezTo>
                    <a:pt x="12774" y="14400"/>
                    <a:pt x="1718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0508318" y="2587342"/>
              <a:ext cx="127933" cy="35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99" fill="norm" stroke="1" extrusionOk="0">
                  <a:moveTo>
                    <a:pt x="21057" y="1846"/>
                  </a:moveTo>
                  <a:cubicBezTo>
                    <a:pt x="21057" y="1093"/>
                    <a:pt x="21057" y="339"/>
                    <a:pt x="20186" y="88"/>
                  </a:cubicBezTo>
                  <a:cubicBezTo>
                    <a:pt x="19315" y="-163"/>
                    <a:pt x="17573" y="88"/>
                    <a:pt x="15134" y="1281"/>
                  </a:cubicBezTo>
                  <a:cubicBezTo>
                    <a:pt x="12696" y="2474"/>
                    <a:pt x="9560" y="4609"/>
                    <a:pt x="6947" y="7435"/>
                  </a:cubicBezTo>
                  <a:cubicBezTo>
                    <a:pt x="4334" y="10260"/>
                    <a:pt x="2244" y="13777"/>
                    <a:pt x="1025" y="15911"/>
                  </a:cubicBezTo>
                  <a:cubicBezTo>
                    <a:pt x="-195" y="18046"/>
                    <a:pt x="-543" y="18800"/>
                    <a:pt x="1199" y="19553"/>
                  </a:cubicBezTo>
                  <a:cubicBezTo>
                    <a:pt x="2941" y="20307"/>
                    <a:pt x="6773" y="21060"/>
                    <a:pt x="9734" y="21249"/>
                  </a:cubicBezTo>
                  <a:cubicBezTo>
                    <a:pt x="12696" y="21437"/>
                    <a:pt x="14786" y="21060"/>
                    <a:pt x="16876" y="20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0712449" y="2630033"/>
              <a:ext cx="158751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868"/>
                  </a:moveTo>
                  <a:cubicBezTo>
                    <a:pt x="0" y="974"/>
                    <a:pt x="0" y="80"/>
                    <a:pt x="576" y="5"/>
                  </a:cubicBezTo>
                  <a:cubicBezTo>
                    <a:pt x="1152" y="-69"/>
                    <a:pt x="2304" y="676"/>
                    <a:pt x="4320" y="3134"/>
                  </a:cubicBezTo>
                  <a:cubicBezTo>
                    <a:pt x="6336" y="5592"/>
                    <a:pt x="9216" y="9763"/>
                    <a:pt x="12240" y="13114"/>
                  </a:cubicBezTo>
                  <a:cubicBezTo>
                    <a:pt x="15264" y="16466"/>
                    <a:pt x="18432" y="18999"/>
                    <a:pt x="2160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0712450" y="2643863"/>
              <a:ext cx="1714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26"/>
                    <a:pt x="18933" y="253"/>
                    <a:pt x="16933" y="1516"/>
                  </a:cubicBezTo>
                  <a:cubicBezTo>
                    <a:pt x="14933" y="2779"/>
                    <a:pt x="12267" y="5179"/>
                    <a:pt x="9333" y="8211"/>
                  </a:cubicBezTo>
                  <a:cubicBezTo>
                    <a:pt x="6400" y="11242"/>
                    <a:pt x="3200" y="14905"/>
                    <a:pt x="1600" y="17242"/>
                  </a:cubicBezTo>
                  <a:cubicBezTo>
                    <a:pt x="0" y="19579"/>
                    <a:pt x="0" y="205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0915650" y="2859763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0934700" y="2714625"/>
              <a:ext cx="60078" cy="6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26" fill="norm" stroke="1" extrusionOk="0">
                  <a:moveTo>
                    <a:pt x="13407" y="9536"/>
                  </a:moveTo>
                  <a:cubicBezTo>
                    <a:pt x="10428" y="11500"/>
                    <a:pt x="7448" y="13463"/>
                    <a:pt x="7076" y="15754"/>
                  </a:cubicBezTo>
                  <a:cubicBezTo>
                    <a:pt x="6703" y="18045"/>
                    <a:pt x="8938" y="20663"/>
                    <a:pt x="11545" y="20991"/>
                  </a:cubicBezTo>
                  <a:cubicBezTo>
                    <a:pt x="14152" y="21318"/>
                    <a:pt x="17131" y="19354"/>
                    <a:pt x="18993" y="16736"/>
                  </a:cubicBezTo>
                  <a:cubicBezTo>
                    <a:pt x="20855" y="14118"/>
                    <a:pt x="21600" y="10845"/>
                    <a:pt x="20855" y="7900"/>
                  </a:cubicBezTo>
                  <a:cubicBezTo>
                    <a:pt x="20110" y="4954"/>
                    <a:pt x="17876" y="2336"/>
                    <a:pt x="14897" y="1027"/>
                  </a:cubicBezTo>
                  <a:cubicBezTo>
                    <a:pt x="11917" y="-282"/>
                    <a:pt x="8193" y="-282"/>
                    <a:pt x="5586" y="700"/>
                  </a:cubicBezTo>
                  <a:cubicBezTo>
                    <a:pt x="2979" y="1682"/>
                    <a:pt x="1490" y="3645"/>
                    <a:pt x="0" y="5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1131550" y="2808963"/>
              <a:ext cx="1079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1131549" y="2866113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1349566" y="2694663"/>
              <a:ext cx="13926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19694" y="0"/>
                  </a:moveTo>
                  <a:cubicBezTo>
                    <a:pt x="20647" y="1059"/>
                    <a:pt x="21600" y="2118"/>
                    <a:pt x="20171" y="4765"/>
                  </a:cubicBezTo>
                  <a:cubicBezTo>
                    <a:pt x="18741" y="7412"/>
                    <a:pt x="14929" y="11647"/>
                    <a:pt x="11594" y="14294"/>
                  </a:cubicBezTo>
                  <a:cubicBezTo>
                    <a:pt x="8259" y="16941"/>
                    <a:pt x="5400" y="18000"/>
                    <a:pt x="3335" y="18106"/>
                  </a:cubicBezTo>
                  <a:cubicBezTo>
                    <a:pt x="1271" y="18212"/>
                    <a:pt x="0" y="17365"/>
                    <a:pt x="0" y="15882"/>
                  </a:cubicBezTo>
                  <a:cubicBezTo>
                    <a:pt x="0" y="14400"/>
                    <a:pt x="1271" y="12282"/>
                    <a:pt x="3335" y="10906"/>
                  </a:cubicBezTo>
                  <a:cubicBezTo>
                    <a:pt x="5400" y="9529"/>
                    <a:pt x="8259" y="8894"/>
                    <a:pt x="10800" y="9318"/>
                  </a:cubicBezTo>
                  <a:cubicBezTo>
                    <a:pt x="13341" y="9741"/>
                    <a:pt x="15565" y="11224"/>
                    <a:pt x="16676" y="13447"/>
                  </a:cubicBezTo>
                  <a:cubicBezTo>
                    <a:pt x="17788" y="15671"/>
                    <a:pt x="17788" y="18635"/>
                    <a:pt x="177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1582399" y="2584196"/>
              <a:ext cx="90646" cy="33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91" fill="norm" stroke="1" extrusionOk="0">
                  <a:moveTo>
                    <a:pt x="0" y="2172"/>
                  </a:moveTo>
                  <a:cubicBezTo>
                    <a:pt x="982" y="1501"/>
                    <a:pt x="1964" y="830"/>
                    <a:pt x="4173" y="428"/>
                  </a:cubicBezTo>
                  <a:cubicBezTo>
                    <a:pt x="6382" y="25"/>
                    <a:pt x="9818" y="-109"/>
                    <a:pt x="12273" y="92"/>
                  </a:cubicBezTo>
                  <a:cubicBezTo>
                    <a:pt x="14727" y="293"/>
                    <a:pt x="16200" y="830"/>
                    <a:pt x="17918" y="2977"/>
                  </a:cubicBezTo>
                  <a:cubicBezTo>
                    <a:pt x="19636" y="5123"/>
                    <a:pt x="21600" y="8880"/>
                    <a:pt x="20864" y="12100"/>
                  </a:cubicBezTo>
                  <a:cubicBezTo>
                    <a:pt x="20127" y="15320"/>
                    <a:pt x="16691" y="18003"/>
                    <a:pt x="13745" y="19479"/>
                  </a:cubicBezTo>
                  <a:cubicBezTo>
                    <a:pt x="10800" y="20954"/>
                    <a:pt x="8345" y="21223"/>
                    <a:pt x="5891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1639549" y="2451367"/>
              <a:ext cx="261568" cy="63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9" fill="norm" stroke="1" extrusionOk="0">
                  <a:moveTo>
                    <a:pt x="6794" y="2452"/>
                  </a:moveTo>
                  <a:cubicBezTo>
                    <a:pt x="8884" y="1802"/>
                    <a:pt x="10974" y="1152"/>
                    <a:pt x="12716" y="755"/>
                  </a:cubicBezTo>
                  <a:cubicBezTo>
                    <a:pt x="14458" y="357"/>
                    <a:pt x="15852" y="213"/>
                    <a:pt x="17071" y="105"/>
                  </a:cubicBezTo>
                  <a:cubicBezTo>
                    <a:pt x="18290" y="-4"/>
                    <a:pt x="19335" y="-76"/>
                    <a:pt x="20119" y="141"/>
                  </a:cubicBezTo>
                  <a:cubicBezTo>
                    <a:pt x="20903" y="357"/>
                    <a:pt x="21426" y="863"/>
                    <a:pt x="21513" y="1911"/>
                  </a:cubicBezTo>
                  <a:cubicBezTo>
                    <a:pt x="21600" y="2958"/>
                    <a:pt x="21252" y="4547"/>
                    <a:pt x="20381" y="6534"/>
                  </a:cubicBezTo>
                  <a:cubicBezTo>
                    <a:pt x="19510" y="8521"/>
                    <a:pt x="18116" y="10905"/>
                    <a:pt x="17071" y="12891"/>
                  </a:cubicBezTo>
                  <a:cubicBezTo>
                    <a:pt x="16026" y="14878"/>
                    <a:pt x="15329" y="16467"/>
                    <a:pt x="15329" y="17587"/>
                  </a:cubicBezTo>
                  <a:cubicBezTo>
                    <a:pt x="15329" y="18707"/>
                    <a:pt x="16026" y="19357"/>
                    <a:pt x="16548" y="19899"/>
                  </a:cubicBezTo>
                  <a:cubicBezTo>
                    <a:pt x="17071" y="20440"/>
                    <a:pt x="17419" y="20874"/>
                    <a:pt x="17071" y="21127"/>
                  </a:cubicBezTo>
                  <a:cubicBezTo>
                    <a:pt x="16723" y="21380"/>
                    <a:pt x="15677" y="21452"/>
                    <a:pt x="13065" y="21488"/>
                  </a:cubicBezTo>
                  <a:cubicBezTo>
                    <a:pt x="10452" y="21524"/>
                    <a:pt x="6271" y="21524"/>
                    <a:pt x="3832" y="21416"/>
                  </a:cubicBezTo>
                  <a:cubicBezTo>
                    <a:pt x="1394" y="21307"/>
                    <a:pt x="697" y="21091"/>
                    <a:pt x="0" y="20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455150" y="3171338"/>
              <a:ext cx="791634" cy="9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0210"/>
                  </a:moveTo>
                  <a:cubicBezTo>
                    <a:pt x="1444" y="9228"/>
                    <a:pt x="2888" y="8246"/>
                    <a:pt x="4736" y="7019"/>
                  </a:cubicBezTo>
                  <a:cubicBezTo>
                    <a:pt x="6584" y="5792"/>
                    <a:pt x="8836" y="4319"/>
                    <a:pt x="10973" y="3583"/>
                  </a:cubicBezTo>
                  <a:cubicBezTo>
                    <a:pt x="13110" y="2846"/>
                    <a:pt x="15132" y="2846"/>
                    <a:pt x="16402" y="2601"/>
                  </a:cubicBezTo>
                  <a:cubicBezTo>
                    <a:pt x="17673" y="2356"/>
                    <a:pt x="18193" y="1865"/>
                    <a:pt x="18597" y="1374"/>
                  </a:cubicBezTo>
                  <a:cubicBezTo>
                    <a:pt x="19001" y="883"/>
                    <a:pt x="19290" y="392"/>
                    <a:pt x="19290" y="146"/>
                  </a:cubicBezTo>
                  <a:cubicBezTo>
                    <a:pt x="19290" y="-99"/>
                    <a:pt x="19001" y="-99"/>
                    <a:pt x="17702" y="637"/>
                  </a:cubicBezTo>
                  <a:cubicBezTo>
                    <a:pt x="16402" y="1374"/>
                    <a:pt x="14092" y="2846"/>
                    <a:pt x="12013" y="4074"/>
                  </a:cubicBezTo>
                  <a:cubicBezTo>
                    <a:pt x="9934" y="5301"/>
                    <a:pt x="8086" y="6283"/>
                    <a:pt x="6497" y="7756"/>
                  </a:cubicBezTo>
                  <a:cubicBezTo>
                    <a:pt x="4909" y="9228"/>
                    <a:pt x="3581" y="11192"/>
                    <a:pt x="2772" y="12665"/>
                  </a:cubicBezTo>
                  <a:cubicBezTo>
                    <a:pt x="1964" y="14137"/>
                    <a:pt x="1675" y="15119"/>
                    <a:pt x="1733" y="15610"/>
                  </a:cubicBezTo>
                  <a:cubicBezTo>
                    <a:pt x="1790" y="16101"/>
                    <a:pt x="2195" y="16101"/>
                    <a:pt x="3494" y="15119"/>
                  </a:cubicBezTo>
                  <a:cubicBezTo>
                    <a:pt x="4794" y="14137"/>
                    <a:pt x="6988" y="12174"/>
                    <a:pt x="9154" y="10456"/>
                  </a:cubicBezTo>
                  <a:cubicBezTo>
                    <a:pt x="11320" y="8737"/>
                    <a:pt x="13457" y="7265"/>
                    <a:pt x="15391" y="6283"/>
                  </a:cubicBezTo>
                  <a:cubicBezTo>
                    <a:pt x="17326" y="5301"/>
                    <a:pt x="19059" y="4810"/>
                    <a:pt x="20127" y="4565"/>
                  </a:cubicBezTo>
                  <a:cubicBezTo>
                    <a:pt x="21196" y="4319"/>
                    <a:pt x="21600" y="4319"/>
                    <a:pt x="21600" y="4810"/>
                  </a:cubicBezTo>
                  <a:cubicBezTo>
                    <a:pt x="21600" y="5301"/>
                    <a:pt x="21196" y="6283"/>
                    <a:pt x="19925" y="7265"/>
                  </a:cubicBezTo>
                  <a:cubicBezTo>
                    <a:pt x="18655" y="8246"/>
                    <a:pt x="16518" y="9228"/>
                    <a:pt x="14467" y="10456"/>
                  </a:cubicBezTo>
                  <a:cubicBezTo>
                    <a:pt x="12417" y="11683"/>
                    <a:pt x="10453" y="13156"/>
                    <a:pt x="9067" y="14383"/>
                  </a:cubicBezTo>
                  <a:cubicBezTo>
                    <a:pt x="7681" y="15610"/>
                    <a:pt x="6873" y="16592"/>
                    <a:pt x="6324" y="17574"/>
                  </a:cubicBezTo>
                  <a:cubicBezTo>
                    <a:pt x="5775" y="18556"/>
                    <a:pt x="5487" y="19537"/>
                    <a:pt x="5487" y="20274"/>
                  </a:cubicBezTo>
                  <a:cubicBezTo>
                    <a:pt x="5487" y="21010"/>
                    <a:pt x="5775" y="21501"/>
                    <a:pt x="6988" y="21501"/>
                  </a:cubicBezTo>
                  <a:cubicBezTo>
                    <a:pt x="8201" y="21501"/>
                    <a:pt x="10338" y="21010"/>
                    <a:pt x="12013" y="20519"/>
                  </a:cubicBezTo>
                  <a:cubicBezTo>
                    <a:pt x="13688" y="20028"/>
                    <a:pt x="14901" y="19537"/>
                    <a:pt x="16113" y="19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073400" y="4449379"/>
              <a:ext cx="2921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0800"/>
                    <a:pt x="9391" y="0"/>
                    <a:pt x="12991" y="0"/>
                  </a:cubicBezTo>
                  <a:cubicBezTo>
                    <a:pt x="16591" y="0"/>
                    <a:pt x="1909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016250" y="4606013"/>
              <a:ext cx="298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7" y="19200"/>
                    <a:pt x="7353" y="16800"/>
                    <a:pt x="10953" y="13200"/>
                  </a:cubicBezTo>
                  <a:cubicBezTo>
                    <a:pt x="14553" y="9600"/>
                    <a:pt x="18077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115742" y="4282163"/>
              <a:ext cx="1232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62" h="21600" fill="norm" stroke="1" extrusionOk="0">
                  <a:moveTo>
                    <a:pt x="7884" y="0"/>
                  </a:moveTo>
                  <a:cubicBezTo>
                    <a:pt x="14056" y="3771"/>
                    <a:pt x="20227" y="7543"/>
                    <a:pt x="17141" y="10914"/>
                  </a:cubicBezTo>
                  <a:cubicBezTo>
                    <a:pt x="14056" y="14286"/>
                    <a:pt x="1713" y="17257"/>
                    <a:pt x="170" y="18971"/>
                  </a:cubicBezTo>
                  <a:cubicBezTo>
                    <a:pt x="-1373" y="20686"/>
                    <a:pt x="7884" y="21143"/>
                    <a:pt x="171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962400" y="4631413"/>
              <a:ext cx="349250" cy="5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2" fill="norm" stroke="1" extrusionOk="0">
                  <a:moveTo>
                    <a:pt x="0" y="14954"/>
                  </a:moveTo>
                  <a:cubicBezTo>
                    <a:pt x="524" y="18277"/>
                    <a:pt x="1047" y="21600"/>
                    <a:pt x="2815" y="20354"/>
                  </a:cubicBezTo>
                  <a:cubicBezTo>
                    <a:pt x="4582" y="19108"/>
                    <a:pt x="7593" y="13292"/>
                    <a:pt x="10931" y="9138"/>
                  </a:cubicBezTo>
                  <a:cubicBezTo>
                    <a:pt x="14269" y="4985"/>
                    <a:pt x="17935" y="24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4083050" y="4868775"/>
              <a:ext cx="171450" cy="23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673"/>
                  </a:moveTo>
                  <a:cubicBezTo>
                    <a:pt x="267" y="8073"/>
                    <a:pt x="533" y="13473"/>
                    <a:pt x="533" y="16751"/>
                  </a:cubicBezTo>
                  <a:cubicBezTo>
                    <a:pt x="533" y="20030"/>
                    <a:pt x="267" y="21187"/>
                    <a:pt x="133" y="21284"/>
                  </a:cubicBezTo>
                  <a:cubicBezTo>
                    <a:pt x="0" y="21380"/>
                    <a:pt x="0" y="20416"/>
                    <a:pt x="667" y="17137"/>
                  </a:cubicBezTo>
                  <a:cubicBezTo>
                    <a:pt x="1333" y="13859"/>
                    <a:pt x="2667" y="8266"/>
                    <a:pt x="3867" y="4891"/>
                  </a:cubicBezTo>
                  <a:cubicBezTo>
                    <a:pt x="5067" y="1516"/>
                    <a:pt x="6133" y="359"/>
                    <a:pt x="8133" y="69"/>
                  </a:cubicBezTo>
                  <a:cubicBezTo>
                    <a:pt x="10133" y="-220"/>
                    <a:pt x="13067" y="359"/>
                    <a:pt x="14933" y="2480"/>
                  </a:cubicBezTo>
                  <a:cubicBezTo>
                    <a:pt x="16800" y="4601"/>
                    <a:pt x="17600" y="8266"/>
                    <a:pt x="18533" y="11062"/>
                  </a:cubicBezTo>
                  <a:cubicBezTo>
                    <a:pt x="19467" y="13859"/>
                    <a:pt x="20533" y="15787"/>
                    <a:pt x="21600" y="17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673600" y="4288513"/>
              <a:ext cx="387350" cy="37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8767" y="0"/>
                  </a:moveTo>
                  <a:cubicBezTo>
                    <a:pt x="16052" y="1207"/>
                    <a:pt x="13338" y="2413"/>
                    <a:pt x="10623" y="3741"/>
                  </a:cubicBezTo>
                  <a:cubicBezTo>
                    <a:pt x="7908" y="5068"/>
                    <a:pt x="5193" y="6516"/>
                    <a:pt x="3718" y="7542"/>
                  </a:cubicBezTo>
                  <a:cubicBezTo>
                    <a:pt x="2243" y="8568"/>
                    <a:pt x="2007" y="9171"/>
                    <a:pt x="2243" y="9533"/>
                  </a:cubicBezTo>
                  <a:cubicBezTo>
                    <a:pt x="2479" y="9895"/>
                    <a:pt x="3187" y="10016"/>
                    <a:pt x="4898" y="10076"/>
                  </a:cubicBezTo>
                  <a:cubicBezTo>
                    <a:pt x="6610" y="10136"/>
                    <a:pt x="9325" y="10136"/>
                    <a:pt x="11095" y="10197"/>
                  </a:cubicBezTo>
                  <a:cubicBezTo>
                    <a:pt x="12866" y="10257"/>
                    <a:pt x="13692" y="10378"/>
                    <a:pt x="13987" y="10740"/>
                  </a:cubicBezTo>
                  <a:cubicBezTo>
                    <a:pt x="14282" y="11102"/>
                    <a:pt x="14046" y="11705"/>
                    <a:pt x="12570" y="12791"/>
                  </a:cubicBezTo>
                  <a:cubicBezTo>
                    <a:pt x="11095" y="13877"/>
                    <a:pt x="8380" y="15446"/>
                    <a:pt x="6315" y="16592"/>
                  </a:cubicBezTo>
                  <a:cubicBezTo>
                    <a:pt x="4249" y="17739"/>
                    <a:pt x="2833" y="18463"/>
                    <a:pt x="1770" y="19187"/>
                  </a:cubicBezTo>
                  <a:cubicBezTo>
                    <a:pt x="708" y="19911"/>
                    <a:pt x="0" y="20635"/>
                    <a:pt x="0" y="21057"/>
                  </a:cubicBezTo>
                  <a:cubicBezTo>
                    <a:pt x="0" y="21479"/>
                    <a:pt x="708" y="21600"/>
                    <a:pt x="3128" y="21178"/>
                  </a:cubicBezTo>
                  <a:cubicBezTo>
                    <a:pt x="5548" y="20755"/>
                    <a:pt x="9679" y="19790"/>
                    <a:pt x="13043" y="19307"/>
                  </a:cubicBezTo>
                  <a:cubicBezTo>
                    <a:pt x="16407" y="18825"/>
                    <a:pt x="19003" y="18825"/>
                    <a:pt x="21600" y="18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775200" y="4821913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781550" y="4733013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883149" y="4809213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870450" y="4860013"/>
              <a:ext cx="95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5073086" y="4790163"/>
              <a:ext cx="1961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400"/>
                    <a:pt x="2735" y="4800"/>
                    <a:pt x="575" y="8400"/>
                  </a:cubicBezTo>
                  <a:cubicBezTo>
                    <a:pt x="-1585" y="12000"/>
                    <a:pt x="2735" y="168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832350" y="4086262"/>
              <a:ext cx="120650" cy="15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8865"/>
                  </a:moveTo>
                  <a:cubicBezTo>
                    <a:pt x="379" y="10365"/>
                    <a:pt x="758" y="11865"/>
                    <a:pt x="758" y="13815"/>
                  </a:cubicBezTo>
                  <a:cubicBezTo>
                    <a:pt x="758" y="15765"/>
                    <a:pt x="379" y="18165"/>
                    <a:pt x="189" y="18315"/>
                  </a:cubicBezTo>
                  <a:cubicBezTo>
                    <a:pt x="0" y="18465"/>
                    <a:pt x="0" y="16365"/>
                    <a:pt x="1137" y="13365"/>
                  </a:cubicBezTo>
                  <a:cubicBezTo>
                    <a:pt x="2274" y="10365"/>
                    <a:pt x="4547" y="6465"/>
                    <a:pt x="6632" y="3915"/>
                  </a:cubicBezTo>
                  <a:cubicBezTo>
                    <a:pt x="8716" y="1365"/>
                    <a:pt x="10611" y="165"/>
                    <a:pt x="12316" y="15"/>
                  </a:cubicBezTo>
                  <a:cubicBezTo>
                    <a:pt x="14021" y="-135"/>
                    <a:pt x="15537" y="765"/>
                    <a:pt x="17053" y="4515"/>
                  </a:cubicBezTo>
                  <a:cubicBezTo>
                    <a:pt x="18568" y="8265"/>
                    <a:pt x="20084" y="14865"/>
                    <a:pt x="2160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314950" y="4141245"/>
              <a:ext cx="142974" cy="48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16" fill="norm" stroke="1" extrusionOk="0">
                  <a:moveTo>
                    <a:pt x="1878" y="9872"/>
                  </a:moveTo>
                  <a:cubicBezTo>
                    <a:pt x="2504" y="12770"/>
                    <a:pt x="3130" y="15669"/>
                    <a:pt x="3443" y="17352"/>
                  </a:cubicBezTo>
                  <a:cubicBezTo>
                    <a:pt x="3757" y="19035"/>
                    <a:pt x="3757" y="19503"/>
                    <a:pt x="3757" y="20111"/>
                  </a:cubicBezTo>
                  <a:cubicBezTo>
                    <a:pt x="3757" y="20718"/>
                    <a:pt x="3757" y="21466"/>
                    <a:pt x="3600" y="21513"/>
                  </a:cubicBezTo>
                  <a:cubicBezTo>
                    <a:pt x="3443" y="21560"/>
                    <a:pt x="3130" y="20905"/>
                    <a:pt x="2817" y="19035"/>
                  </a:cubicBezTo>
                  <a:cubicBezTo>
                    <a:pt x="2504" y="17165"/>
                    <a:pt x="2191" y="14079"/>
                    <a:pt x="2191" y="11041"/>
                  </a:cubicBezTo>
                  <a:cubicBezTo>
                    <a:pt x="2191" y="8002"/>
                    <a:pt x="2504" y="5009"/>
                    <a:pt x="3130" y="3233"/>
                  </a:cubicBezTo>
                  <a:cubicBezTo>
                    <a:pt x="3757" y="1456"/>
                    <a:pt x="4696" y="895"/>
                    <a:pt x="6104" y="521"/>
                  </a:cubicBezTo>
                  <a:cubicBezTo>
                    <a:pt x="7513" y="147"/>
                    <a:pt x="9391" y="-40"/>
                    <a:pt x="10957" y="7"/>
                  </a:cubicBezTo>
                  <a:cubicBezTo>
                    <a:pt x="12522" y="54"/>
                    <a:pt x="13774" y="334"/>
                    <a:pt x="15496" y="1035"/>
                  </a:cubicBezTo>
                  <a:cubicBezTo>
                    <a:pt x="17217" y="1737"/>
                    <a:pt x="19409" y="2859"/>
                    <a:pt x="20504" y="3700"/>
                  </a:cubicBezTo>
                  <a:cubicBezTo>
                    <a:pt x="21600" y="4542"/>
                    <a:pt x="21600" y="5103"/>
                    <a:pt x="18000" y="5804"/>
                  </a:cubicBezTo>
                  <a:cubicBezTo>
                    <a:pt x="14400" y="6505"/>
                    <a:pt x="7200" y="7347"/>
                    <a:pt x="0" y="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435599" y="4326613"/>
              <a:ext cx="127001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9084"/>
                  </a:moveTo>
                  <a:cubicBezTo>
                    <a:pt x="1080" y="8277"/>
                    <a:pt x="2160" y="7469"/>
                    <a:pt x="3600" y="7065"/>
                  </a:cubicBezTo>
                  <a:cubicBezTo>
                    <a:pt x="5040" y="6662"/>
                    <a:pt x="6840" y="6662"/>
                    <a:pt x="9000" y="8479"/>
                  </a:cubicBezTo>
                  <a:cubicBezTo>
                    <a:pt x="11160" y="10295"/>
                    <a:pt x="13680" y="13929"/>
                    <a:pt x="14400" y="16150"/>
                  </a:cubicBezTo>
                  <a:cubicBezTo>
                    <a:pt x="15120" y="18370"/>
                    <a:pt x="14040" y="19178"/>
                    <a:pt x="12240" y="19985"/>
                  </a:cubicBezTo>
                  <a:cubicBezTo>
                    <a:pt x="10440" y="20793"/>
                    <a:pt x="7920" y="21600"/>
                    <a:pt x="6480" y="21499"/>
                  </a:cubicBezTo>
                  <a:cubicBezTo>
                    <a:pt x="5040" y="21398"/>
                    <a:pt x="4680" y="20389"/>
                    <a:pt x="5940" y="17260"/>
                  </a:cubicBezTo>
                  <a:cubicBezTo>
                    <a:pt x="7200" y="14131"/>
                    <a:pt x="10080" y="8882"/>
                    <a:pt x="12960" y="5652"/>
                  </a:cubicBezTo>
                  <a:cubicBezTo>
                    <a:pt x="15840" y="2422"/>
                    <a:pt x="18720" y="12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668832" y="4261890"/>
              <a:ext cx="103318" cy="29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66" fill="norm" stroke="1" extrusionOk="0">
                  <a:moveTo>
                    <a:pt x="21087" y="548"/>
                  </a:moveTo>
                  <a:cubicBezTo>
                    <a:pt x="18063" y="241"/>
                    <a:pt x="15039" y="-65"/>
                    <a:pt x="12663" y="12"/>
                  </a:cubicBezTo>
                  <a:cubicBezTo>
                    <a:pt x="10287" y="88"/>
                    <a:pt x="8559" y="548"/>
                    <a:pt x="6615" y="2156"/>
                  </a:cubicBezTo>
                  <a:cubicBezTo>
                    <a:pt x="4671" y="3765"/>
                    <a:pt x="2511" y="6522"/>
                    <a:pt x="1215" y="9280"/>
                  </a:cubicBezTo>
                  <a:cubicBezTo>
                    <a:pt x="-81" y="12037"/>
                    <a:pt x="-513" y="14795"/>
                    <a:pt x="783" y="16863"/>
                  </a:cubicBezTo>
                  <a:cubicBezTo>
                    <a:pt x="2079" y="18931"/>
                    <a:pt x="5103" y="20309"/>
                    <a:pt x="8343" y="20922"/>
                  </a:cubicBezTo>
                  <a:cubicBezTo>
                    <a:pt x="11583" y="21535"/>
                    <a:pt x="15039" y="21382"/>
                    <a:pt x="18495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829299" y="4301213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3349"/>
                    <a:pt x="12600" y="6698"/>
                    <a:pt x="16200" y="10298"/>
                  </a:cubicBezTo>
                  <a:cubicBezTo>
                    <a:pt x="19800" y="13898"/>
                    <a:pt x="20700" y="177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897033" y="4275813"/>
              <a:ext cx="15451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0"/>
                  </a:moveTo>
                  <a:cubicBezTo>
                    <a:pt x="19849" y="141"/>
                    <a:pt x="18389" y="282"/>
                    <a:pt x="15762" y="2329"/>
                  </a:cubicBezTo>
                  <a:cubicBezTo>
                    <a:pt x="13135" y="4376"/>
                    <a:pt x="9340" y="8329"/>
                    <a:pt x="6422" y="11435"/>
                  </a:cubicBezTo>
                  <a:cubicBezTo>
                    <a:pt x="3503" y="14541"/>
                    <a:pt x="1459" y="16800"/>
                    <a:pt x="584" y="18353"/>
                  </a:cubicBezTo>
                  <a:cubicBezTo>
                    <a:pt x="-292" y="19906"/>
                    <a:pt x="0" y="20753"/>
                    <a:pt x="2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089649" y="4517113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20"/>
                    <a:pt x="0" y="8640"/>
                    <a:pt x="0" y="12240"/>
                  </a:cubicBezTo>
                  <a:cubicBezTo>
                    <a:pt x="0" y="15840"/>
                    <a:pt x="1080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071779" y="4374148"/>
              <a:ext cx="30571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59" fill="norm" stroke="1" extrusionOk="0">
                  <a:moveTo>
                    <a:pt x="16478" y="21259"/>
                  </a:moveTo>
                  <a:cubicBezTo>
                    <a:pt x="10718" y="16790"/>
                    <a:pt x="4958" y="12321"/>
                    <a:pt x="2078" y="8225"/>
                  </a:cubicBezTo>
                  <a:cubicBezTo>
                    <a:pt x="-802" y="4128"/>
                    <a:pt x="-802" y="404"/>
                    <a:pt x="2798" y="31"/>
                  </a:cubicBezTo>
                  <a:cubicBezTo>
                    <a:pt x="6398" y="-341"/>
                    <a:pt x="13598" y="2638"/>
                    <a:pt x="20798" y="5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229350" y="4384705"/>
              <a:ext cx="1587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168" y="10932"/>
                    <a:pt x="6336" y="1332"/>
                    <a:pt x="9936" y="132"/>
                  </a:cubicBezTo>
                  <a:cubicBezTo>
                    <a:pt x="13536" y="-1068"/>
                    <a:pt x="17568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248400" y="4479013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477794" y="4320263"/>
              <a:ext cx="20240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0841" y="0"/>
                  </a:moveTo>
                  <a:cubicBezTo>
                    <a:pt x="19266" y="1800"/>
                    <a:pt x="17691" y="3600"/>
                    <a:pt x="15666" y="6750"/>
                  </a:cubicBezTo>
                  <a:cubicBezTo>
                    <a:pt x="13641" y="9900"/>
                    <a:pt x="11166" y="14400"/>
                    <a:pt x="9253" y="16987"/>
                  </a:cubicBezTo>
                  <a:cubicBezTo>
                    <a:pt x="7341" y="19575"/>
                    <a:pt x="5991" y="20250"/>
                    <a:pt x="4754" y="20362"/>
                  </a:cubicBezTo>
                  <a:cubicBezTo>
                    <a:pt x="3516" y="20475"/>
                    <a:pt x="2391" y="20025"/>
                    <a:pt x="1603" y="19238"/>
                  </a:cubicBezTo>
                  <a:cubicBezTo>
                    <a:pt x="816" y="18450"/>
                    <a:pt x="366" y="17325"/>
                    <a:pt x="141" y="16088"/>
                  </a:cubicBezTo>
                  <a:cubicBezTo>
                    <a:pt x="-84" y="14850"/>
                    <a:pt x="-84" y="13500"/>
                    <a:pt x="478" y="12713"/>
                  </a:cubicBezTo>
                  <a:cubicBezTo>
                    <a:pt x="1041" y="11925"/>
                    <a:pt x="2166" y="11700"/>
                    <a:pt x="5316" y="12937"/>
                  </a:cubicBezTo>
                  <a:cubicBezTo>
                    <a:pt x="8466" y="14175"/>
                    <a:pt x="13641" y="16875"/>
                    <a:pt x="16678" y="18562"/>
                  </a:cubicBezTo>
                  <a:cubicBezTo>
                    <a:pt x="19716" y="20250"/>
                    <a:pt x="20616" y="20925"/>
                    <a:pt x="215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743700" y="4231363"/>
              <a:ext cx="7911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319"/>
                    <a:pt x="14400" y="4637"/>
                    <a:pt x="18000" y="7322"/>
                  </a:cubicBezTo>
                  <a:cubicBezTo>
                    <a:pt x="21600" y="10007"/>
                    <a:pt x="21600" y="13058"/>
                    <a:pt x="18000" y="15498"/>
                  </a:cubicBezTo>
                  <a:cubicBezTo>
                    <a:pt x="14400" y="17939"/>
                    <a:pt x="7200" y="197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404100" y="4459963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429500" y="4574263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420100" y="4320263"/>
              <a:ext cx="254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200" y="2855"/>
                    <a:pt x="21600" y="5710"/>
                    <a:pt x="21600" y="8938"/>
                  </a:cubicBezTo>
                  <a:cubicBezTo>
                    <a:pt x="21600" y="12166"/>
                    <a:pt x="16200" y="15766"/>
                    <a:pt x="11700" y="17938"/>
                  </a:cubicBezTo>
                  <a:cubicBezTo>
                    <a:pt x="7200" y="20110"/>
                    <a:pt x="3600" y="20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331200" y="4713963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4400"/>
                    <a:pt x="11880" y="7200"/>
                    <a:pt x="15480" y="360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368723" y="4866103"/>
              <a:ext cx="184727" cy="19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01" fill="norm" stroke="1" extrusionOk="0">
                  <a:moveTo>
                    <a:pt x="2276" y="1393"/>
                  </a:moveTo>
                  <a:cubicBezTo>
                    <a:pt x="1294" y="2075"/>
                    <a:pt x="312" y="2757"/>
                    <a:pt x="66" y="5030"/>
                  </a:cubicBezTo>
                  <a:cubicBezTo>
                    <a:pt x="-179" y="7304"/>
                    <a:pt x="312" y="11169"/>
                    <a:pt x="557" y="13784"/>
                  </a:cubicBezTo>
                  <a:cubicBezTo>
                    <a:pt x="803" y="16399"/>
                    <a:pt x="803" y="17763"/>
                    <a:pt x="803" y="19014"/>
                  </a:cubicBezTo>
                  <a:cubicBezTo>
                    <a:pt x="803" y="20264"/>
                    <a:pt x="803" y="21401"/>
                    <a:pt x="803" y="21401"/>
                  </a:cubicBezTo>
                  <a:cubicBezTo>
                    <a:pt x="803" y="21401"/>
                    <a:pt x="803" y="20264"/>
                    <a:pt x="1785" y="16854"/>
                  </a:cubicBezTo>
                  <a:cubicBezTo>
                    <a:pt x="2766" y="13443"/>
                    <a:pt x="4730" y="7759"/>
                    <a:pt x="6816" y="4348"/>
                  </a:cubicBezTo>
                  <a:cubicBezTo>
                    <a:pt x="8903" y="938"/>
                    <a:pt x="11112" y="-199"/>
                    <a:pt x="13198" y="28"/>
                  </a:cubicBezTo>
                  <a:cubicBezTo>
                    <a:pt x="15285" y="256"/>
                    <a:pt x="17248" y="1847"/>
                    <a:pt x="18598" y="4576"/>
                  </a:cubicBezTo>
                  <a:cubicBezTo>
                    <a:pt x="19948" y="7304"/>
                    <a:pt x="20685" y="11169"/>
                    <a:pt x="21421" y="15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839200" y="4694913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122362" y="4440789"/>
              <a:ext cx="137679" cy="26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64" fill="norm" stroke="1" extrusionOk="0">
                  <a:moveTo>
                    <a:pt x="1361" y="6749"/>
                  </a:moveTo>
                  <a:cubicBezTo>
                    <a:pt x="2006" y="10378"/>
                    <a:pt x="2650" y="14006"/>
                    <a:pt x="2489" y="16512"/>
                  </a:cubicBezTo>
                  <a:cubicBezTo>
                    <a:pt x="2328" y="19018"/>
                    <a:pt x="1361" y="20400"/>
                    <a:pt x="716" y="20486"/>
                  </a:cubicBezTo>
                  <a:cubicBezTo>
                    <a:pt x="71" y="20573"/>
                    <a:pt x="-251" y="19363"/>
                    <a:pt x="233" y="16426"/>
                  </a:cubicBezTo>
                  <a:cubicBezTo>
                    <a:pt x="716" y="13488"/>
                    <a:pt x="2006" y="8822"/>
                    <a:pt x="3940" y="5712"/>
                  </a:cubicBezTo>
                  <a:cubicBezTo>
                    <a:pt x="5874" y="2602"/>
                    <a:pt x="8453" y="1046"/>
                    <a:pt x="10549" y="355"/>
                  </a:cubicBezTo>
                  <a:cubicBezTo>
                    <a:pt x="12645" y="-336"/>
                    <a:pt x="14256" y="-163"/>
                    <a:pt x="16191" y="2170"/>
                  </a:cubicBezTo>
                  <a:cubicBezTo>
                    <a:pt x="18125" y="4502"/>
                    <a:pt x="20382" y="8995"/>
                    <a:pt x="20865" y="12538"/>
                  </a:cubicBezTo>
                  <a:cubicBezTo>
                    <a:pt x="21349" y="16080"/>
                    <a:pt x="20059" y="18672"/>
                    <a:pt x="18770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404350" y="4599663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849275" y="4246179"/>
              <a:ext cx="143898" cy="44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52" fill="norm" stroke="1" extrusionOk="0">
                  <a:moveTo>
                    <a:pt x="1815" y="8151"/>
                  </a:moveTo>
                  <a:cubicBezTo>
                    <a:pt x="2128" y="11208"/>
                    <a:pt x="2441" y="14264"/>
                    <a:pt x="2598" y="16302"/>
                  </a:cubicBezTo>
                  <a:cubicBezTo>
                    <a:pt x="2754" y="18340"/>
                    <a:pt x="2754" y="19358"/>
                    <a:pt x="2441" y="20174"/>
                  </a:cubicBezTo>
                  <a:cubicBezTo>
                    <a:pt x="2128" y="20989"/>
                    <a:pt x="1502" y="21600"/>
                    <a:pt x="1033" y="21549"/>
                  </a:cubicBezTo>
                  <a:cubicBezTo>
                    <a:pt x="563" y="21498"/>
                    <a:pt x="250" y="20785"/>
                    <a:pt x="94" y="18543"/>
                  </a:cubicBezTo>
                  <a:cubicBezTo>
                    <a:pt x="-63" y="16302"/>
                    <a:pt x="-63" y="12532"/>
                    <a:pt x="407" y="9475"/>
                  </a:cubicBezTo>
                  <a:cubicBezTo>
                    <a:pt x="876" y="6419"/>
                    <a:pt x="1815" y="4075"/>
                    <a:pt x="2911" y="2649"/>
                  </a:cubicBezTo>
                  <a:cubicBezTo>
                    <a:pt x="4007" y="1223"/>
                    <a:pt x="5259" y="713"/>
                    <a:pt x="6980" y="408"/>
                  </a:cubicBezTo>
                  <a:cubicBezTo>
                    <a:pt x="8702" y="102"/>
                    <a:pt x="10894" y="0"/>
                    <a:pt x="12772" y="0"/>
                  </a:cubicBezTo>
                  <a:cubicBezTo>
                    <a:pt x="14650" y="0"/>
                    <a:pt x="16215" y="102"/>
                    <a:pt x="17780" y="611"/>
                  </a:cubicBezTo>
                  <a:cubicBezTo>
                    <a:pt x="19346" y="1121"/>
                    <a:pt x="20911" y="2038"/>
                    <a:pt x="21224" y="3006"/>
                  </a:cubicBezTo>
                  <a:cubicBezTo>
                    <a:pt x="21537" y="3974"/>
                    <a:pt x="20598" y="4992"/>
                    <a:pt x="17780" y="6011"/>
                  </a:cubicBezTo>
                  <a:cubicBezTo>
                    <a:pt x="14963" y="7030"/>
                    <a:pt x="10267" y="8049"/>
                    <a:pt x="5572" y="9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956800" y="4449593"/>
              <a:ext cx="171450" cy="18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4671"/>
                  </a:moveTo>
                  <a:cubicBezTo>
                    <a:pt x="800" y="3498"/>
                    <a:pt x="1600" y="2324"/>
                    <a:pt x="3067" y="1737"/>
                  </a:cubicBezTo>
                  <a:cubicBezTo>
                    <a:pt x="4533" y="1150"/>
                    <a:pt x="6667" y="1150"/>
                    <a:pt x="8667" y="3498"/>
                  </a:cubicBezTo>
                  <a:cubicBezTo>
                    <a:pt x="10667" y="5845"/>
                    <a:pt x="12533" y="10541"/>
                    <a:pt x="13067" y="13828"/>
                  </a:cubicBezTo>
                  <a:cubicBezTo>
                    <a:pt x="13600" y="17115"/>
                    <a:pt x="12800" y="18993"/>
                    <a:pt x="11733" y="20050"/>
                  </a:cubicBezTo>
                  <a:cubicBezTo>
                    <a:pt x="10667" y="21106"/>
                    <a:pt x="9333" y="21341"/>
                    <a:pt x="8400" y="20754"/>
                  </a:cubicBezTo>
                  <a:cubicBezTo>
                    <a:pt x="7467" y="20167"/>
                    <a:pt x="6933" y="18758"/>
                    <a:pt x="7200" y="15706"/>
                  </a:cubicBezTo>
                  <a:cubicBezTo>
                    <a:pt x="7467" y="12654"/>
                    <a:pt x="8533" y="7958"/>
                    <a:pt x="10267" y="4906"/>
                  </a:cubicBezTo>
                  <a:cubicBezTo>
                    <a:pt x="12000" y="1854"/>
                    <a:pt x="14400" y="445"/>
                    <a:pt x="16400" y="93"/>
                  </a:cubicBezTo>
                  <a:cubicBezTo>
                    <a:pt x="18400" y="-259"/>
                    <a:pt x="20000" y="445"/>
                    <a:pt x="21600" y="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0235419" y="4308514"/>
              <a:ext cx="134131" cy="37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96" fill="norm" stroke="1" extrusionOk="0">
                  <a:moveTo>
                    <a:pt x="21058" y="2857"/>
                  </a:moveTo>
                  <a:cubicBezTo>
                    <a:pt x="20726" y="2251"/>
                    <a:pt x="20393" y="1644"/>
                    <a:pt x="19563" y="1098"/>
                  </a:cubicBezTo>
                  <a:cubicBezTo>
                    <a:pt x="18732" y="552"/>
                    <a:pt x="17403" y="66"/>
                    <a:pt x="16073" y="6"/>
                  </a:cubicBezTo>
                  <a:cubicBezTo>
                    <a:pt x="14744" y="-55"/>
                    <a:pt x="13415" y="309"/>
                    <a:pt x="10756" y="2251"/>
                  </a:cubicBezTo>
                  <a:cubicBezTo>
                    <a:pt x="8098" y="4192"/>
                    <a:pt x="4110" y="7711"/>
                    <a:pt x="1950" y="10806"/>
                  </a:cubicBezTo>
                  <a:cubicBezTo>
                    <a:pt x="-210" y="13900"/>
                    <a:pt x="-542" y="16570"/>
                    <a:pt x="787" y="18390"/>
                  </a:cubicBezTo>
                  <a:cubicBezTo>
                    <a:pt x="2116" y="20210"/>
                    <a:pt x="5107" y="21181"/>
                    <a:pt x="8763" y="21363"/>
                  </a:cubicBezTo>
                  <a:cubicBezTo>
                    <a:pt x="12418" y="21545"/>
                    <a:pt x="16738" y="20938"/>
                    <a:pt x="21058" y="20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0407650" y="4390113"/>
              <a:ext cx="1524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0408144" y="4353714"/>
              <a:ext cx="190007" cy="31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18" fill="norm" stroke="1" extrusionOk="0">
                  <a:moveTo>
                    <a:pt x="21307" y="743"/>
                  </a:moveTo>
                  <a:cubicBezTo>
                    <a:pt x="20358" y="314"/>
                    <a:pt x="19408" y="-115"/>
                    <a:pt x="18459" y="28"/>
                  </a:cubicBezTo>
                  <a:cubicBezTo>
                    <a:pt x="17509" y="171"/>
                    <a:pt x="16560" y="886"/>
                    <a:pt x="14542" y="3390"/>
                  </a:cubicBezTo>
                  <a:cubicBezTo>
                    <a:pt x="12525" y="5893"/>
                    <a:pt x="9439" y="10184"/>
                    <a:pt x="6947" y="13260"/>
                  </a:cubicBezTo>
                  <a:cubicBezTo>
                    <a:pt x="4454" y="16335"/>
                    <a:pt x="2555" y="18195"/>
                    <a:pt x="1369" y="19482"/>
                  </a:cubicBezTo>
                  <a:cubicBezTo>
                    <a:pt x="182" y="20770"/>
                    <a:pt x="-293" y="21485"/>
                    <a:pt x="182" y="21413"/>
                  </a:cubicBezTo>
                  <a:cubicBezTo>
                    <a:pt x="656" y="21342"/>
                    <a:pt x="2081" y="20484"/>
                    <a:pt x="3505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0661650" y="4612363"/>
              <a:ext cx="381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91"/>
                    <a:pt x="7200" y="11782"/>
                    <a:pt x="10800" y="15382"/>
                  </a:cubicBezTo>
                  <a:cubicBezTo>
                    <a:pt x="14400" y="18982"/>
                    <a:pt x="18000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0795000" y="4499121"/>
              <a:ext cx="165100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2492" y="13500"/>
                    <a:pt x="4985" y="6300"/>
                    <a:pt x="8169" y="2700"/>
                  </a:cubicBezTo>
                  <a:cubicBezTo>
                    <a:pt x="11354" y="-900"/>
                    <a:pt x="15231" y="-900"/>
                    <a:pt x="17585" y="2700"/>
                  </a:cubicBezTo>
                  <a:cubicBezTo>
                    <a:pt x="19938" y="6300"/>
                    <a:pt x="20769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820399" y="4574263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1097348" y="4453613"/>
              <a:ext cx="20565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0543" y="0"/>
                  </a:moveTo>
                  <a:cubicBezTo>
                    <a:pt x="18143" y="5538"/>
                    <a:pt x="15743" y="11077"/>
                    <a:pt x="13125" y="14677"/>
                  </a:cubicBezTo>
                  <a:cubicBezTo>
                    <a:pt x="10507" y="18277"/>
                    <a:pt x="7671" y="19938"/>
                    <a:pt x="5271" y="20077"/>
                  </a:cubicBezTo>
                  <a:cubicBezTo>
                    <a:pt x="2871" y="20215"/>
                    <a:pt x="907" y="18831"/>
                    <a:pt x="253" y="16615"/>
                  </a:cubicBezTo>
                  <a:cubicBezTo>
                    <a:pt x="-402" y="14400"/>
                    <a:pt x="253" y="11354"/>
                    <a:pt x="1780" y="9831"/>
                  </a:cubicBezTo>
                  <a:cubicBezTo>
                    <a:pt x="3307" y="8308"/>
                    <a:pt x="5707" y="8308"/>
                    <a:pt x="9089" y="10523"/>
                  </a:cubicBezTo>
                  <a:cubicBezTo>
                    <a:pt x="12471" y="12738"/>
                    <a:pt x="16834" y="17169"/>
                    <a:pt x="211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1423649" y="4345663"/>
              <a:ext cx="8548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4629" y="0"/>
                  </a:moveTo>
                  <a:cubicBezTo>
                    <a:pt x="9257" y="919"/>
                    <a:pt x="13886" y="1838"/>
                    <a:pt x="16971" y="3600"/>
                  </a:cubicBezTo>
                  <a:cubicBezTo>
                    <a:pt x="20057" y="5362"/>
                    <a:pt x="21600" y="7966"/>
                    <a:pt x="20314" y="10723"/>
                  </a:cubicBezTo>
                  <a:cubicBezTo>
                    <a:pt x="19029" y="13481"/>
                    <a:pt x="14914" y="16391"/>
                    <a:pt x="11057" y="18230"/>
                  </a:cubicBezTo>
                  <a:cubicBezTo>
                    <a:pt x="7200" y="20068"/>
                    <a:pt x="3600" y="208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292555" y="4821913"/>
              <a:ext cx="298996" cy="36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98" fill="norm" stroke="1" extrusionOk="0">
                  <a:moveTo>
                    <a:pt x="21487" y="0"/>
                  </a:moveTo>
                  <a:cubicBezTo>
                    <a:pt x="20726" y="126"/>
                    <a:pt x="19966" y="253"/>
                    <a:pt x="18521" y="1579"/>
                  </a:cubicBezTo>
                  <a:cubicBezTo>
                    <a:pt x="17076" y="2905"/>
                    <a:pt x="14946" y="5432"/>
                    <a:pt x="12208" y="8274"/>
                  </a:cubicBezTo>
                  <a:cubicBezTo>
                    <a:pt x="9470" y="11116"/>
                    <a:pt x="6124" y="14274"/>
                    <a:pt x="4070" y="16295"/>
                  </a:cubicBezTo>
                  <a:cubicBezTo>
                    <a:pt x="2017" y="18316"/>
                    <a:pt x="1256" y="19200"/>
                    <a:pt x="724" y="19958"/>
                  </a:cubicBezTo>
                  <a:cubicBezTo>
                    <a:pt x="191" y="20716"/>
                    <a:pt x="-113" y="21347"/>
                    <a:pt x="39" y="21474"/>
                  </a:cubicBezTo>
                  <a:cubicBezTo>
                    <a:pt x="191" y="21600"/>
                    <a:pt x="800" y="21221"/>
                    <a:pt x="1408" y="20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099550" y="4396463"/>
              <a:ext cx="2349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92" y="2243"/>
                    <a:pt x="14984" y="4485"/>
                    <a:pt x="11676" y="7672"/>
                  </a:cubicBezTo>
                  <a:cubicBezTo>
                    <a:pt x="8368" y="10859"/>
                    <a:pt x="5059" y="14990"/>
                    <a:pt x="3114" y="17469"/>
                  </a:cubicBezTo>
                  <a:cubicBezTo>
                    <a:pt x="1168" y="19948"/>
                    <a:pt x="584" y="207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124200" y="5945863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8000"/>
                    <a:pt x="8951" y="14400"/>
                    <a:pt x="12551" y="10800"/>
                  </a:cubicBezTo>
                  <a:cubicBezTo>
                    <a:pt x="16151" y="7200"/>
                    <a:pt x="1887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206750" y="6104613"/>
              <a:ext cx="2159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2118" y="13745"/>
                    <a:pt x="4235" y="21600"/>
                    <a:pt x="7835" y="20618"/>
                  </a:cubicBezTo>
                  <a:cubicBezTo>
                    <a:pt x="11435" y="19636"/>
                    <a:pt x="16518" y="98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803650" y="5748524"/>
              <a:ext cx="135069" cy="46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0776" fill="norm" stroke="1" extrusionOk="0">
                  <a:moveTo>
                    <a:pt x="1994" y="8756"/>
                  </a:moveTo>
                  <a:cubicBezTo>
                    <a:pt x="2326" y="12325"/>
                    <a:pt x="2658" y="15893"/>
                    <a:pt x="2825" y="18194"/>
                  </a:cubicBezTo>
                  <a:cubicBezTo>
                    <a:pt x="2991" y="20495"/>
                    <a:pt x="2991" y="21528"/>
                    <a:pt x="3157" y="20166"/>
                  </a:cubicBezTo>
                  <a:cubicBezTo>
                    <a:pt x="3323" y="18805"/>
                    <a:pt x="3655" y="15048"/>
                    <a:pt x="3988" y="11761"/>
                  </a:cubicBezTo>
                  <a:cubicBezTo>
                    <a:pt x="4320" y="8474"/>
                    <a:pt x="4652" y="5657"/>
                    <a:pt x="5151" y="3919"/>
                  </a:cubicBezTo>
                  <a:cubicBezTo>
                    <a:pt x="5649" y="2182"/>
                    <a:pt x="6314" y="1525"/>
                    <a:pt x="7145" y="1008"/>
                  </a:cubicBezTo>
                  <a:cubicBezTo>
                    <a:pt x="7975" y="491"/>
                    <a:pt x="8972" y="116"/>
                    <a:pt x="10468" y="22"/>
                  </a:cubicBezTo>
                  <a:cubicBezTo>
                    <a:pt x="11963" y="-72"/>
                    <a:pt x="13957" y="116"/>
                    <a:pt x="16117" y="1055"/>
                  </a:cubicBezTo>
                  <a:cubicBezTo>
                    <a:pt x="18277" y="1994"/>
                    <a:pt x="20603" y="3685"/>
                    <a:pt x="21102" y="4999"/>
                  </a:cubicBezTo>
                  <a:cubicBezTo>
                    <a:pt x="21600" y="6314"/>
                    <a:pt x="20271" y="7253"/>
                    <a:pt x="17778" y="7958"/>
                  </a:cubicBezTo>
                  <a:cubicBezTo>
                    <a:pt x="15286" y="8662"/>
                    <a:pt x="11631" y="9131"/>
                    <a:pt x="8474" y="9178"/>
                  </a:cubicBezTo>
                  <a:cubicBezTo>
                    <a:pt x="5317" y="9225"/>
                    <a:pt x="2658" y="8850"/>
                    <a:pt x="0" y="8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898900" y="5964913"/>
              <a:ext cx="171450" cy="23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8028"/>
                  </a:moveTo>
                  <a:cubicBezTo>
                    <a:pt x="800" y="7264"/>
                    <a:pt x="1600" y="6499"/>
                    <a:pt x="4133" y="6308"/>
                  </a:cubicBezTo>
                  <a:cubicBezTo>
                    <a:pt x="6667" y="6117"/>
                    <a:pt x="10933" y="6499"/>
                    <a:pt x="13733" y="8411"/>
                  </a:cubicBezTo>
                  <a:cubicBezTo>
                    <a:pt x="16533" y="10322"/>
                    <a:pt x="17867" y="13763"/>
                    <a:pt x="18000" y="16152"/>
                  </a:cubicBezTo>
                  <a:cubicBezTo>
                    <a:pt x="18133" y="18542"/>
                    <a:pt x="17067" y="19880"/>
                    <a:pt x="15600" y="20644"/>
                  </a:cubicBezTo>
                  <a:cubicBezTo>
                    <a:pt x="14133" y="21409"/>
                    <a:pt x="12267" y="21600"/>
                    <a:pt x="11200" y="19306"/>
                  </a:cubicBezTo>
                  <a:cubicBezTo>
                    <a:pt x="10133" y="17012"/>
                    <a:pt x="9867" y="12234"/>
                    <a:pt x="11733" y="8602"/>
                  </a:cubicBezTo>
                  <a:cubicBezTo>
                    <a:pt x="13600" y="4970"/>
                    <a:pt x="17600" y="24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198320" y="5851621"/>
              <a:ext cx="126030" cy="33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35" fill="norm" stroke="1" extrusionOk="0">
                  <a:moveTo>
                    <a:pt x="21084" y="1158"/>
                  </a:moveTo>
                  <a:cubicBezTo>
                    <a:pt x="19314" y="750"/>
                    <a:pt x="17543" y="343"/>
                    <a:pt x="15595" y="139"/>
                  </a:cubicBezTo>
                  <a:cubicBezTo>
                    <a:pt x="13648" y="-65"/>
                    <a:pt x="11523" y="-65"/>
                    <a:pt x="9930" y="275"/>
                  </a:cubicBezTo>
                  <a:cubicBezTo>
                    <a:pt x="8336" y="614"/>
                    <a:pt x="7274" y="1293"/>
                    <a:pt x="5504" y="4010"/>
                  </a:cubicBezTo>
                  <a:cubicBezTo>
                    <a:pt x="3733" y="6727"/>
                    <a:pt x="1254" y="11482"/>
                    <a:pt x="369" y="14539"/>
                  </a:cubicBezTo>
                  <a:cubicBezTo>
                    <a:pt x="-516" y="17595"/>
                    <a:pt x="192" y="18954"/>
                    <a:pt x="2494" y="19837"/>
                  </a:cubicBezTo>
                  <a:cubicBezTo>
                    <a:pt x="4795" y="20720"/>
                    <a:pt x="8691" y="21127"/>
                    <a:pt x="12586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375150" y="5914113"/>
              <a:ext cx="1651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38" y="1910"/>
                    <a:pt x="3877" y="3820"/>
                    <a:pt x="6785" y="6245"/>
                  </a:cubicBezTo>
                  <a:cubicBezTo>
                    <a:pt x="9692" y="8669"/>
                    <a:pt x="13569" y="11608"/>
                    <a:pt x="16200" y="14253"/>
                  </a:cubicBezTo>
                  <a:cubicBezTo>
                    <a:pt x="18831" y="16898"/>
                    <a:pt x="20215" y="192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406900" y="5895063"/>
              <a:ext cx="1524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800" y="1291"/>
                  </a:cubicBezTo>
                  <a:cubicBezTo>
                    <a:pt x="15000" y="2581"/>
                    <a:pt x="12900" y="5162"/>
                    <a:pt x="10350" y="7947"/>
                  </a:cubicBezTo>
                  <a:cubicBezTo>
                    <a:pt x="7800" y="10732"/>
                    <a:pt x="4800" y="13721"/>
                    <a:pt x="3000" y="16030"/>
                  </a:cubicBezTo>
                  <a:cubicBezTo>
                    <a:pt x="1200" y="18340"/>
                    <a:pt x="600" y="199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629150" y="6123663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819650" y="6015713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821534" y="6117313"/>
              <a:ext cx="182266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758" y="0"/>
                  </a:moveTo>
                  <a:cubicBezTo>
                    <a:pt x="1269" y="5400"/>
                    <a:pt x="-221" y="10800"/>
                    <a:pt x="27" y="14850"/>
                  </a:cubicBezTo>
                  <a:cubicBezTo>
                    <a:pt x="276" y="18900"/>
                    <a:pt x="2262" y="21600"/>
                    <a:pt x="6110" y="21600"/>
                  </a:cubicBezTo>
                  <a:cubicBezTo>
                    <a:pt x="9958" y="21600"/>
                    <a:pt x="15669" y="18900"/>
                    <a:pt x="21379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128683" y="5939513"/>
              <a:ext cx="192618" cy="21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0"/>
                  </a:moveTo>
                  <a:cubicBezTo>
                    <a:pt x="19226" y="5033"/>
                    <a:pt x="16853" y="10066"/>
                    <a:pt x="14598" y="13526"/>
                  </a:cubicBezTo>
                  <a:cubicBezTo>
                    <a:pt x="12343" y="16986"/>
                    <a:pt x="10207" y="18874"/>
                    <a:pt x="8545" y="20027"/>
                  </a:cubicBezTo>
                  <a:cubicBezTo>
                    <a:pt x="6884" y="21181"/>
                    <a:pt x="5697" y="21600"/>
                    <a:pt x="4510" y="21495"/>
                  </a:cubicBezTo>
                  <a:cubicBezTo>
                    <a:pt x="3323" y="21390"/>
                    <a:pt x="2136" y="20761"/>
                    <a:pt x="1305" y="19398"/>
                  </a:cubicBezTo>
                  <a:cubicBezTo>
                    <a:pt x="475" y="18035"/>
                    <a:pt x="0" y="15938"/>
                    <a:pt x="0" y="14365"/>
                  </a:cubicBezTo>
                  <a:cubicBezTo>
                    <a:pt x="0" y="12792"/>
                    <a:pt x="475" y="11744"/>
                    <a:pt x="1662" y="11219"/>
                  </a:cubicBezTo>
                  <a:cubicBezTo>
                    <a:pt x="2848" y="10695"/>
                    <a:pt x="4747" y="10695"/>
                    <a:pt x="7477" y="12058"/>
                  </a:cubicBezTo>
                  <a:cubicBezTo>
                    <a:pt x="10207" y="13421"/>
                    <a:pt x="13767" y="16148"/>
                    <a:pt x="16141" y="17720"/>
                  </a:cubicBezTo>
                  <a:cubicBezTo>
                    <a:pt x="18514" y="19293"/>
                    <a:pt x="19701" y="19713"/>
                    <a:pt x="20888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384800" y="5818863"/>
              <a:ext cx="8615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0" y="0"/>
                  </a:moveTo>
                  <a:cubicBezTo>
                    <a:pt x="7200" y="1694"/>
                    <a:pt x="14400" y="3388"/>
                    <a:pt x="18000" y="5929"/>
                  </a:cubicBezTo>
                  <a:cubicBezTo>
                    <a:pt x="21600" y="8471"/>
                    <a:pt x="21600" y="11859"/>
                    <a:pt x="19543" y="14559"/>
                  </a:cubicBezTo>
                  <a:cubicBezTo>
                    <a:pt x="17486" y="17259"/>
                    <a:pt x="13371" y="19271"/>
                    <a:pt x="10029" y="20329"/>
                  </a:cubicBezTo>
                  <a:cubicBezTo>
                    <a:pt x="6686" y="21388"/>
                    <a:pt x="4114" y="21494"/>
                    <a:pt x="15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968999" y="5971968"/>
              <a:ext cx="21590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718" y="12126"/>
                    <a:pt x="11435" y="4168"/>
                    <a:pt x="15035" y="1326"/>
                  </a:cubicBezTo>
                  <a:cubicBezTo>
                    <a:pt x="18635" y="-1516"/>
                    <a:pt x="20118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994400" y="6104613"/>
              <a:ext cx="254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6200"/>
                    <a:pt x="11880" y="10800"/>
                    <a:pt x="15480" y="7200"/>
                  </a:cubicBezTo>
                  <a:cubicBezTo>
                    <a:pt x="19080" y="3600"/>
                    <a:pt x="2034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705600" y="5719727"/>
              <a:ext cx="124809" cy="49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93" fill="norm" stroke="1" extrusionOk="0">
                  <a:moveTo>
                    <a:pt x="0" y="10416"/>
                  </a:moveTo>
                  <a:cubicBezTo>
                    <a:pt x="0" y="9955"/>
                    <a:pt x="0" y="9493"/>
                    <a:pt x="177" y="8939"/>
                  </a:cubicBezTo>
                  <a:cubicBezTo>
                    <a:pt x="354" y="8385"/>
                    <a:pt x="708" y="7739"/>
                    <a:pt x="885" y="7647"/>
                  </a:cubicBezTo>
                  <a:cubicBezTo>
                    <a:pt x="1062" y="7555"/>
                    <a:pt x="1062" y="8016"/>
                    <a:pt x="1062" y="10231"/>
                  </a:cubicBezTo>
                  <a:cubicBezTo>
                    <a:pt x="1062" y="12447"/>
                    <a:pt x="1062" y="16416"/>
                    <a:pt x="1062" y="18678"/>
                  </a:cubicBezTo>
                  <a:cubicBezTo>
                    <a:pt x="1062" y="20939"/>
                    <a:pt x="1062" y="21493"/>
                    <a:pt x="1239" y="21493"/>
                  </a:cubicBezTo>
                  <a:cubicBezTo>
                    <a:pt x="1416" y="21493"/>
                    <a:pt x="1770" y="20939"/>
                    <a:pt x="1948" y="18908"/>
                  </a:cubicBezTo>
                  <a:cubicBezTo>
                    <a:pt x="2125" y="16878"/>
                    <a:pt x="2125" y="13370"/>
                    <a:pt x="1948" y="10278"/>
                  </a:cubicBezTo>
                  <a:cubicBezTo>
                    <a:pt x="1770" y="7185"/>
                    <a:pt x="1416" y="4508"/>
                    <a:pt x="2125" y="2847"/>
                  </a:cubicBezTo>
                  <a:cubicBezTo>
                    <a:pt x="2833" y="1185"/>
                    <a:pt x="4603" y="539"/>
                    <a:pt x="6374" y="216"/>
                  </a:cubicBezTo>
                  <a:cubicBezTo>
                    <a:pt x="8144" y="-107"/>
                    <a:pt x="9915" y="-107"/>
                    <a:pt x="12570" y="493"/>
                  </a:cubicBezTo>
                  <a:cubicBezTo>
                    <a:pt x="15226" y="1093"/>
                    <a:pt x="18767" y="2293"/>
                    <a:pt x="20184" y="3401"/>
                  </a:cubicBezTo>
                  <a:cubicBezTo>
                    <a:pt x="21600" y="4508"/>
                    <a:pt x="20892" y="5524"/>
                    <a:pt x="17705" y="6355"/>
                  </a:cubicBezTo>
                  <a:cubicBezTo>
                    <a:pt x="14518" y="7185"/>
                    <a:pt x="8852" y="7831"/>
                    <a:pt x="5489" y="8339"/>
                  </a:cubicBezTo>
                  <a:cubicBezTo>
                    <a:pt x="2125" y="8847"/>
                    <a:pt x="1062" y="9216"/>
                    <a:pt x="0" y="9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6778377" y="5901413"/>
              <a:ext cx="212974" cy="22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9" fill="norm" stroke="1" extrusionOk="0">
                  <a:moveTo>
                    <a:pt x="987" y="12112"/>
                  </a:moveTo>
                  <a:cubicBezTo>
                    <a:pt x="560" y="11103"/>
                    <a:pt x="132" y="10093"/>
                    <a:pt x="25" y="9084"/>
                  </a:cubicBezTo>
                  <a:cubicBezTo>
                    <a:pt x="-82" y="8075"/>
                    <a:pt x="132" y="7065"/>
                    <a:pt x="1094" y="6561"/>
                  </a:cubicBezTo>
                  <a:cubicBezTo>
                    <a:pt x="2057" y="6056"/>
                    <a:pt x="3768" y="6056"/>
                    <a:pt x="5692" y="7368"/>
                  </a:cubicBezTo>
                  <a:cubicBezTo>
                    <a:pt x="7617" y="8680"/>
                    <a:pt x="9756" y="11305"/>
                    <a:pt x="10825" y="13626"/>
                  </a:cubicBezTo>
                  <a:cubicBezTo>
                    <a:pt x="11894" y="15948"/>
                    <a:pt x="11894" y="17966"/>
                    <a:pt x="11573" y="19379"/>
                  </a:cubicBezTo>
                  <a:cubicBezTo>
                    <a:pt x="11253" y="20793"/>
                    <a:pt x="10611" y="21600"/>
                    <a:pt x="9328" y="21398"/>
                  </a:cubicBezTo>
                  <a:cubicBezTo>
                    <a:pt x="8045" y="21196"/>
                    <a:pt x="6120" y="19985"/>
                    <a:pt x="5478" y="17865"/>
                  </a:cubicBezTo>
                  <a:cubicBezTo>
                    <a:pt x="4837" y="15746"/>
                    <a:pt x="5478" y="12718"/>
                    <a:pt x="8366" y="9589"/>
                  </a:cubicBezTo>
                  <a:cubicBezTo>
                    <a:pt x="11253" y="6460"/>
                    <a:pt x="16385" y="3230"/>
                    <a:pt x="215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057220" y="5797050"/>
              <a:ext cx="150031" cy="39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20" fill="norm" stroke="1" extrusionOk="0">
                  <a:moveTo>
                    <a:pt x="20973" y="2563"/>
                  </a:moveTo>
                  <a:cubicBezTo>
                    <a:pt x="20973" y="1988"/>
                    <a:pt x="20973" y="1414"/>
                    <a:pt x="20381" y="954"/>
                  </a:cubicBezTo>
                  <a:cubicBezTo>
                    <a:pt x="19789" y="494"/>
                    <a:pt x="18606" y="150"/>
                    <a:pt x="17126" y="35"/>
                  </a:cubicBezTo>
                  <a:cubicBezTo>
                    <a:pt x="15647" y="-80"/>
                    <a:pt x="13872" y="35"/>
                    <a:pt x="11357" y="1184"/>
                  </a:cubicBezTo>
                  <a:cubicBezTo>
                    <a:pt x="8841" y="2333"/>
                    <a:pt x="5587" y="4516"/>
                    <a:pt x="3220" y="7388"/>
                  </a:cubicBezTo>
                  <a:cubicBezTo>
                    <a:pt x="852" y="10260"/>
                    <a:pt x="-627" y="13822"/>
                    <a:pt x="261" y="16235"/>
                  </a:cubicBezTo>
                  <a:cubicBezTo>
                    <a:pt x="1148" y="18648"/>
                    <a:pt x="4403" y="19911"/>
                    <a:pt x="6474" y="20601"/>
                  </a:cubicBezTo>
                  <a:cubicBezTo>
                    <a:pt x="8546" y="21290"/>
                    <a:pt x="9433" y="21405"/>
                    <a:pt x="10321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251700" y="5901413"/>
              <a:ext cx="158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19"/>
                    <a:pt x="8640" y="8037"/>
                    <a:pt x="12240" y="11637"/>
                  </a:cubicBezTo>
                  <a:cubicBezTo>
                    <a:pt x="15840" y="15237"/>
                    <a:pt x="18720" y="184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7232726" y="5895063"/>
              <a:ext cx="196775" cy="30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82" fill="norm" stroke="1" extrusionOk="0">
                  <a:moveTo>
                    <a:pt x="21362" y="0"/>
                  </a:moveTo>
                  <a:cubicBezTo>
                    <a:pt x="20213" y="147"/>
                    <a:pt x="19064" y="294"/>
                    <a:pt x="17111" y="2204"/>
                  </a:cubicBezTo>
                  <a:cubicBezTo>
                    <a:pt x="15158" y="4114"/>
                    <a:pt x="12400" y="7788"/>
                    <a:pt x="9528" y="11020"/>
                  </a:cubicBezTo>
                  <a:cubicBezTo>
                    <a:pt x="6656" y="14253"/>
                    <a:pt x="3668" y="17045"/>
                    <a:pt x="1945" y="18808"/>
                  </a:cubicBezTo>
                  <a:cubicBezTo>
                    <a:pt x="222" y="20571"/>
                    <a:pt x="-238" y="21306"/>
                    <a:pt x="107" y="21453"/>
                  </a:cubicBezTo>
                  <a:cubicBezTo>
                    <a:pt x="451" y="21600"/>
                    <a:pt x="1600" y="21159"/>
                    <a:pt x="2864" y="20571"/>
                  </a:cubicBezTo>
                  <a:cubicBezTo>
                    <a:pt x="4128" y="19984"/>
                    <a:pt x="5507" y="19249"/>
                    <a:pt x="6885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7550150" y="6009363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525988" y="6085563"/>
              <a:ext cx="201962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60" fill="norm" stroke="1" extrusionOk="0">
                  <a:moveTo>
                    <a:pt x="4546" y="0"/>
                  </a:moveTo>
                  <a:cubicBezTo>
                    <a:pt x="2542" y="7200"/>
                    <a:pt x="538" y="14400"/>
                    <a:pt x="92" y="18000"/>
                  </a:cubicBezTo>
                  <a:cubicBezTo>
                    <a:pt x="-353" y="21600"/>
                    <a:pt x="760" y="21600"/>
                    <a:pt x="4546" y="20160"/>
                  </a:cubicBezTo>
                  <a:cubicBezTo>
                    <a:pt x="8332" y="18720"/>
                    <a:pt x="14789" y="15840"/>
                    <a:pt x="21247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744482" y="5945863"/>
              <a:ext cx="212068" cy="16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92" fill="norm" stroke="1" extrusionOk="0">
                  <a:moveTo>
                    <a:pt x="20785" y="0"/>
                  </a:moveTo>
                  <a:cubicBezTo>
                    <a:pt x="19716" y="4267"/>
                    <a:pt x="18647" y="8533"/>
                    <a:pt x="16080" y="12133"/>
                  </a:cubicBezTo>
                  <a:cubicBezTo>
                    <a:pt x="13514" y="15733"/>
                    <a:pt x="9451" y="18667"/>
                    <a:pt x="6884" y="20133"/>
                  </a:cubicBezTo>
                  <a:cubicBezTo>
                    <a:pt x="4318" y="21600"/>
                    <a:pt x="3249" y="21600"/>
                    <a:pt x="2286" y="21067"/>
                  </a:cubicBezTo>
                  <a:cubicBezTo>
                    <a:pt x="1324" y="20533"/>
                    <a:pt x="469" y="19467"/>
                    <a:pt x="148" y="18000"/>
                  </a:cubicBezTo>
                  <a:cubicBezTo>
                    <a:pt x="-173" y="16533"/>
                    <a:pt x="41" y="14667"/>
                    <a:pt x="682" y="13600"/>
                  </a:cubicBezTo>
                  <a:cubicBezTo>
                    <a:pt x="1324" y="12533"/>
                    <a:pt x="2393" y="12267"/>
                    <a:pt x="4211" y="12533"/>
                  </a:cubicBezTo>
                  <a:cubicBezTo>
                    <a:pt x="6029" y="12800"/>
                    <a:pt x="8595" y="13600"/>
                    <a:pt x="11589" y="15067"/>
                  </a:cubicBezTo>
                  <a:cubicBezTo>
                    <a:pt x="14583" y="16533"/>
                    <a:pt x="18005" y="18667"/>
                    <a:pt x="21427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8039100" y="5856963"/>
              <a:ext cx="7996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3240" y="0"/>
                  </a:moveTo>
                  <a:cubicBezTo>
                    <a:pt x="9720" y="3150"/>
                    <a:pt x="16200" y="6300"/>
                    <a:pt x="18900" y="9375"/>
                  </a:cubicBezTo>
                  <a:cubicBezTo>
                    <a:pt x="21600" y="12450"/>
                    <a:pt x="20520" y="15450"/>
                    <a:pt x="16740" y="17475"/>
                  </a:cubicBezTo>
                  <a:cubicBezTo>
                    <a:pt x="12960" y="19500"/>
                    <a:pt x="6480" y="20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8661400" y="5945863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16" y="21600"/>
                    <a:pt x="13232" y="21600"/>
                    <a:pt x="16832" y="18000"/>
                  </a:cubicBezTo>
                  <a:cubicBezTo>
                    <a:pt x="20432" y="14400"/>
                    <a:pt x="2101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8674099" y="6123663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9398557" y="5828696"/>
              <a:ext cx="182650" cy="54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72" fill="norm" stroke="1" extrusionOk="0">
                  <a:moveTo>
                    <a:pt x="2169" y="4008"/>
                  </a:moveTo>
                  <a:cubicBezTo>
                    <a:pt x="1673" y="7094"/>
                    <a:pt x="1176" y="10180"/>
                    <a:pt x="928" y="13428"/>
                  </a:cubicBezTo>
                  <a:cubicBezTo>
                    <a:pt x="680" y="16676"/>
                    <a:pt x="680" y="20086"/>
                    <a:pt x="556" y="20817"/>
                  </a:cubicBezTo>
                  <a:cubicBezTo>
                    <a:pt x="432" y="21548"/>
                    <a:pt x="183" y="19599"/>
                    <a:pt x="59" y="17163"/>
                  </a:cubicBezTo>
                  <a:cubicBezTo>
                    <a:pt x="-65" y="14727"/>
                    <a:pt x="-65" y="11804"/>
                    <a:pt x="804" y="9124"/>
                  </a:cubicBezTo>
                  <a:cubicBezTo>
                    <a:pt x="1673" y="6444"/>
                    <a:pt x="3411" y="4008"/>
                    <a:pt x="4776" y="2628"/>
                  </a:cubicBezTo>
                  <a:cubicBezTo>
                    <a:pt x="6142" y="1247"/>
                    <a:pt x="7135" y="922"/>
                    <a:pt x="8128" y="638"/>
                  </a:cubicBezTo>
                  <a:cubicBezTo>
                    <a:pt x="9121" y="354"/>
                    <a:pt x="10114" y="110"/>
                    <a:pt x="11356" y="29"/>
                  </a:cubicBezTo>
                  <a:cubicBezTo>
                    <a:pt x="12597" y="-52"/>
                    <a:pt x="14087" y="29"/>
                    <a:pt x="15576" y="395"/>
                  </a:cubicBezTo>
                  <a:cubicBezTo>
                    <a:pt x="17066" y="760"/>
                    <a:pt x="18556" y="1410"/>
                    <a:pt x="19673" y="2465"/>
                  </a:cubicBezTo>
                  <a:cubicBezTo>
                    <a:pt x="20790" y="3521"/>
                    <a:pt x="21535" y="4983"/>
                    <a:pt x="21411" y="6322"/>
                  </a:cubicBezTo>
                  <a:cubicBezTo>
                    <a:pt x="21287" y="7662"/>
                    <a:pt x="20294" y="8880"/>
                    <a:pt x="18680" y="9733"/>
                  </a:cubicBezTo>
                  <a:cubicBezTo>
                    <a:pt x="17066" y="10586"/>
                    <a:pt x="14832" y="11073"/>
                    <a:pt x="12845" y="11316"/>
                  </a:cubicBezTo>
                  <a:cubicBezTo>
                    <a:pt x="10859" y="11560"/>
                    <a:pt x="9121" y="11560"/>
                    <a:pt x="7259" y="11398"/>
                  </a:cubicBezTo>
                  <a:cubicBezTo>
                    <a:pt x="5397" y="11235"/>
                    <a:pt x="3411" y="10910"/>
                    <a:pt x="3038" y="10626"/>
                  </a:cubicBezTo>
                  <a:cubicBezTo>
                    <a:pt x="2666" y="10342"/>
                    <a:pt x="3907" y="10098"/>
                    <a:pt x="5397" y="10139"/>
                  </a:cubicBezTo>
                  <a:cubicBezTo>
                    <a:pt x="6887" y="10180"/>
                    <a:pt x="8625" y="10504"/>
                    <a:pt x="10363" y="1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9594850" y="6056901"/>
              <a:ext cx="127000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397"/>
                  </a:moveTo>
                  <a:cubicBezTo>
                    <a:pt x="360" y="1260"/>
                    <a:pt x="720" y="123"/>
                    <a:pt x="1440" y="10"/>
                  </a:cubicBezTo>
                  <a:cubicBezTo>
                    <a:pt x="2160" y="-104"/>
                    <a:pt x="3240" y="805"/>
                    <a:pt x="5580" y="3648"/>
                  </a:cubicBezTo>
                  <a:cubicBezTo>
                    <a:pt x="7920" y="6490"/>
                    <a:pt x="11520" y="11264"/>
                    <a:pt x="14400" y="14561"/>
                  </a:cubicBezTo>
                  <a:cubicBezTo>
                    <a:pt x="17280" y="17858"/>
                    <a:pt x="19440" y="19677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9588567" y="6022063"/>
              <a:ext cx="165034" cy="26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25" fill="norm" stroke="1" extrusionOk="0">
                  <a:moveTo>
                    <a:pt x="21318" y="0"/>
                  </a:moveTo>
                  <a:cubicBezTo>
                    <a:pt x="17764" y="3658"/>
                    <a:pt x="14209" y="7316"/>
                    <a:pt x="10791" y="10539"/>
                  </a:cubicBezTo>
                  <a:cubicBezTo>
                    <a:pt x="7374" y="13761"/>
                    <a:pt x="4093" y="16548"/>
                    <a:pt x="2179" y="18377"/>
                  </a:cubicBezTo>
                  <a:cubicBezTo>
                    <a:pt x="265" y="20206"/>
                    <a:pt x="-282" y="21077"/>
                    <a:pt x="128" y="21339"/>
                  </a:cubicBezTo>
                  <a:cubicBezTo>
                    <a:pt x="538" y="21600"/>
                    <a:pt x="1905" y="21252"/>
                    <a:pt x="3272" y="20555"/>
                  </a:cubicBezTo>
                  <a:cubicBezTo>
                    <a:pt x="4640" y="19858"/>
                    <a:pt x="6007" y="18813"/>
                    <a:pt x="7374" y="17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775423" y="5874284"/>
              <a:ext cx="143277" cy="29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50" fill="norm" stroke="1" extrusionOk="0">
                  <a:moveTo>
                    <a:pt x="21190" y="124"/>
                  </a:moveTo>
                  <a:cubicBezTo>
                    <a:pt x="19625" y="-28"/>
                    <a:pt x="18060" y="-180"/>
                    <a:pt x="16025" y="581"/>
                  </a:cubicBezTo>
                  <a:cubicBezTo>
                    <a:pt x="13990" y="1341"/>
                    <a:pt x="11486" y="3014"/>
                    <a:pt x="8668" y="5600"/>
                  </a:cubicBezTo>
                  <a:cubicBezTo>
                    <a:pt x="5851" y="8186"/>
                    <a:pt x="2720" y="11685"/>
                    <a:pt x="1155" y="14195"/>
                  </a:cubicBezTo>
                  <a:cubicBezTo>
                    <a:pt x="-410" y="16705"/>
                    <a:pt x="-410" y="18226"/>
                    <a:pt x="1312" y="19366"/>
                  </a:cubicBezTo>
                  <a:cubicBezTo>
                    <a:pt x="3033" y="20507"/>
                    <a:pt x="6477" y="21268"/>
                    <a:pt x="10077" y="21344"/>
                  </a:cubicBezTo>
                  <a:cubicBezTo>
                    <a:pt x="13677" y="21420"/>
                    <a:pt x="17433" y="20812"/>
                    <a:pt x="21190" y="20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9925776" y="5920463"/>
              <a:ext cx="19612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0823" y="0"/>
                  </a:moveTo>
                  <a:cubicBezTo>
                    <a:pt x="19662" y="3697"/>
                    <a:pt x="18501" y="7395"/>
                    <a:pt x="16062" y="10800"/>
                  </a:cubicBezTo>
                  <a:cubicBezTo>
                    <a:pt x="13623" y="14205"/>
                    <a:pt x="9907" y="17319"/>
                    <a:pt x="7236" y="18973"/>
                  </a:cubicBezTo>
                  <a:cubicBezTo>
                    <a:pt x="4565" y="20627"/>
                    <a:pt x="2939" y="20822"/>
                    <a:pt x="1894" y="20335"/>
                  </a:cubicBezTo>
                  <a:cubicBezTo>
                    <a:pt x="849" y="19849"/>
                    <a:pt x="385" y="18681"/>
                    <a:pt x="152" y="16930"/>
                  </a:cubicBezTo>
                  <a:cubicBezTo>
                    <a:pt x="-80" y="15178"/>
                    <a:pt x="-80" y="12843"/>
                    <a:pt x="385" y="11384"/>
                  </a:cubicBezTo>
                  <a:cubicBezTo>
                    <a:pt x="849" y="9924"/>
                    <a:pt x="1778" y="9341"/>
                    <a:pt x="2823" y="9146"/>
                  </a:cubicBezTo>
                  <a:cubicBezTo>
                    <a:pt x="3868" y="8951"/>
                    <a:pt x="5030" y="9146"/>
                    <a:pt x="8165" y="11286"/>
                  </a:cubicBezTo>
                  <a:cubicBezTo>
                    <a:pt x="11301" y="13427"/>
                    <a:pt x="16410" y="17514"/>
                    <a:pt x="21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0153649" y="5831563"/>
              <a:ext cx="14107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5635" y="0"/>
                  </a:moveTo>
                  <a:cubicBezTo>
                    <a:pt x="7200" y="0"/>
                    <a:pt x="8765" y="0"/>
                    <a:pt x="11113" y="942"/>
                  </a:cubicBezTo>
                  <a:cubicBezTo>
                    <a:pt x="13461" y="1883"/>
                    <a:pt x="16591" y="3766"/>
                    <a:pt x="18626" y="6148"/>
                  </a:cubicBezTo>
                  <a:cubicBezTo>
                    <a:pt x="20661" y="8529"/>
                    <a:pt x="21600" y="11409"/>
                    <a:pt x="20191" y="14012"/>
                  </a:cubicBezTo>
                  <a:cubicBezTo>
                    <a:pt x="18783" y="16615"/>
                    <a:pt x="15026" y="18942"/>
                    <a:pt x="11270" y="20160"/>
                  </a:cubicBezTo>
                  <a:cubicBezTo>
                    <a:pt x="7513" y="21378"/>
                    <a:pt x="3757" y="214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02683" y="2432669"/>
              <a:ext cx="65617" cy="111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50" fill="norm" stroke="1" extrusionOk="0">
                  <a:moveTo>
                    <a:pt x="16875" y="770"/>
                  </a:moveTo>
                  <a:cubicBezTo>
                    <a:pt x="14175" y="524"/>
                    <a:pt x="11475" y="278"/>
                    <a:pt x="8437" y="134"/>
                  </a:cubicBezTo>
                  <a:cubicBezTo>
                    <a:pt x="5400" y="-9"/>
                    <a:pt x="2025" y="-50"/>
                    <a:pt x="675" y="73"/>
                  </a:cubicBezTo>
                  <a:cubicBezTo>
                    <a:pt x="-675" y="196"/>
                    <a:pt x="0" y="483"/>
                    <a:pt x="2700" y="1344"/>
                  </a:cubicBezTo>
                  <a:cubicBezTo>
                    <a:pt x="5400" y="2204"/>
                    <a:pt x="10125" y="3639"/>
                    <a:pt x="12825" y="5196"/>
                  </a:cubicBezTo>
                  <a:cubicBezTo>
                    <a:pt x="15525" y="6754"/>
                    <a:pt x="16200" y="8434"/>
                    <a:pt x="16875" y="10094"/>
                  </a:cubicBezTo>
                  <a:cubicBezTo>
                    <a:pt x="17550" y="11754"/>
                    <a:pt x="18225" y="13394"/>
                    <a:pt x="18900" y="14951"/>
                  </a:cubicBezTo>
                  <a:cubicBezTo>
                    <a:pt x="19575" y="16509"/>
                    <a:pt x="20250" y="17984"/>
                    <a:pt x="20588" y="19070"/>
                  </a:cubicBezTo>
                  <a:cubicBezTo>
                    <a:pt x="20925" y="20156"/>
                    <a:pt x="20925" y="20853"/>
                    <a:pt x="20925" y="2155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0" y="2206934"/>
              <a:ext cx="2881679" cy="145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2" fill="norm" stroke="1" extrusionOk="0">
                  <a:moveTo>
                    <a:pt x="2379" y="4227"/>
                  </a:moveTo>
                  <a:cubicBezTo>
                    <a:pt x="2347" y="4038"/>
                    <a:pt x="2315" y="3849"/>
                    <a:pt x="2379" y="3708"/>
                  </a:cubicBezTo>
                  <a:cubicBezTo>
                    <a:pt x="2442" y="3566"/>
                    <a:pt x="2601" y="3472"/>
                    <a:pt x="2966" y="3299"/>
                  </a:cubicBezTo>
                  <a:cubicBezTo>
                    <a:pt x="3330" y="3126"/>
                    <a:pt x="3901" y="2875"/>
                    <a:pt x="4504" y="2686"/>
                  </a:cubicBezTo>
                  <a:cubicBezTo>
                    <a:pt x="5107" y="2497"/>
                    <a:pt x="5741" y="2372"/>
                    <a:pt x="6320" y="2261"/>
                  </a:cubicBezTo>
                  <a:cubicBezTo>
                    <a:pt x="6899" y="2151"/>
                    <a:pt x="7422" y="2057"/>
                    <a:pt x="7977" y="1963"/>
                  </a:cubicBezTo>
                  <a:cubicBezTo>
                    <a:pt x="8532" y="1868"/>
                    <a:pt x="9119" y="1774"/>
                    <a:pt x="9722" y="1664"/>
                  </a:cubicBezTo>
                  <a:cubicBezTo>
                    <a:pt x="10324" y="1554"/>
                    <a:pt x="10943" y="1428"/>
                    <a:pt x="11593" y="1318"/>
                  </a:cubicBezTo>
                  <a:cubicBezTo>
                    <a:pt x="12243" y="1208"/>
                    <a:pt x="12925" y="1114"/>
                    <a:pt x="13599" y="1004"/>
                  </a:cubicBezTo>
                  <a:cubicBezTo>
                    <a:pt x="14273" y="894"/>
                    <a:pt x="14939" y="768"/>
                    <a:pt x="15534" y="642"/>
                  </a:cubicBezTo>
                  <a:cubicBezTo>
                    <a:pt x="16129" y="516"/>
                    <a:pt x="16652" y="391"/>
                    <a:pt x="17191" y="281"/>
                  </a:cubicBezTo>
                  <a:cubicBezTo>
                    <a:pt x="17730" y="171"/>
                    <a:pt x="18285" y="76"/>
                    <a:pt x="18690" y="29"/>
                  </a:cubicBezTo>
                  <a:cubicBezTo>
                    <a:pt x="19094" y="-18"/>
                    <a:pt x="19348" y="-18"/>
                    <a:pt x="19594" y="108"/>
                  </a:cubicBezTo>
                  <a:cubicBezTo>
                    <a:pt x="19840" y="234"/>
                    <a:pt x="20078" y="485"/>
                    <a:pt x="20284" y="972"/>
                  </a:cubicBezTo>
                  <a:cubicBezTo>
                    <a:pt x="20490" y="1460"/>
                    <a:pt x="20664" y="2183"/>
                    <a:pt x="20815" y="3142"/>
                  </a:cubicBezTo>
                  <a:cubicBezTo>
                    <a:pt x="20966" y="4101"/>
                    <a:pt x="21093" y="5296"/>
                    <a:pt x="21219" y="6365"/>
                  </a:cubicBezTo>
                  <a:cubicBezTo>
                    <a:pt x="21346" y="7434"/>
                    <a:pt x="21473" y="8377"/>
                    <a:pt x="21537" y="9414"/>
                  </a:cubicBezTo>
                  <a:cubicBezTo>
                    <a:pt x="21600" y="10452"/>
                    <a:pt x="21600" y="11584"/>
                    <a:pt x="21576" y="12653"/>
                  </a:cubicBezTo>
                  <a:cubicBezTo>
                    <a:pt x="21552" y="13722"/>
                    <a:pt x="21505" y="14728"/>
                    <a:pt x="21433" y="15624"/>
                  </a:cubicBezTo>
                  <a:cubicBezTo>
                    <a:pt x="21362" y="16520"/>
                    <a:pt x="21267" y="17306"/>
                    <a:pt x="21077" y="18061"/>
                  </a:cubicBezTo>
                  <a:cubicBezTo>
                    <a:pt x="20886" y="18815"/>
                    <a:pt x="20601" y="19538"/>
                    <a:pt x="20300" y="20089"/>
                  </a:cubicBezTo>
                  <a:cubicBezTo>
                    <a:pt x="19998" y="20639"/>
                    <a:pt x="19681" y="21016"/>
                    <a:pt x="19189" y="21236"/>
                  </a:cubicBezTo>
                  <a:cubicBezTo>
                    <a:pt x="18698" y="21456"/>
                    <a:pt x="18032" y="21519"/>
                    <a:pt x="17358" y="21551"/>
                  </a:cubicBezTo>
                  <a:cubicBezTo>
                    <a:pt x="16684" y="21582"/>
                    <a:pt x="16002" y="21582"/>
                    <a:pt x="15344" y="21535"/>
                  </a:cubicBezTo>
                  <a:cubicBezTo>
                    <a:pt x="14685" y="21488"/>
                    <a:pt x="14051" y="21393"/>
                    <a:pt x="13393" y="21299"/>
                  </a:cubicBezTo>
                  <a:cubicBezTo>
                    <a:pt x="12735" y="21205"/>
                    <a:pt x="12053" y="21110"/>
                    <a:pt x="11426" y="21016"/>
                  </a:cubicBezTo>
                  <a:cubicBezTo>
                    <a:pt x="10800" y="20922"/>
                    <a:pt x="10229" y="20827"/>
                    <a:pt x="9634" y="20780"/>
                  </a:cubicBezTo>
                  <a:cubicBezTo>
                    <a:pt x="9040" y="20733"/>
                    <a:pt x="8421" y="20733"/>
                    <a:pt x="7787" y="20733"/>
                  </a:cubicBezTo>
                  <a:cubicBezTo>
                    <a:pt x="7152" y="20733"/>
                    <a:pt x="6502" y="20733"/>
                    <a:pt x="5892" y="20765"/>
                  </a:cubicBezTo>
                  <a:cubicBezTo>
                    <a:pt x="5281" y="20796"/>
                    <a:pt x="4710" y="20859"/>
                    <a:pt x="4004" y="20969"/>
                  </a:cubicBezTo>
                  <a:cubicBezTo>
                    <a:pt x="3299" y="21079"/>
                    <a:pt x="2458" y="21236"/>
                    <a:pt x="1768" y="21346"/>
                  </a:cubicBezTo>
                  <a:cubicBezTo>
                    <a:pt x="1078" y="21456"/>
                    <a:pt x="539" y="21519"/>
                    <a:pt x="0" y="2158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189458" y="5501363"/>
              <a:ext cx="127211" cy="109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51" fill="norm" stroke="1" extrusionOk="0">
                  <a:moveTo>
                    <a:pt x="18952" y="0"/>
                  </a:moveTo>
                  <a:cubicBezTo>
                    <a:pt x="20015" y="1128"/>
                    <a:pt x="21077" y="2256"/>
                    <a:pt x="21254" y="3572"/>
                  </a:cubicBezTo>
                  <a:cubicBezTo>
                    <a:pt x="21431" y="4888"/>
                    <a:pt x="20723" y="6392"/>
                    <a:pt x="19306" y="7959"/>
                  </a:cubicBezTo>
                  <a:cubicBezTo>
                    <a:pt x="17890" y="9526"/>
                    <a:pt x="15765" y="11155"/>
                    <a:pt x="12933" y="12785"/>
                  </a:cubicBezTo>
                  <a:cubicBezTo>
                    <a:pt x="10100" y="14414"/>
                    <a:pt x="6559" y="16043"/>
                    <a:pt x="4257" y="17401"/>
                  </a:cubicBezTo>
                  <a:cubicBezTo>
                    <a:pt x="1956" y="18759"/>
                    <a:pt x="893" y="19845"/>
                    <a:pt x="362" y="20514"/>
                  </a:cubicBezTo>
                  <a:cubicBezTo>
                    <a:pt x="-169" y="21182"/>
                    <a:pt x="-169" y="21433"/>
                    <a:pt x="716" y="21516"/>
                  </a:cubicBezTo>
                  <a:cubicBezTo>
                    <a:pt x="1601" y="21600"/>
                    <a:pt x="3372" y="21516"/>
                    <a:pt x="5142" y="21433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9080500" y="5445496"/>
              <a:ext cx="1417300" cy="122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71" fill="norm" stroke="1" extrusionOk="0">
                  <a:moveTo>
                    <a:pt x="4442" y="2103"/>
                  </a:moveTo>
                  <a:cubicBezTo>
                    <a:pt x="4378" y="1880"/>
                    <a:pt x="4314" y="1656"/>
                    <a:pt x="4362" y="1507"/>
                  </a:cubicBezTo>
                  <a:cubicBezTo>
                    <a:pt x="4410" y="1357"/>
                    <a:pt x="4571" y="1283"/>
                    <a:pt x="5183" y="1115"/>
                  </a:cubicBezTo>
                  <a:cubicBezTo>
                    <a:pt x="5794" y="947"/>
                    <a:pt x="6857" y="686"/>
                    <a:pt x="7983" y="481"/>
                  </a:cubicBezTo>
                  <a:cubicBezTo>
                    <a:pt x="9110" y="275"/>
                    <a:pt x="10301" y="126"/>
                    <a:pt x="11589" y="52"/>
                  </a:cubicBezTo>
                  <a:cubicBezTo>
                    <a:pt x="12876" y="-23"/>
                    <a:pt x="14261" y="-23"/>
                    <a:pt x="15532" y="89"/>
                  </a:cubicBezTo>
                  <a:cubicBezTo>
                    <a:pt x="16804" y="201"/>
                    <a:pt x="17962" y="425"/>
                    <a:pt x="18848" y="611"/>
                  </a:cubicBezTo>
                  <a:cubicBezTo>
                    <a:pt x="19733" y="798"/>
                    <a:pt x="20345" y="947"/>
                    <a:pt x="20747" y="1096"/>
                  </a:cubicBezTo>
                  <a:cubicBezTo>
                    <a:pt x="21149" y="1245"/>
                    <a:pt x="21342" y="1395"/>
                    <a:pt x="21455" y="1600"/>
                  </a:cubicBezTo>
                  <a:cubicBezTo>
                    <a:pt x="21568" y="1805"/>
                    <a:pt x="21600" y="2066"/>
                    <a:pt x="21471" y="2626"/>
                  </a:cubicBezTo>
                  <a:cubicBezTo>
                    <a:pt x="21342" y="3185"/>
                    <a:pt x="21053" y="4043"/>
                    <a:pt x="20972" y="5051"/>
                  </a:cubicBezTo>
                  <a:cubicBezTo>
                    <a:pt x="20892" y="6058"/>
                    <a:pt x="21021" y="7214"/>
                    <a:pt x="21149" y="8352"/>
                  </a:cubicBezTo>
                  <a:cubicBezTo>
                    <a:pt x="21278" y="9490"/>
                    <a:pt x="21407" y="10609"/>
                    <a:pt x="21471" y="11896"/>
                  </a:cubicBezTo>
                  <a:cubicBezTo>
                    <a:pt x="21536" y="13183"/>
                    <a:pt x="21536" y="14638"/>
                    <a:pt x="21375" y="15869"/>
                  </a:cubicBezTo>
                  <a:cubicBezTo>
                    <a:pt x="21214" y="17100"/>
                    <a:pt x="20892" y="18108"/>
                    <a:pt x="20586" y="18854"/>
                  </a:cubicBezTo>
                  <a:cubicBezTo>
                    <a:pt x="20280" y="19600"/>
                    <a:pt x="19990" y="20085"/>
                    <a:pt x="19347" y="20458"/>
                  </a:cubicBezTo>
                  <a:cubicBezTo>
                    <a:pt x="18703" y="20831"/>
                    <a:pt x="17705" y="21092"/>
                    <a:pt x="16691" y="21260"/>
                  </a:cubicBezTo>
                  <a:cubicBezTo>
                    <a:pt x="15677" y="21428"/>
                    <a:pt x="14647" y="21502"/>
                    <a:pt x="13375" y="21540"/>
                  </a:cubicBezTo>
                  <a:cubicBezTo>
                    <a:pt x="12104" y="21577"/>
                    <a:pt x="10591" y="21577"/>
                    <a:pt x="8981" y="21558"/>
                  </a:cubicBezTo>
                  <a:cubicBezTo>
                    <a:pt x="7372" y="21540"/>
                    <a:pt x="5666" y="21502"/>
                    <a:pt x="4153" y="21372"/>
                  </a:cubicBezTo>
                  <a:cubicBezTo>
                    <a:pt x="2640" y="21241"/>
                    <a:pt x="1320" y="21017"/>
                    <a:pt x="0" y="20794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016537" y="3879669"/>
              <a:ext cx="355064" cy="5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898" fill="norm" stroke="1" extrusionOk="0">
                  <a:moveTo>
                    <a:pt x="2268" y="20898"/>
                  </a:moveTo>
                  <a:cubicBezTo>
                    <a:pt x="1246" y="18406"/>
                    <a:pt x="223" y="15913"/>
                    <a:pt x="32" y="14252"/>
                  </a:cubicBezTo>
                  <a:cubicBezTo>
                    <a:pt x="-160" y="12590"/>
                    <a:pt x="479" y="11760"/>
                    <a:pt x="3227" y="9267"/>
                  </a:cubicBezTo>
                  <a:cubicBezTo>
                    <a:pt x="5975" y="6775"/>
                    <a:pt x="10832" y="2621"/>
                    <a:pt x="14219" y="960"/>
                  </a:cubicBezTo>
                  <a:cubicBezTo>
                    <a:pt x="17606" y="-702"/>
                    <a:pt x="19523" y="129"/>
                    <a:pt x="21440" y="96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093364" y="3920213"/>
              <a:ext cx="417936" cy="5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85" fill="norm" stroke="1" extrusionOk="0">
                  <a:moveTo>
                    <a:pt x="2871" y="12462"/>
                  </a:moveTo>
                  <a:cubicBezTo>
                    <a:pt x="2220" y="14123"/>
                    <a:pt x="1569" y="15785"/>
                    <a:pt x="972" y="17446"/>
                  </a:cubicBezTo>
                  <a:cubicBezTo>
                    <a:pt x="375" y="19108"/>
                    <a:pt x="-168" y="20769"/>
                    <a:pt x="49" y="21185"/>
                  </a:cubicBezTo>
                  <a:cubicBezTo>
                    <a:pt x="266" y="21600"/>
                    <a:pt x="1243" y="20769"/>
                    <a:pt x="3740" y="17862"/>
                  </a:cubicBezTo>
                  <a:cubicBezTo>
                    <a:pt x="6236" y="14954"/>
                    <a:pt x="10252" y="9969"/>
                    <a:pt x="13454" y="6646"/>
                  </a:cubicBezTo>
                  <a:cubicBezTo>
                    <a:pt x="16656" y="3323"/>
                    <a:pt x="19044" y="1662"/>
                    <a:pt x="21432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511550" y="5389179"/>
              <a:ext cx="228071" cy="175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8600" y="208"/>
                  </a:moveTo>
                  <a:cubicBezTo>
                    <a:pt x="16800" y="104"/>
                    <a:pt x="15000" y="0"/>
                    <a:pt x="14500" y="0"/>
                  </a:cubicBezTo>
                  <a:cubicBezTo>
                    <a:pt x="14000" y="0"/>
                    <a:pt x="14800" y="104"/>
                    <a:pt x="16000" y="533"/>
                  </a:cubicBezTo>
                  <a:cubicBezTo>
                    <a:pt x="17200" y="963"/>
                    <a:pt x="18800" y="1718"/>
                    <a:pt x="19800" y="2589"/>
                  </a:cubicBezTo>
                  <a:cubicBezTo>
                    <a:pt x="20800" y="3461"/>
                    <a:pt x="21200" y="4450"/>
                    <a:pt x="21400" y="5491"/>
                  </a:cubicBezTo>
                  <a:cubicBezTo>
                    <a:pt x="21600" y="6532"/>
                    <a:pt x="21600" y="7625"/>
                    <a:pt x="21400" y="8627"/>
                  </a:cubicBezTo>
                  <a:cubicBezTo>
                    <a:pt x="21200" y="9629"/>
                    <a:pt x="20800" y="10540"/>
                    <a:pt x="20100" y="11438"/>
                  </a:cubicBezTo>
                  <a:cubicBezTo>
                    <a:pt x="19400" y="12335"/>
                    <a:pt x="18400" y="13220"/>
                    <a:pt x="16800" y="14183"/>
                  </a:cubicBezTo>
                  <a:cubicBezTo>
                    <a:pt x="15200" y="15146"/>
                    <a:pt x="13000" y="16187"/>
                    <a:pt x="10700" y="17176"/>
                  </a:cubicBezTo>
                  <a:cubicBezTo>
                    <a:pt x="8400" y="18165"/>
                    <a:pt x="6000" y="19102"/>
                    <a:pt x="4200" y="19830"/>
                  </a:cubicBezTo>
                  <a:cubicBezTo>
                    <a:pt x="2400" y="20559"/>
                    <a:pt x="1200" y="21080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990849" y="5304513"/>
              <a:ext cx="5374543" cy="176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71" fill="norm" stroke="1" extrusionOk="0">
                  <a:moveTo>
                    <a:pt x="3010" y="1473"/>
                  </a:moveTo>
                  <a:cubicBezTo>
                    <a:pt x="3206" y="1318"/>
                    <a:pt x="3402" y="1163"/>
                    <a:pt x="3669" y="1085"/>
                  </a:cubicBezTo>
                  <a:cubicBezTo>
                    <a:pt x="3937" y="1008"/>
                    <a:pt x="4277" y="1008"/>
                    <a:pt x="4635" y="1008"/>
                  </a:cubicBezTo>
                  <a:cubicBezTo>
                    <a:pt x="4992" y="1008"/>
                    <a:pt x="5366" y="1008"/>
                    <a:pt x="5736" y="1008"/>
                  </a:cubicBezTo>
                  <a:cubicBezTo>
                    <a:pt x="6106" y="1008"/>
                    <a:pt x="6471" y="1008"/>
                    <a:pt x="6803" y="995"/>
                  </a:cubicBezTo>
                  <a:cubicBezTo>
                    <a:pt x="7135" y="982"/>
                    <a:pt x="7432" y="956"/>
                    <a:pt x="7743" y="917"/>
                  </a:cubicBezTo>
                  <a:cubicBezTo>
                    <a:pt x="8053" y="878"/>
                    <a:pt x="8376" y="827"/>
                    <a:pt x="8717" y="762"/>
                  </a:cubicBezTo>
                  <a:cubicBezTo>
                    <a:pt x="9057" y="698"/>
                    <a:pt x="9414" y="620"/>
                    <a:pt x="9771" y="556"/>
                  </a:cubicBezTo>
                  <a:cubicBezTo>
                    <a:pt x="10128" y="491"/>
                    <a:pt x="10485" y="439"/>
                    <a:pt x="10838" y="400"/>
                  </a:cubicBezTo>
                  <a:cubicBezTo>
                    <a:pt x="11191" y="362"/>
                    <a:pt x="11540" y="336"/>
                    <a:pt x="11901" y="310"/>
                  </a:cubicBezTo>
                  <a:cubicBezTo>
                    <a:pt x="12263" y="284"/>
                    <a:pt x="12637" y="258"/>
                    <a:pt x="13007" y="233"/>
                  </a:cubicBezTo>
                  <a:cubicBezTo>
                    <a:pt x="13377" y="207"/>
                    <a:pt x="13742" y="181"/>
                    <a:pt x="14104" y="155"/>
                  </a:cubicBezTo>
                  <a:cubicBezTo>
                    <a:pt x="14465" y="129"/>
                    <a:pt x="14822" y="103"/>
                    <a:pt x="15163" y="90"/>
                  </a:cubicBezTo>
                  <a:cubicBezTo>
                    <a:pt x="15503" y="78"/>
                    <a:pt x="15826" y="78"/>
                    <a:pt x="16149" y="65"/>
                  </a:cubicBezTo>
                  <a:cubicBezTo>
                    <a:pt x="16472" y="52"/>
                    <a:pt x="16795" y="26"/>
                    <a:pt x="17101" y="13"/>
                  </a:cubicBezTo>
                  <a:cubicBezTo>
                    <a:pt x="17408" y="0"/>
                    <a:pt x="17697" y="0"/>
                    <a:pt x="18020" y="0"/>
                  </a:cubicBezTo>
                  <a:cubicBezTo>
                    <a:pt x="18343" y="0"/>
                    <a:pt x="18700" y="0"/>
                    <a:pt x="19028" y="26"/>
                  </a:cubicBezTo>
                  <a:cubicBezTo>
                    <a:pt x="19355" y="52"/>
                    <a:pt x="19653" y="103"/>
                    <a:pt x="19950" y="155"/>
                  </a:cubicBezTo>
                  <a:cubicBezTo>
                    <a:pt x="20248" y="207"/>
                    <a:pt x="20546" y="258"/>
                    <a:pt x="20775" y="297"/>
                  </a:cubicBezTo>
                  <a:cubicBezTo>
                    <a:pt x="21005" y="336"/>
                    <a:pt x="21166" y="362"/>
                    <a:pt x="21273" y="388"/>
                  </a:cubicBezTo>
                  <a:cubicBezTo>
                    <a:pt x="21379" y="413"/>
                    <a:pt x="21430" y="439"/>
                    <a:pt x="21481" y="504"/>
                  </a:cubicBezTo>
                  <a:cubicBezTo>
                    <a:pt x="21532" y="568"/>
                    <a:pt x="21583" y="672"/>
                    <a:pt x="21591" y="788"/>
                  </a:cubicBezTo>
                  <a:cubicBezTo>
                    <a:pt x="21600" y="904"/>
                    <a:pt x="21566" y="1033"/>
                    <a:pt x="21519" y="1421"/>
                  </a:cubicBezTo>
                  <a:cubicBezTo>
                    <a:pt x="21472" y="1809"/>
                    <a:pt x="21413" y="2455"/>
                    <a:pt x="21345" y="3281"/>
                  </a:cubicBezTo>
                  <a:cubicBezTo>
                    <a:pt x="21277" y="4108"/>
                    <a:pt x="21200" y="5116"/>
                    <a:pt x="21154" y="6072"/>
                  </a:cubicBezTo>
                  <a:cubicBezTo>
                    <a:pt x="21107" y="7028"/>
                    <a:pt x="21090" y="7932"/>
                    <a:pt x="21077" y="8836"/>
                  </a:cubicBezTo>
                  <a:cubicBezTo>
                    <a:pt x="21064" y="9741"/>
                    <a:pt x="21056" y="10645"/>
                    <a:pt x="21043" y="11536"/>
                  </a:cubicBezTo>
                  <a:cubicBezTo>
                    <a:pt x="21030" y="12428"/>
                    <a:pt x="21013" y="13306"/>
                    <a:pt x="20996" y="14198"/>
                  </a:cubicBezTo>
                  <a:cubicBezTo>
                    <a:pt x="20979" y="15089"/>
                    <a:pt x="20962" y="15993"/>
                    <a:pt x="20949" y="16794"/>
                  </a:cubicBezTo>
                  <a:cubicBezTo>
                    <a:pt x="20937" y="17595"/>
                    <a:pt x="20928" y="18293"/>
                    <a:pt x="20881" y="18978"/>
                  </a:cubicBezTo>
                  <a:cubicBezTo>
                    <a:pt x="20835" y="19662"/>
                    <a:pt x="20750" y="20334"/>
                    <a:pt x="20575" y="20773"/>
                  </a:cubicBezTo>
                  <a:cubicBezTo>
                    <a:pt x="20401" y="21212"/>
                    <a:pt x="20137" y="21419"/>
                    <a:pt x="19861" y="21510"/>
                  </a:cubicBezTo>
                  <a:cubicBezTo>
                    <a:pt x="19585" y="21600"/>
                    <a:pt x="19295" y="21574"/>
                    <a:pt x="19006" y="21535"/>
                  </a:cubicBezTo>
                  <a:cubicBezTo>
                    <a:pt x="18717" y="21497"/>
                    <a:pt x="18428" y="21445"/>
                    <a:pt x="18101" y="21380"/>
                  </a:cubicBezTo>
                  <a:cubicBezTo>
                    <a:pt x="17773" y="21316"/>
                    <a:pt x="17408" y="21238"/>
                    <a:pt x="17084" y="21174"/>
                  </a:cubicBezTo>
                  <a:cubicBezTo>
                    <a:pt x="16761" y="21109"/>
                    <a:pt x="16481" y="21057"/>
                    <a:pt x="16179" y="21006"/>
                  </a:cubicBezTo>
                  <a:cubicBezTo>
                    <a:pt x="15877" y="20954"/>
                    <a:pt x="15554" y="20902"/>
                    <a:pt x="15222" y="20864"/>
                  </a:cubicBezTo>
                  <a:cubicBezTo>
                    <a:pt x="14890" y="20825"/>
                    <a:pt x="14550" y="20799"/>
                    <a:pt x="14197" y="20760"/>
                  </a:cubicBezTo>
                  <a:cubicBezTo>
                    <a:pt x="13844" y="20722"/>
                    <a:pt x="13479" y="20670"/>
                    <a:pt x="13194" y="20644"/>
                  </a:cubicBezTo>
                  <a:cubicBezTo>
                    <a:pt x="12909" y="20618"/>
                    <a:pt x="12705" y="20618"/>
                    <a:pt x="12509" y="20605"/>
                  </a:cubicBezTo>
                  <a:cubicBezTo>
                    <a:pt x="12314" y="20592"/>
                    <a:pt x="12127" y="20567"/>
                    <a:pt x="11816" y="20554"/>
                  </a:cubicBezTo>
                  <a:cubicBezTo>
                    <a:pt x="11506" y="20541"/>
                    <a:pt x="11072" y="20541"/>
                    <a:pt x="10770" y="20528"/>
                  </a:cubicBezTo>
                  <a:cubicBezTo>
                    <a:pt x="10468" y="20515"/>
                    <a:pt x="10298" y="20489"/>
                    <a:pt x="10103" y="20476"/>
                  </a:cubicBezTo>
                  <a:cubicBezTo>
                    <a:pt x="9907" y="20463"/>
                    <a:pt x="9686" y="20463"/>
                    <a:pt x="9469" y="20463"/>
                  </a:cubicBezTo>
                  <a:cubicBezTo>
                    <a:pt x="9252" y="20463"/>
                    <a:pt x="9040" y="20463"/>
                    <a:pt x="8814" y="20450"/>
                  </a:cubicBezTo>
                  <a:cubicBezTo>
                    <a:pt x="8589" y="20437"/>
                    <a:pt x="8351" y="20411"/>
                    <a:pt x="8147" y="20399"/>
                  </a:cubicBezTo>
                  <a:cubicBezTo>
                    <a:pt x="7943" y="20386"/>
                    <a:pt x="7773" y="20386"/>
                    <a:pt x="7564" y="20373"/>
                  </a:cubicBezTo>
                  <a:cubicBezTo>
                    <a:pt x="7356" y="20360"/>
                    <a:pt x="7109" y="20334"/>
                    <a:pt x="6892" y="20321"/>
                  </a:cubicBezTo>
                  <a:cubicBezTo>
                    <a:pt x="6676" y="20308"/>
                    <a:pt x="6489" y="20308"/>
                    <a:pt x="6182" y="20308"/>
                  </a:cubicBezTo>
                  <a:cubicBezTo>
                    <a:pt x="5876" y="20308"/>
                    <a:pt x="5451" y="20308"/>
                    <a:pt x="5039" y="20295"/>
                  </a:cubicBezTo>
                  <a:cubicBezTo>
                    <a:pt x="4626" y="20282"/>
                    <a:pt x="4226" y="20256"/>
                    <a:pt x="3840" y="20244"/>
                  </a:cubicBezTo>
                  <a:cubicBezTo>
                    <a:pt x="3453" y="20231"/>
                    <a:pt x="3078" y="20231"/>
                    <a:pt x="2632" y="20192"/>
                  </a:cubicBezTo>
                  <a:cubicBezTo>
                    <a:pt x="2186" y="20153"/>
                    <a:pt x="1667" y="20076"/>
                    <a:pt x="1216" y="19985"/>
                  </a:cubicBezTo>
                  <a:cubicBezTo>
                    <a:pt x="765" y="19895"/>
                    <a:pt x="383" y="19791"/>
                    <a:pt x="0" y="19688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841750" y="6466563"/>
              <a:ext cx="1644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0" y="18000"/>
                    <a:pt x="1779" y="14400"/>
                    <a:pt x="2752" y="12240"/>
                  </a:cubicBezTo>
                  <a:cubicBezTo>
                    <a:pt x="3725" y="10080"/>
                    <a:pt x="4781" y="9360"/>
                    <a:pt x="5921" y="9000"/>
                  </a:cubicBezTo>
                  <a:cubicBezTo>
                    <a:pt x="7061" y="8640"/>
                    <a:pt x="8284" y="8640"/>
                    <a:pt x="9438" y="9360"/>
                  </a:cubicBezTo>
                  <a:cubicBezTo>
                    <a:pt x="10592" y="10080"/>
                    <a:pt x="11676" y="11520"/>
                    <a:pt x="12774" y="13320"/>
                  </a:cubicBezTo>
                  <a:cubicBezTo>
                    <a:pt x="13872" y="15120"/>
                    <a:pt x="14984" y="17280"/>
                    <a:pt x="16137" y="18720"/>
                  </a:cubicBezTo>
                  <a:cubicBezTo>
                    <a:pt x="17291" y="20160"/>
                    <a:pt x="18486" y="20880"/>
                    <a:pt x="19154" y="21240"/>
                  </a:cubicBezTo>
                  <a:cubicBezTo>
                    <a:pt x="19821" y="21600"/>
                    <a:pt x="19960" y="21600"/>
                    <a:pt x="19459" y="21240"/>
                  </a:cubicBezTo>
                  <a:cubicBezTo>
                    <a:pt x="18959" y="20880"/>
                    <a:pt x="17819" y="20160"/>
                    <a:pt x="16638" y="19440"/>
                  </a:cubicBezTo>
                  <a:cubicBezTo>
                    <a:pt x="15456" y="18720"/>
                    <a:pt x="14233" y="18000"/>
                    <a:pt x="13163" y="17280"/>
                  </a:cubicBezTo>
                  <a:cubicBezTo>
                    <a:pt x="12093" y="16560"/>
                    <a:pt x="11175" y="15840"/>
                    <a:pt x="10216" y="15120"/>
                  </a:cubicBezTo>
                  <a:cubicBezTo>
                    <a:pt x="9257" y="14400"/>
                    <a:pt x="8256" y="13680"/>
                    <a:pt x="7186" y="13320"/>
                  </a:cubicBezTo>
                  <a:cubicBezTo>
                    <a:pt x="6116" y="12960"/>
                    <a:pt x="4976" y="12960"/>
                    <a:pt x="3906" y="13320"/>
                  </a:cubicBezTo>
                  <a:cubicBezTo>
                    <a:pt x="2836" y="13680"/>
                    <a:pt x="1835" y="14400"/>
                    <a:pt x="1529" y="14760"/>
                  </a:cubicBezTo>
                  <a:cubicBezTo>
                    <a:pt x="1223" y="15120"/>
                    <a:pt x="1612" y="15120"/>
                    <a:pt x="2293" y="14760"/>
                  </a:cubicBezTo>
                  <a:cubicBezTo>
                    <a:pt x="2975" y="14400"/>
                    <a:pt x="3947" y="13680"/>
                    <a:pt x="4920" y="13320"/>
                  </a:cubicBezTo>
                  <a:cubicBezTo>
                    <a:pt x="5893" y="12960"/>
                    <a:pt x="6866" y="12960"/>
                    <a:pt x="7825" y="12960"/>
                  </a:cubicBezTo>
                  <a:cubicBezTo>
                    <a:pt x="8785" y="12960"/>
                    <a:pt x="9730" y="12960"/>
                    <a:pt x="10814" y="12960"/>
                  </a:cubicBezTo>
                  <a:cubicBezTo>
                    <a:pt x="11898" y="12960"/>
                    <a:pt x="13121" y="12960"/>
                    <a:pt x="14192" y="12600"/>
                  </a:cubicBezTo>
                  <a:cubicBezTo>
                    <a:pt x="15262" y="12240"/>
                    <a:pt x="16179" y="11520"/>
                    <a:pt x="16749" y="11160"/>
                  </a:cubicBezTo>
                  <a:cubicBezTo>
                    <a:pt x="17319" y="10800"/>
                    <a:pt x="17541" y="10800"/>
                    <a:pt x="17555" y="10440"/>
                  </a:cubicBezTo>
                  <a:cubicBezTo>
                    <a:pt x="17569" y="10080"/>
                    <a:pt x="17375" y="9360"/>
                    <a:pt x="16791" y="9720"/>
                  </a:cubicBezTo>
                  <a:cubicBezTo>
                    <a:pt x="16207" y="10080"/>
                    <a:pt x="15234" y="11520"/>
                    <a:pt x="14233" y="12600"/>
                  </a:cubicBezTo>
                  <a:cubicBezTo>
                    <a:pt x="13232" y="13680"/>
                    <a:pt x="12204" y="14400"/>
                    <a:pt x="11147" y="15120"/>
                  </a:cubicBezTo>
                  <a:cubicBezTo>
                    <a:pt x="10091" y="15840"/>
                    <a:pt x="9007" y="16560"/>
                    <a:pt x="8395" y="16920"/>
                  </a:cubicBezTo>
                  <a:cubicBezTo>
                    <a:pt x="7784" y="17280"/>
                    <a:pt x="7645" y="17280"/>
                    <a:pt x="7464" y="17280"/>
                  </a:cubicBezTo>
                  <a:cubicBezTo>
                    <a:pt x="7283" y="17280"/>
                    <a:pt x="7061" y="17280"/>
                    <a:pt x="7019" y="17280"/>
                  </a:cubicBezTo>
                  <a:cubicBezTo>
                    <a:pt x="6978" y="17280"/>
                    <a:pt x="7117" y="17280"/>
                    <a:pt x="7756" y="15840"/>
                  </a:cubicBezTo>
                  <a:cubicBezTo>
                    <a:pt x="8395" y="14400"/>
                    <a:pt x="9535" y="11520"/>
                    <a:pt x="10675" y="9000"/>
                  </a:cubicBezTo>
                  <a:cubicBezTo>
                    <a:pt x="11815" y="6480"/>
                    <a:pt x="12954" y="4320"/>
                    <a:pt x="14053" y="3240"/>
                  </a:cubicBezTo>
                  <a:cubicBezTo>
                    <a:pt x="15151" y="2160"/>
                    <a:pt x="16207" y="2160"/>
                    <a:pt x="17458" y="1800"/>
                  </a:cubicBezTo>
                  <a:cubicBezTo>
                    <a:pt x="18709" y="1440"/>
                    <a:pt x="20154" y="720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748921" y="6393256"/>
              <a:ext cx="1340979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255" fill="norm" stroke="1" extrusionOk="0">
                  <a:moveTo>
                    <a:pt x="427" y="1533"/>
                  </a:moveTo>
                  <a:cubicBezTo>
                    <a:pt x="222" y="594"/>
                    <a:pt x="18" y="-345"/>
                    <a:pt x="1" y="125"/>
                  </a:cubicBezTo>
                  <a:cubicBezTo>
                    <a:pt x="-16" y="594"/>
                    <a:pt x="154" y="2472"/>
                    <a:pt x="921" y="4351"/>
                  </a:cubicBezTo>
                  <a:cubicBezTo>
                    <a:pt x="1687" y="6229"/>
                    <a:pt x="3050" y="8107"/>
                    <a:pt x="4311" y="9046"/>
                  </a:cubicBezTo>
                  <a:cubicBezTo>
                    <a:pt x="5571" y="9985"/>
                    <a:pt x="6730" y="9985"/>
                    <a:pt x="7973" y="10455"/>
                  </a:cubicBezTo>
                  <a:cubicBezTo>
                    <a:pt x="9217" y="10925"/>
                    <a:pt x="10546" y="11864"/>
                    <a:pt x="11806" y="12803"/>
                  </a:cubicBezTo>
                  <a:cubicBezTo>
                    <a:pt x="13067" y="13742"/>
                    <a:pt x="14259" y="14681"/>
                    <a:pt x="15639" y="15620"/>
                  </a:cubicBezTo>
                  <a:cubicBezTo>
                    <a:pt x="17019" y="16559"/>
                    <a:pt x="18586" y="17498"/>
                    <a:pt x="19608" y="18438"/>
                  </a:cubicBezTo>
                  <a:cubicBezTo>
                    <a:pt x="20630" y="19377"/>
                    <a:pt x="21107" y="20316"/>
                    <a:pt x="21584" y="21255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927850" y="6473276"/>
              <a:ext cx="1066800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910"/>
                  </a:moveTo>
                  <a:cubicBezTo>
                    <a:pt x="1886" y="1881"/>
                    <a:pt x="3771" y="853"/>
                    <a:pt x="5443" y="338"/>
                  </a:cubicBezTo>
                  <a:cubicBezTo>
                    <a:pt x="7114" y="-176"/>
                    <a:pt x="8571" y="-176"/>
                    <a:pt x="10329" y="853"/>
                  </a:cubicBezTo>
                  <a:cubicBezTo>
                    <a:pt x="12086" y="1881"/>
                    <a:pt x="14143" y="3938"/>
                    <a:pt x="16071" y="7538"/>
                  </a:cubicBezTo>
                  <a:cubicBezTo>
                    <a:pt x="18000" y="11138"/>
                    <a:pt x="19800" y="16281"/>
                    <a:pt x="21600" y="21424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0" name="Drawing"/>
          <p:cNvGrpSpPr/>
          <p:nvPr/>
        </p:nvGrpSpPr>
        <p:grpSpPr>
          <a:xfrm>
            <a:off x="404523" y="1390680"/>
            <a:ext cx="11228677" cy="8107759"/>
            <a:chOff x="0" y="0"/>
            <a:chExt cx="11228676" cy="8107758"/>
          </a:xfrm>
        </p:grpSpPr>
        <p:sp>
          <p:nvSpPr>
            <p:cNvPr id="1676" name="Line"/>
            <p:cNvSpPr/>
            <p:nvPr/>
          </p:nvSpPr>
          <p:spPr>
            <a:xfrm>
              <a:off x="1354426" y="349219"/>
              <a:ext cx="317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04"/>
                    <a:pt x="0" y="5009"/>
                    <a:pt x="3600" y="8348"/>
                  </a:cubicBezTo>
                  <a:cubicBezTo>
                    <a:pt x="7200" y="11687"/>
                    <a:pt x="14400" y="15861"/>
                    <a:pt x="18000" y="18209"/>
                  </a:cubicBezTo>
                  <a:cubicBezTo>
                    <a:pt x="21600" y="20557"/>
                    <a:pt x="21600" y="210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339049" y="336616"/>
              <a:ext cx="252621" cy="40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03" fill="norm" stroke="1" extrusionOk="0">
                  <a:moveTo>
                    <a:pt x="222" y="9013"/>
                  </a:moveTo>
                  <a:cubicBezTo>
                    <a:pt x="47" y="6898"/>
                    <a:pt x="-129" y="4782"/>
                    <a:pt x="134" y="3279"/>
                  </a:cubicBezTo>
                  <a:cubicBezTo>
                    <a:pt x="398" y="1776"/>
                    <a:pt x="1100" y="885"/>
                    <a:pt x="2856" y="384"/>
                  </a:cubicBezTo>
                  <a:cubicBezTo>
                    <a:pt x="4612" y="-117"/>
                    <a:pt x="7422" y="-228"/>
                    <a:pt x="10583" y="663"/>
                  </a:cubicBezTo>
                  <a:cubicBezTo>
                    <a:pt x="13744" y="1553"/>
                    <a:pt x="17256" y="3446"/>
                    <a:pt x="19188" y="5562"/>
                  </a:cubicBezTo>
                  <a:cubicBezTo>
                    <a:pt x="21120" y="7677"/>
                    <a:pt x="21471" y="10015"/>
                    <a:pt x="20242" y="12409"/>
                  </a:cubicBezTo>
                  <a:cubicBezTo>
                    <a:pt x="19012" y="14803"/>
                    <a:pt x="16203" y="17252"/>
                    <a:pt x="13569" y="18756"/>
                  </a:cubicBezTo>
                  <a:cubicBezTo>
                    <a:pt x="10934" y="20259"/>
                    <a:pt x="8476" y="20815"/>
                    <a:pt x="6808" y="21094"/>
                  </a:cubicBezTo>
                  <a:cubicBezTo>
                    <a:pt x="5139" y="21372"/>
                    <a:pt x="4261" y="21372"/>
                    <a:pt x="3734" y="21094"/>
                  </a:cubicBezTo>
                  <a:cubicBezTo>
                    <a:pt x="3208" y="20815"/>
                    <a:pt x="3032" y="20259"/>
                    <a:pt x="3383" y="19702"/>
                  </a:cubicBezTo>
                  <a:cubicBezTo>
                    <a:pt x="3734" y="19145"/>
                    <a:pt x="4612" y="18588"/>
                    <a:pt x="5491" y="18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754476" y="52066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805276" y="577819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104723" y="254580"/>
              <a:ext cx="119654" cy="50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74" fill="norm" stroke="1" extrusionOk="0">
                  <a:moveTo>
                    <a:pt x="21422" y="3255"/>
                  </a:moveTo>
                  <a:cubicBezTo>
                    <a:pt x="19906" y="2252"/>
                    <a:pt x="18390" y="1250"/>
                    <a:pt x="16685" y="703"/>
                  </a:cubicBezTo>
                  <a:cubicBezTo>
                    <a:pt x="14980" y="156"/>
                    <a:pt x="13085" y="65"/>
                    <a:pt x="11001" y="20"/>
                  </a:cubicBezTo>
                  <a:cubicBezTo>
                    <a:pt x="8917" y="-26"/>
                    <a:pt x="6643" y="-26"/>
                    <a:pt x="5127" y="430"/>
                  </a:cubicBezTo>
                  <a:cubicBezTo>
                    <a:pt x="3611" y="885"/>
                    <a:pt x="2854" y="1797"/>
                    <a:pt x="3990" y="2845"/>
                  </a:cubicBezTo>
                  <a:cubicBezTo>
                    <a:pt x="5127" y="3893"/>
                    <a:pt x="8159" y="5078"/>
                    <a:pt x="10243" y="5898"/>
                  </a:cubicBezTo>
                  <a:cubicBezTo>
                    <a:pt x="12327" y="6718"/>
                    <a:pt x="13464" y="7174"/>
                    <a:pt x="14033" y="7630"/>
                  </a:cubicBezTo>
                  <a:cubicBezTo>
                    <a:pt x="14601" y="8085"/>
                    <a:pt x="14601" y="8541"/>
                    <a:pt x="12896" y="9225"/>
                  </a:cubicBezTo>
                  <a:cubicBezTo>
                    <a:pt x="11190" y="9908"/>
                    <a:pt x="7780" y="10820"/>
                    <a:pt x="4938" y="12232"/>
                  </a:cubicBezTo>
                  <a:cubicBezTo>
                    <a:pt x="2096" y="13645"/>
                    <a:pt x="-178" y="15559"/>
                    <a:pt x="11" y="17199"/>
                  </a:cubicBezTo>
                  <a:cubicBezTo>
                    <a:pt x="201" y="18840"/>
                    <a:pt x="2854" y="20207"/>
                    <a:pt x="5506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287876" y="374619"/>
              <a:ext cx="222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9" y="4062"/>
                    <a:pt x="7817" y="8123"/>
                    <a:pt x="10903" y="11538"/>
                  </a:cubicBezTo>
                  <a:cubicBezTo>
                    <a:pt x="13989" y="14954"/>
                    <a:pt x="16251" y="17723"/>
                    <a:pt x="17897" y="19292"/>
                  </a:cubicBezTo>
                  <a:cubicBezTo>
                    <a:pt x="19543" y="20862"/>
                    <a:pt x="20571" y="212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345026" y="315809"/>
              <a:ext cx="203201" cy="36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98"/>
                  </a:moveTo>
                  <a:cubicBezTo>
                    <a:pt x="20475" y="-27"/>
                    <a:pt x="19350" y="-152"/>
                    <a:pt x="17888" y="535"/>
                  </a:cubicBezTo>
                  <a:cubicBezTo>
                    <a:pt x="16425" y="1221"/>
                    <a:pt x="14625" y="2720"/>
                    <a:pt x="11812" y="5591"/>
                  </a:cubicBezTo>
                  <a:cubicBezTo>
                    <a:pt x="9000" y="8463"/>
                    <a:pt x="5175" y="12708"/>
                    <a:pt x="3038" y="15580"/>
                  </a:cubicBezTo>
                  <a:cubicBezTo>
                    <a:pt x="900" y="18451"/>
                    <a:pt x="450" y="19950"/>
                    <a:pt x="0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599026" y="507969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757776" y="606576"/>
              <a:ext cx="146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57" y="11918"/>
                    <a:pt x="7513" y="3818"/>
                    <a:pt x="11113" y="1118"/>
                  </a:cubicBezTo>
                  <a:cubicBezTo>
                    <a:pt x="14713" y="-1582"/>
                    <a:pt x="1815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005426" y="603219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3157826" y="596869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475326" y="296743"/>
              <a:ext cx="215901" cy="33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59"/>
                  </a:moveTo>
                  <a:cubicBezTo>
                    <a:pt x="0" y="1202"/>
                    <a:pt x="0" y="245"/>
                    <a:pt x="635" y="40"/>
                  </a:cubicBezTo>
                  <a:cubicBezTo>
                    <a:pt x="1271" y="-165"/>
                    <a:pt x="2541" y="382"/>
                    <a:pt x="5082" y="2569"/>
                  </a:cubicBezTo>
                  <a:cubicBezTo>
                    <a:pt x="7624" y="4757"/>
                    <a:pt x="11435" y="8584"/>
                    <a:pt x="14400" y="12002"/>
                  </a:cubicBezTo>
                  <a:cubicBezTo>
                    <a:pt x="17365" y="15420"/>
                    <a:pt x="19482" y="18427"/>
                    <a:pt x="2160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564226" y="279486"/>
              <a:ext cx="120651" cy="33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644"/>
                  </a:moveTo>
                  <a:cubicBezTo>
                    <a:pt x="21221" y="956"/>
                    <a:pt x="20842" y="268"/>
                    <a:pt x="19705" y="61"/>
                  </a:cubicBezTo>
                  <a:cubicBezTo>
                    <a:pt x="18568" y="-145"/>
                    <a:pt x="16674" y="130"/>
                    <a:pt x="14400" y="1506"/>
                  </a:cubicBezTo>
                  <a:cubicBezTo>
                    <a:pt x="12126" y="2882"/>
                    <a:pt x="9474" y="5358"/>
                    <a:pt x="7011" y="8454"/>
                  </a:cubicBezTo>
                  <a:cubicBezTo>
                    <a:pt x="4547" y="11549"/>
                    <a:pt x="2274" y="15264"/>
                    <a:pt x="1137" y="17534"/>
                  </a:cubicBezTo>
                  <a:cubicBezTo>
                    <a:pt x="0" y="19804"/>
                    <a:pt x="0" y="20630"/>
                    <a:pt x="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732999" y="501686"/>
              <a:ext cx="97928" cy="14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82" fill="norm" stroke="1" extrusionOk="0">
                  <a:moveTo>
                    <a:pt x="581" y="1842"/>
                  </a:moveTo>
                  <a:cubicBezTo>
                    <a:pt x="122" y="8939"/>
                    <a:pt x="-338" y="16036"/>
                    <a:pt x="351" y="16345"/>
                  </a:cubicBezTo>
                  <a:cubicBezTo>
                    <a:pt x="1041" y="16653"/>
                    <a:pt x="2879" y="10173"/>
                    <a:pt x="4717" y="6162"/>
                  </a:cubicBezTo>
                  <a:cubicBezTo>
                    <a:pt x="6556" y="2151"/>
                    <a:pt x="8394" y="608"/>
                    <a:pt x="10462" y="145"/>
                  </a:cubicBezTo>
                  <a:cubicBezTo>
                    <a:pt x="12530" y="-318"/>
                    <a:pt x="14828" y="299"/>
                    <a:pt x="16207" y="2459"/>
                  </a:cubicBezTo>
                  <a:cubicBezTo>
                    <a:pt x="17585" y="4619"/>
                    <a:pt x="18045" y="8322"/>
                    <a:pt x="18734" y="11716"/>
                  </a:cubicBezTo>
                  <a:cubicBezTo>
                    <a:pt x="19424" y="15111"/>
                    <a:pt x="20343" y="18196"/>
                    <a:pt x="21262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907126" y="201441"/>
              <a:ext cx="117217" cy="53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99" fill="norm" stroke="1" extrusionOk="0">
                  <a:moveTo>
                    <a:pt x="0" y="69"/>
                  </a:moveTo>
                  <a:cubicBezTo>
                    <a:pt x="2274" y="-16"/>
                    <a:pt x="4547" y="-101"/>
                    <a:pt x="6821" y="324"/>
                  </a:cubicBezTo>
                  <a:cubicBezTo>
                    <a:pt x="9095" y="749"/>
                    <a:pt x="11368" y="1685"/>
                    <a:pt x="11558" y="2918"/>
                  </a:cubicBezTo>
                  <a:cubicBezTo>
                    <a:pt x="11747" y="4151"/>
                    <a:pt x="9853" y="5682"/>
                    <a:pt x="8905" y="6915"/>
                  </a:cubicBezTo>
                  <a:cubicBezTo>
                    <a:pt x="7958" y="8148"/>
                    <a:pt x="7958" y="9083"/>
                    <a:pt x="9853" y="10061"/>
                  </a:cubicBezTo>
                  <a:cubicBezTo>
                    <a:pt x="11747" y="11039"/>
                    <a:pt x="15537" y="12060"/>
                    <a:pt x="18000" y="13378"/>
                  </a:cubicBezTo>
                  <a:cubicBezTo>
                    <a:pt x="20463" y="14696"/>
                    <a:pt x="21600" y="16312"/>
                    <a:pt x="20653" y="17630"/>
                  </a:cubicBezTo>
                  <a:cubicBezTo>
                    <a:pt x="19705" y="18948"/>
                    <a:pt x="16674" y="19968"/>
                    <a:pt x="13074" y="20564"/>
                  </a:cubicBezTo>
                  <a:cubicBezTo>
                    <a:pt x="9474" y="21159"/>
                    <a:pt x="5305" y="21329"/>
                    <a:pt x="1137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307176" y="425419"/>
              <a:ext cx="292101" cy="13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4400"/>
                  </a:moveTo>
                  <a:cubicBezTo>
                    <a:pt x="157" y="16114"/>
                    <a:pt x="313" y="17829"/>
                    <a:pt x="313" y="17829"/>
                  </a:cubicBezTo>
                  <a:cubicBezTo>
                    <a:pt x="313" y="17829"/>
                    <a:pt x="157" y="16114"/>
                    <a:pt x="704" y="13543"/>
                  </a:cubicBezTo>
                  <a:cubicBezTo>
                    <a:pt x="1252" y="10971"/>
                    <a:pt x="2504" y="7543"/>
                    <a:pt x="3522" y="5657"/>
                  </a:cubicBezTo>
                  <a:cubicBezTo>
                    <a:pt x="4539" y="3771"/>
                    <a:pt x="5322" y="3429"/>
                    <a:pt x="5948" y="3943"/>
                  </a:cubicBezTo>
                  <a:cubicBezTo>
                    <a:pt x="6574" y="4457"/>
                    <a:pt x="7043" y="5829"/>
                    <a:pt x="8139" y="8571"/>
                  </a:cubicBezTo>
                  <a:cubicBezTo>
                    <a:pt x="9235" y="11314"/>
                    <a:pt x="10957" y="15429"/>
                    <a:pt x="12287" y="17829"/>
                  </a:cubicBezTo>
                  <a:cubicBezTo>
                    <a:pt x="13617" y="20229"/>
                    <a:pt x="14557" y="20914"/>
                    <a:pt x="15417" y="21257"/>
                  </a:cubicBezTo>
                  <a:cubicBezTo>
                    <a:pt x="16278" y="21600"/>
                    <a:pt x="17061" y="21600"/>
                    <a:pt x="17687" y="20914"/>
                  </a:cubicBezTo>
                  <a:cubicBezTo>
                    <a:pt x="18313" y="20229"/>
                    <a:pt x="18783" y="18857"/>
                    <a:pt x="19409" y="15257"/>
                  </a:cubicBezTo>
                  <a:cubicBezTo>
                    <a:pt x="20035" y="11657"/>
                    <a:pt x="20817" y="58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300826" y="234919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288126" y="17776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402426" y="24126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389726" y="139669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459576" y="-1"/>
              <a:ext cx="101601" cy="35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13339"/>
                  </a:moveTo>
                  <a:cubicBezTo>
                    <a:pt x="17550" y="12577"/>
                    <a:pt x="13500" y="11815"/>
                    <a:pt x="10350" y="11433"/>
                  </a:cubicBezTo>
                  <a:cubicBezTo>
                    <a:pt x="7200" y="11052"/>
                    <a:pt x="4950" y="11052"/>
                    <a:pt x="3150" y="12069"/>
                  </a:cubicBezTo>
                  <a:cubicBezTo>
                    <a:pt x="1350" y="13085"/>
                    <a:pt x="0" y="15118"/>
                    <a:pt x="0" y="16452"/>
                  </a:cubicBezTo>
                  <a:cubicBezTo>
                    <a:pt x="0" y="17786"/>
                    <a:pt x="1350" y="18422"/>
                    <a:pt x="3375" y="18866"/>
                  </a:cubicBezTo>
                  <a:cubicBezTo>
                    <a:pt x="5400" y="19311"/>
                    <a:pt x="8100" y="19565"/>
                    <a:pt x="11025" y="18295"/>
                  </a:cubicBezTo>
                  <a:cubicBezTo>
                    <a:pt x="13950" y="17024"/>
                    <a:pt x="17100" y="14229"/>
                    <a:pt x="18450" y="11497"/>
                  </a:cubicBezTo>
                  <a:cubicBezTo>
                    <a:pt x="19800" y="8765"/>
                    <a:pt x="19350" y="6097"/>
                    <a:pt x="18900" y="4000"/>
                  </a:cubicBezTo>
                  <a:cubicBezTo>
                    <a:pt x="18450" y="1904"/>
                    <a:pt x="18000" y="379"/>
                    <a:pt x="17100" y="62"/>
                  </a:cubicBezTo>
                  <a:cubicBezTo>
                    <a:pt x="16200" y="-256"/>
                    <a:pt x="14850" y="633"/>
                    <a:pt x="13500" y="3175"/>
                  </a:cubicBezTo>
                  <a:cubicBezTo>
                    <a:pt x="12150" y="5716"/>
                    <a:pt x="10800" y="9909"/>
                    <a:pt x="11025" y="13212"/>
                  </a:cubicBezTo>
                  <a:cubicBezTo>
                    <a:pt x="11250" y="16516"/>
                    <a:pt x="13050" y="18930"/>
                    <a:pt x="14850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943124" y="189338"/>
              <a:ext cx="253053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43" fill="norm" stroke="1" extrusionOk="0">
                  <a:moveTo>
                    <a:pt x="1539" y="1177"/>
                  </a:moveTo>
                  <a:cubicBezTo>
                    <a:pt x="819" y="560"/>
                    <a:pt x="99" y="-57"/>
                    <a:pt x="9" y="5"/>
                  </a:cubicBezTo>
                  <a:cubicBezTo>
                    <a:pt x="-81" y="66"/>
                    <a:pt x="459" y="807"/>
                    <a:pt x="2439" y="2720"/>
                  </a:cubicBezTo>
                  <a:cubicBezTo>
                    <a:pt x="4419" y="4633"/>
                    <a:pt x="7839" y="7719"/>
                    <a:pt x="11259" y="11052"/>
                  </a:cubicBezTo>
                  <a:cubicBezTo>
                    <a:pt x="14679" y="14384"/>
                    <a:pt x="18099" y="17964"/>
                    <a:pt x="21519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031076" y="153367"/>
              <a:ext cx="146051" cy="46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1432"/>
                  </a:moveTo>
                  <a:cubicBezTo>
                    <a:pt x="20035" y="742"/>
                    <a:pt x="18470" y="52"/>
                    <a:pt x="17217" y="2"/>
                  </a:cubicBezTo>
                  <a:cubicBezTo>
                    <a:pt x="15965" y="-47"/>
                    <a:pt x="15026" y="545"/>
                    <a:pt x="13461" y="2517"/>
                  </a:cubicBezTo>
                  <a:cubicBezTo>
                    <a:pt x="11896" y="4490"/>
                    <a:pt x="9704" y="7843"/>
                    <a:pt x="7357" y="11246"/>
                  </a:cubicBezTo>
                  <a:cubicBezTo>
                    <a:pt x="5009" y="14649"/>
                    <a:pt x="2504" y="18101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285076" y="46986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225670" y="143903"/>
              <a:ext cx="132557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1185" y="8598"/>
                  </a:moveTo>
                  <a:cubicBezTo>
                    <a:pt x="9471" y="10485"/>
                    <a:pt x="7757" y="12373"/>
                    <a:pt x="6385" y="14365"/>
                  </a:cubicBezTo>
                  <a:cubicBezTo>
                    <a:pt x="5014" y="16357"/>
                    <a:pt x="3985" y="18454"/>
                    <a:pt x="2957" y="19765"/>
                  </a:cubicBezTo>
                  <a:cubicBezTo>
                    <a:pt x="1928" y="21076"/>
                    <a:pt x="900" y="21600"/>
                    <a:pt x="385" y="21600"/>
                  </a:cubicBezTo>
                  <a:cubicBezTo>
                    <a:pt x="-129" y="21600"/>
                    <a:pt x="-129" y="21076"/>
                    <a:pt x="385" y="19083"/>
                  </a:cubicBezTo>
                  <a:cubicBezTo>
                    <a:pt x="900" y="17091"/>
                    <a:pt x="1928" y="13631"/>
                    <a:pt x="3642" y="10381"/>
                  </a:cubicBezTo>
                  <a:cubicBezTo>
                    <a:pt x="5357" y="7130"/>
                    <a:pt x="7757" y="4089"/>
                    <a:pt x="9471" y="2307"/>
                  </a:cubicBezTo>
                  <a:cubicBezTo>
                    <a:pt x="11185" y="524"/>
                    <a:pt x="12214" y="0"/>
                    <a:pt x="13414" y="0"/>
                  </a:cubicBezTo>
                  <a:cubicBezTo>
                    <a:pt x="14614" y="0"/>
                    <a:pt x="15985" y="524"/>
                    <a:pt x="17014" y="2621"/>
                  </a:cubicBezTo>
                  <a:cubicBezTo>
                    <a:pt x="18042" y="4718"/>
                    <a:pt x="18728" y="8388"/>
                    <a:pt x="19414" y="11639"/>
                  </a:cubicBezTo>
                  <a:cubicBezTo>
                    <a:pt x="20100" y="14889"/>
                    <a:pt x="20785" y="17720"/>
                    <a:pt x="21471" y="20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211046" y="402913"/>
              <a:ext cx="172581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34" fill="norm" stroke="1" extrusionOk="0">
                  <a:moveTo>
                    <a:pt x="3301" y="21034"/>
                  </a:moveTo>
                  <a:cubicBezTo>
                    <a:pt x="1721" y="16405"/>
                    <a:pt x="140" y="11777"/>
                    <a:pt x="9" y="7920"/>
                  </a:cubicBezTo>
                  <a:cubicBezTo>
                    <a:pt x="-123" y="4063"/>
                    <a:pt x="1194" y="977"/>
                    <a:pt x="5014" y="205"/>
                  </a:cubicBezTo>
                  <a:cubicBezTo>
                    <a:pt x="8833" y="-566"/>
                    <a:pt x="15155" y="977"/>
                    <a:pt x="21477" y="2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414831" y="337965"/>
              <a:ext cx="95796" cy="18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96" fill="norm" stroke="1" extrusionOk="0">
                  <a:moveTo>
                    <a:pt x="21251" y="4111"/>
                  </a:moveTo>
                  <a:cubicBezTo>
                    <a:pt x="17025" y="2686"/>
                    <a:pt x="12799" y="1262"/>
                    <a:pt x="9512" y="550"/>
                  </a:cubicBezTo>
                  <a:cubicBezTo>
                    <a:pt x="6225" y="-162"/>
                    <a:pt x="3877" y="-162"/>
                    <a:pt x="2234" y="431"/>
                  </a:cubicBezTo>
                  <a:cubicBezTo>
                    <a:pt x="590" y="1025"/>
                    <a:pt x="-349" y="2212"/>
                    <a:pt x="121" y="3873"/>
                  </a:cubicBezTo>
                  <a:cubicBezTo>
                    <a:pt x="590" y="5535"/>
                    <a:pt x="2468" y="7671"/>
                    <a:pt x="5521" y="9570"/>
                  </a:cubicBezTo>
                  <a:cubicBezTo>
                    <a:pt x="8573" y="11469"/>
                    <a:pt x="12799" y="13130"/>
                    <a:pt x="15147" y="14554"/>
                  </a:cubicBezTo>
                  <a:cubicBezTo>
                    <a:pt x="17494" y="15979"/>
                    <a:pt x="17964" y="17165"/>
                    <a:pt x="16321" y="18352"/>
                  </a:cubicBezTo>
                  <a:cubicBezTo>
                    <a:pt x="14677" y="19539"/>
                    <a:pt x="10921" y="20726"/>
                    <a:pt x="7868" y="21082"/>
                  </a:cubicBezTo>
                  <a:cubicBezTo>
                    <a:pt x="4816" y="21438"/>
                    <a:pt x="2468" y="20963"/>
                    <a:pt x="1764" y="19658"/>
                  </a:cubicBezTo>
                  <a:cubicBezTo>
                    <a:pt x="1060" y="18352"/>
                    <a:pt x="1999" y="16216"/>
                    <a:pt x="2938" y="14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521596" y="349725"/>
              <a:ext cx="84281" cy="19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45" fill="norm" stroke="1" extrusionOk="0">
                  <a:moveTo>
                    <a:pt x="20977" y="3429"/>
                  </a:moveTo>
                  <a:cubicBezTo>
                    <a:pt x="19397" y="2500"/>
                    <a:pt x="17816" y="1571"/>
                    <a:pt x="15709" y="990"/>
                  </a:cubicBezTo>
                  <a:cubicBezTo>
                    <a:pt x="13601" y="410"/>
                    <a:pt x="10967" y="177"/>
                    <a:pt x="8070" y="61"/>
                  </a:cubicBezTo>
                  <a:cubicBezTo>
                    <a:pt x="5172" y="-55"/>
                    <a:pt x="2011" y="-55"/>
                    <a:pt x="694" y="526"/>
                  </a:cubicBezTo>
                  <a:cubicBezTo>
                    <a:pt x="-623" y="1106"/>
                    <a:pt x="-96" y="2268"/>
                    <a:pt x="2538" y="5055"/>
                  </a:cubicBezTo>
                  <a:cubicBezTo>
                    <a:pt x="5172" y="7842"/>
                    <a:pt x="9914" y="12255"/>
                    <a:pt x="12284" y="15042"/>
                  </a:cubicBezTo>
                  <a:cubicBezTo>
                    <a:pt x="14655" y="17829"/>
                    <a:pt x="14655" y="18990"/>
                    <a:pt x="13338" y="19919"/>
                  </a:cubicBezTo>
                  <a:cubicBezTo>
                    <a:pt x="12021" y="20848"/>
                    <a:pt x="9387" y="21545"/>
                    <a:pt x="7016" y="21545"/>
                  </a:cubicBezTo>
                  <a:cubicBezTo>
                    <a:pt x="4645" y="21545"/>
                    <a:pt x="2538" y="20848"/>
                    <a:pt x="1748" y="19571"/>
                  </a:cubicBezTo>
                  <a:cubicBezTo>
                    <a:pt x="957" y="18293"/>
                    <a:pt x="1484" y="16435"/>
                    <a:pt x="2011" y="14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607249" y="357289"/>
              <a:ext cx="481228" cy="17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81" fill="norm" stroke="1" extrusionOk="0">
                  <a:moveTo>
                    <a:pt x="1928" y="2810"/>
                  </a:moveTo>
                  <a:cubicBezTo>
                    <a:pt x="1265" y="6075"/>
                    <a:pt x="602" y="9340"/>
                    <a:pt x="271" y="11977"/>
                  </a:cubicBezTo>
                  <a:cubicBezTo>
                    <a:pt x="-61" y="14615"/>
                    <a:pt x="-61" y="16624"/>
                    <a:pt x="128" y="18256"/>
                  </a:cubicBezTo>
                  <a:cubicBezTo>
                    <a:pt x="318" y="19889"/>
                    <a:pt x="697" y="21145"/>
                    <a:pt x="1076" y="21270"/>
                  </a:cubicBezTo>
                  <a:cubicBezTo>
                    <a:pt x="1455" y="21396"/>
                    <a:pt x="1834" y="20391"/>
                    <a:pt x="2260" y="18382"/>
                  </a:cubicBezTo>
                  <a:cubicBezTo>
                    <a:pt x="2686" y="16373"/>
                    <a:pt x="3160" y="13359"/>
                    <a:pt x="3444" y="11098"/>
                  </a:cubicBezTo>
                  <a:cubicBezTo>
                    <a:pt x="3728" y="8838"/>
                    <a:pt x="3823" y="7331"/>
                    <a:pt x="3823" y="7456"/>
                  </a:cubicBezTo>
                  <a:cubicBezTo>
                    <a:pt x="3823" y="7582"/>
                    <a:pt x="3728" y="9340"/>
                    <a:pt x="3681" y="10847"/>
                  </a:cubicBezTo>
                  <a:cubicBezTo>
                    <a:pt x="3634" y="12354"/>
                    <a:pt x="3634" y="13610"/>
                    <a:pt x="3728" y="14866"/>
                  </a:cubicBezTo>
                  <a:cubicBezTo>
                    <a:pt x="3823" y="16122"/>
                    <a:pt x="4013" y="17377"/>
                    <a:pt x="4534" y="17629"/>
                  </a:cubicBezTo>
                  <a:cubicBezTo>
                    <a:pt x="5055" y="17880"/>
                    <a:pt x="5907" y="17126"/>
                    <a:pt x="6571" y="15619"/>
                  </a:cubicBezTo>
                  <a:cubicBezTo>
                    <a:pt x="7234" y="14112"/>
                    <a:pt x="7707" y="11852"/>
                    <a:pt x="7992" y="10094"/>
                  </a:cubicBezTo>
                  <a:cubicBezTo>
                    <a:pt x="8276" y="8336"/>
                    <a:pt x="8371" y="7080"/>
                    <a:pt x="8371" y="7456"/>
                  </a:cubicBezTo>
                  <a:cubicBezTo>
                    <a:pt x="8371" y="7833"/>
                    <a:pt x="8276" y="9843"/>
                    <a:pt x="8181" y="11852"/>
                  </a:cubicBezTo>
                  <a:cubicBezTo>
                    <a:pt x="8086" y="13861"/>
                    <a:pt x="7992" y="15870"/>
                    <a:pt x="8086" y="16247"/>
                  </a:cubicBezTo>
                  <a:cubicBezTo>
                    <a:pt x="8181" y="16624"/>
                    <a:pt x="8465" y="15368"/>
                    <a:pt x="8702" y="13987"/>
                  </a:cubicBezTo>
                  <a:cubicBezTo>
                    <a:pt x="8939" y="12605"/>
                    <a:pt x="9128" y="11098"/>
                    <a:pt x="9318" y="9717"/>
                  </a:cubicBezTo>
                  <a:cubicBezTo>
                    <a:pt x="9507" y="8336"/>
                    <a:pt x="9697" y="7080"/>
                    <a:pt x="9934" y="6954"/>
                  </a:cubicBezTo>
                  <a:cubicBezTo>
                    <a:pt x="10171" y="6829"/>
                    <a:pt x="10455" y="7833"/>
                    <a:pt x="10597" y="9089"/>
                  </a:cubicBezTo>
                  <a:cubicBezTo>
                    <a:pt x="10739" y="10345"/>
                    <a:pt x="10739" y="11852"/>
                    <a:pt x="10644" y="13484"/>
                  </a:cubicBezTo>
                  <a:cubicBezTo>
                    <a:pt x="10550" y="15117"/>
                    <a:pt x="10360" y="16875"/>
                    <a:pt x="10265" y="17126"/>
                  </a:cubicBezTo>
                  <a:cubicBezTo>
                    <a:pt x="10171" y="17377"/>
                    <a:pt x="10171" y="16122"/>
                    <a:pt x="10313" y="14238"/>
                  </a:cubicBezTo>
                  <a:cubicBezTo>
                    <a:pt x="10455" y="12354"/>
                    <a:pt x="10739" y="9843"/>
                    <a:pt x="10976" y="7959"/>
                  </a:cubicBezTo>
                  <a:cubicBezTo>
                    <a:pt x="11213" y="6075"/>
                    <a:pt x="11402" y="4819"/>
                    <a:pt x="11686" y="3815"/>
                  </a:cubicBezTo>
                  <a:cubicBezTo>
                    <a:pt x="11971" y="2810"/>
                    <a:pt x="12350" y="2056"/>
                    <a:pt x="12681" y="2182"/>
                  </a:cubicBezTo>
                  <a:cubicBezTo>
                    <a:pt x="13013" y="2308"/>
                    <a:pt x="13297" y="3312"/>
                    <a:pt x="13439" y="5322"/>
                  </a:cubicBezTo>
                  <a:cubicBezTo>
                    <a:pt x="13581" y="7331"/>
                    <a:pt x="13581" y="10345"/>
                    <a:pt x="13581" y="12480"/>
                  </a:cubicBezTo>
                  <a:cubicBezTo>
                    <a:pt x="13581" y="14615"/>
                    <a:pt x="13581" y="15870"/>
                    <a:pt x="13818" y="16624"/>
                  </a:cubicBezTo>
                  <a:cubicBezTo>
                    <a:pt x="14055" y="17377"/>
                    <a:pt x="14528" y="17629"/>
                    <a:pt x="14907" y="17252"/>
                  </a:cubicBezTo>
                  <a:cubicBezTo>
                    <a:pt x="15286" y="16875"/>
                    <a:pt x="15571" y="15870"/>
                    <a:pt x="16186" y="13359"/>
                  </a:cubicBezTo>
                  <a:cubicBezTo>
                    <a:pt x="16802" y="10847"/>
                    <a:pt x="17750" y="6829"/>
                    <a:pt x="18271" y="4191"/>
                  </a:cubicBezTo>
                  <a:cubicBezTo>
                    <a:pt x="18792" y="1554"/>
                    <a:pt x="18886" y="298"/>
                    <a:pt x="18697" y="47"/>
                  </a:cubicBezTo>
                  <a:cubicBezTo>
                    <a:pt x="18507" y="-204"/>
                    <a:pt x="18034" y="549"/>
                    <a:pt x="17465" y="2308"/>
                  </a:cubicBezTo>
                  <a:cubicBezTo>
                    <a:pt x="16897" y="4066"/>
                    <a:pt x="16234" y="6829"/>
                    <a:pt x="16092" y="9717"/>
                  </a:cubicBezTo>
                  <a:cubicBezTo>
                    <a:pt x="15950" y="12605"/>
                    <a:pt x="16328" y="15619"/>
                    <a:pt x="17323" y="17001"/>
                  </a:cubicBezTo>
                  <a:cubicBezTo>
                    <a:pt x="18318" y="18382"/>
                    <a:pt x="19928" y="18131"/>
                    <a:pt x="21539" y="17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7731943" y="160607"/>
              <a:ext cx="213784" cy="35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3" fill="norm" stroke="1" extrusionOk="0">
                  <a:moveTo>
                    <a:pt x="21388" y="1825"/>
                  </a:moveTo>
                  <a:cubicBezTo>
                    <a:pt x="21176" y="1178"/>
                    <a:pt x="20964" y="532"/>
                    <a:pt x="20329" y="208"/>
                  </a:cubicBezTo>
                  <a:cubicBezTo>
                    <a:pt x="19694" y="-115"/>
                    <a:pt x="18635" y="-115"/>
                    <a:pt x="15988" y="596"/>
                  </a:cubicBezTo>
                  <a:cubicBezTo>
                    <a:pt x="13341" y="1308"/>
                    <a:pt x="9106" y="2731"/>
                    <a:pt x="6141" y="5123"/>
                  </a:cubicBezTo>
                  <a:cubicBezTo>
                    <a:pt x="3176" y="7516"/>
                    <a:pt x="1482" y="10879"/>
                    <a:pt x="635" y="13401"/>
                  </a:cubicBezTo>
                  <a:cubicBezTo>
                    <a:pt x="-212" y="15923"/>
                    <a:pt x="-212" y="17605"/>
                    <a:pt x="635" y="18963"/>
                  </a:cubicBezTo>
                  <a:cubicBezTo>
                    <a:pt x="1482" y="20321"/>
                    <a:pt x="3176" y="21356"/>
                    <a:pt x="6353" y="21420"/>
                  </a:cubicBezTo>
                  <a:cubicBezTo>
                    <a:pt x="9529" y="21485"/>
                    <a:pt x="14188" y="20580"/>
                    <a:pt x="18847" y="19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7736176" y="368269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6457"/>
                    <a:pt x="9290" y="11314"/>
                    <a:pt x="12890" y="7714"/>
                  </a:cubicBezTo>
                  <a:cubicBezTo>
                    <a:pt x="16490" y="4114"/>
                    <a:pt x="1904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032619" y="138543"/>
              <a:ext cx="211558" cy="374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56" fill="norm" stroke="1" extrusionOk="0">
                  <a:moveTo>
                    <a:pt x="21375" y="784"/>
                  </a:moveTo>
                  <a:cubicBezTo>
                    <a:pt x="19450" y="304"/>
                    <a:pt x="17525" y="-176"/>
                    <a:pt x="14745" y="64"/>
                  </a:cubicBezTo>
                  <a:cubicBezTo>
                    <a:pt x="11965" y="304"/>
                    <a:pt x="8329" y="1264"/>
                    <a:pt x="6191" y="3364"/>
                  </a:cubicBezTo>
                  <a:cubicBezTo>
                    <a:pt x="4052" y="5464"/>
                    <a:pt x="3411" y="8704"/>
                    <a:pt x="2662" y="11524"/>
                  </a:cubicBezTo>
                  <a:cubicBezTo>
                    <a:pt x="1914" y="14344"/>
                    <a:pt x="1058" y="16744"/>
                    <a:pt x="524" y="18364"/>
                  </a:cubicBezTo>
                  <a:cubicBezTo>
                    <a:pt x="-11" y="19984"/>
                    <a:pt x="-225" y="20824"/>
                    <a:pt x="310" y="21124"/>
                  </a:cubicBezTo>
                  <a:cubicBezTo>
                    <a:pt x="844" y="21424"/>
                    <a:pt x="2127" y="21184"/>
                    <a:pt x="4587" y="20704"/>
                  </a:cubicBezTo>
                  <a:cubicBezTo>
                    <a:pt x="7046" y="20224"/>
                    <a:pt x="10682" y="19504"/>
                    <a:pt x="14318" y="18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8231476" y="234919"/>
              <a:ext cx="158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36" y="6120"/>
                    <a:pt x="12672" y="12240"/>
                    <a:pt x="16272" y="15840"/>
                  </a:cubicBezTo>
                  <a:cubicBezTo>
                    <a:pt x="19872" y="19440"/>
                    <a:pt x="20736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269576" y="222219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491"/>
                    <a:pt x="14743" y="982"/>
                    <a:pt x="11143" y="3109"/>
                  </a:cubicBezTo>
                  <a:cubicBezTo>
                    <a:pt x="7543" y="5236"/>
                    <a:pt x="3771" y="9000"/>
                    <a:pt x="1886" y="12355"/>
                  </a:cubicBezTo>
                  <a:cubicBezTo>
                    <a:pt x="0" y="15709"/>
                    <a:pt x="0" y="186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8421976" y="130787"/>
              <a:ext cx="151607" cy="36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90" fill="norm" stroke="1" extrusionOk="0">
                  <a:moveTo>
                    <a:pt x="0" y="1987"/>
                  </a:moveTo>
                  <a:cubicBezTo>
                    <a:pt x="300" y="1374"/>
                    <a:pt x="600" y="760"/>
                    <a:pt x="2700" y="453"/>
                  </a:cubicBezTo>
                  <a:cubicBezTo>
                    <a:pt x="4800" y="146"/>
                    <a:pt x="8700" y="146"/>
                    <a:pt x="11400" y="146"/>
                  </a:cubicBezTo>
                  <a:cubicBezTo>
                    <a:pt x="14100" y="146"/>
                    <a:pt x="15600" y="146"/>
                    <a:pt x="17100" y="85"/>
                  </a:cubicBezTo>
                  <a:cubicBezTo>
                    <a:pt x="18600" y="24"/>
                    <a:pt x="20100" y="-99"/>
                    <a:pt x="20850" y="146"/>
                  </a:cubicBezTo>
                  <a:cubicBezTo>
                    <a:pt x="21600" y="392"/>
                    <a:pt x="21600" y="1006"/>
                    <a:pt x="21300" y="2724"/>
                  </a:cubicBezTo>
                  <a:cubicBezTo>
                    <a:pt x="21000" y="4442"/>
                    <a:pt x="20400" y="7265"/>
                    <a:pt x="20250" y="9719"/>
                  </a:cubicBezTo>
                  <a:cubicBezTo>
                    <a:pt x="20100" y="12174"/>
                    <a:pt x="20400" y="14260"/>
                    <a:pt x="19950" y="16224"/>
                  </a:cubicBezTo>
                  <a:cubicBezTo>
                    <a:pt x="19500" y="18187"/>
                    <a:pt x="18300" y="20028"/>
                    <a:pt x="16050" y="20765"/>
                  </a:cubicBezTo>
                  <a:cubicBezTo>
                    <a:pt x="13800" y="21501"/>
                    <a:pt x="10500" y="21133"/>
                    <a:pt x="7200" y="20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8729107" y="330169"/>
              <a:ext cx="9292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2352" y="21600"/>
                  </a:moveTo>
                  <a:cubicBezTo>
                    <a:pt x="912" y="16800"/>
                    <a:pt x="-528" y="12000"/>
                    <a:pt x="192" y="9000"/>
                  </a:cubicBezTo>
                  <a:cubicBezTo>
                    <a:pt x="912" y="6000"/>
                    <a:pt x="3792" y="4800"/>
                    <a:pt x="7632" y="3600"/>
                  </a:cubicBezTo>
                  <a:cubicBezTo>
                    <a:pt x="11472" y="2400"/>
                    <a:pt x="16272" y="1200"/>
                    <a:pt x="210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8707726" y="43811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8955376" y="282073"/>
              <a:ext cx="304801" cy="28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21396"/>
                  </a:moveTo>
                  <a:cubicBezTo>
                    <a:pt x="2700" y="17396"/>
                    <a:pt x="5400" y="13396"/>
                    <a:pt x="7200" y="10356"/>
                  </a:cubicBezTo>
                  <a:cubicBezTo>
                    <a:pt x="9000" y="7316"/>
                    <a:pt x="9900" y="5236"/>
                    <a:pt x="10350" y="3476"/>
                  </a:cubicBezTo>
                  <a:cubicBezTo>
                    <a:pt x="10800" y="1716"/>
                    <a:pt x="10800" y="276"/>
                    <a:pt x="10575" y="36"/>
                  </a:cubicBezTo>
                  <a:cubicBezTo>
                    <a:pt x="10350" y="-204"/>
                    <a:pt x="9900" y="756"/>
                    <a:pt x="9300" y="3316"/>
                  </a:cubicBezTo>
                  <a:cubicBezTo>
                    <a:pt x="8700" y="5876"/>
                    <a:pt x="7950" y="10036"/>
                    <a:pt x="7725" y="12596"/>
                  </a:cubicBezTo>
                  <a:cubicBezTo>
                    <a:pt x="7500" y="15156"/>
                    <a:pt x="7800" y="16116"/>
                    <a:pt x="8475" y="16676"/>
                  </a:cubicBezTo>
                  <a:cubicBezTo>
                    <a:pt x="9150" y="17236"/>
                    <a:pt x="10200" y="17396"/>
                    <a:pt x="11700" y="16196"/>
                  </a:cubicBezTo>
                  <a:cubicBezTo>
                    <a:pt x="13200" y="14996"/>
                    <a:pt x="15150" y="12436"/>
                    <a:pt x="16725" y="10116"/>
                  </a:cubicBezTo>
                  <a:cubicBezTo>
                    <a:pt x="18300" y="7796"/>
                    <a:pt x="19500" y="5716"/>
                    <a:pt x="20250" y="4276"/>
                  </a:cubicBezTo>
                  <a:cubicBezTo>
                    <a:pt x="21000" y="2836"/>
                    <a:pt x="21300" y="2036"/>
                    <a:pt x="21300" y="2116"/>
                  </a:cubicBezTo>
                  <a:cubicBezTo>
                    <a:pt x="21300" y="2196"/>
                    <a:pt x="21000" y="3156"/>
                    <a:pt x="20775" y="5396"/>
                  </a:cubicBezTo>
                  <a:cubicBezTo>
                    <a:pt x="20550" y="7636"/>
                    <a:pt x="20400" y="11156"/>
                    <a:pt x="20550" y="13396"/>
                  </a:cubicBezTo>
                  <a:cubicBezTo>
                    <a:pt x="20700" y="15636"/>
                    <a:pt x="21150" y="16596"/>
                    <a:pt x="21600" y="17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9393526" y="50161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992346" y="657503"/>
              <a:ext cx="280531" cy="5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64" fill="norm" stroke="1" extrusionOk="0">
                  <a:moveTo>
                    <a:pt x="2035" y="21064"/>
                  </a:moveTo>
                  <a:cubicBezTo>
                    <a:pt x="1061" y="16079"/>
                    <a:pt x="86" y="11095"/>
                    <a:pt x="5" y="7356"/>
                  </a:cubicBezTo>
                  <a:cubicBezTo>
                    <a:pt x="-76" y="3618"/>
                    <a:pt x="736" y="1126"/>
                    <a:pt x="3091" y="295"/>
                  </a:cubicBezTo>
                  <a:cubicBezTo>
                    <a:pt x="5446" y="-536"/>
                    <a:pt x="9344" y="295"/>
                    <a:pt x="12673" y="4033"/>
                  </a:cubicBezTo>
                  <a:cubicBezTo>
                    <a:pt x="16002" y="7772"/>
                    <a:pt x="18763" y="14418"/>
                    <a:pt x="21524" y="21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9029835" y="749269"/>
              <a:ext cx="287492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34" fill="norm" stroke="1" extrusionOk="0">
                  <a:moveTo>
                    <a:pt x="1075" y="0"/>
                  </a:moveTo>
                  <a:cubicBezTo>
                    <a:pt x="445" y="4629"/>
                    <a:pt x="-186" y="9257"/>
                    <a:pt x="50" y="13114"/>
                  </a:cubicBezTo>
                  <a:cubicBezTo>
                    <a:pt x="287" y="16971"/>
                    <a:pt x="1391" y="20057"/>
                    <a:pt x="5096" y="20829"/>
                  </a:cubicBezTo>
                  <a:cubicBezTo>
                    <a:pt x="8801" y="21600"/>
                    <a:pt x="15107" y="20057"/>
                    <a:pt x="21414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012030" y="1284300"/>
              <a:ext cx="259847" cy="39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64" fill="norm" stroke="1" extrusionOk="0">
                  <a:moveTo>
                    <a:pt x="14590" y="6427"/>
                  </a:moveTo>
                  <a:cubicBezTo>
                    <a:pt x="14590" y="5055"/>
                    <a:pt x="14590" y="3684"/>
                    <a:pt x="14155" y="2541"/>
                  </a:cubicBezTo>
                  <a:cubicBezTo>
                    <a:pt x="13719" y="1398"/>
                    <a:pt x="12849" y="484"/>
                    <a:pt x="11978" y="141"/>
                  </a:cubicBezTo>
                  <a:cubicBezTo>
                    <a:pt x="11107" y="-202"/>
                    <a:pt x="10236" y="27"/>
                    <a:pt x="8494" y="1455"/>
                  </a:cubicBezTo>
                  <a:cubicBezTo>
                    <a:pt x="6752" y="2884"/>
                    <a:pt x="4139" y="5512"/>
                    <a:pt x="2397" y="8541"/>
                  </a:cubicBezTo>
                  <a:cubicBezTo>
                    <a:pt x="655" y="11569"/>
                    <a:pt x="-216" y="14998"/>
                    <a:pt x="45" y="17284"/>
                  </a:cubicBezTo>
                  <a:cubicBezTo>
                    <a:pt x="307" y="19569"/>
                    <a:pt x="1700" y="20712"/>
                    <a:pt x="3703" y="21055"/>
                  </a:cubicBezTo>
                  <a:cubicBezTo>
                    <a:pt x="5707" y="21398"/>
                    <a:pt x="8319" y="20941"/>
                    <a:pt x="11019" y="19627"/>
                  </a:cubicBezTo>
                  <a:cubicBezTo>
                    <a:pt x="13719" y="18312"/>
                    <a:pt x="16507" y="16141"/>
                    <a:pt x="17900" y="13284"/>
                  </a:cubicBezTo>
                  <a:cubicBezTo>
                    <a:pt x="19294" y="10427"/>
                    <a:pt x="19294" y="6884"/>
                    <a:pt x="18945" y="4712"/>
                  </a:cubicBezTo>
                  <a:cubicBezTo>
                    <a:pt x="18597" y="2541"/>
                    <a:pt x="17900" y="1741"/>
                    <a:pt x="17116" y="1284"/>
                  </a:cubicBezTo>
                  <a:cubicBezTo>
                    <a:pt x="16332" y="827"/>
                    <a:pt x="15461" y="712"/>
                    <a:pt x="14590" y="655"/>
                  </a:cubicBezTo>
                  <a:cubicBezTo>
                    <a:pt x="13719" y="598"/>
                    <a:pt x="12849" y="598"/>
                    <a:pt x="11890" y="1227"/>
                  </a:cubicBezTo>
                  <a:cubicBezTo>
                    <a:pt x="10932" y="1855"/>
                    <a:pt x="9887" y="3112"/>
                    <a:pt x="9365" y="5227"/>
                  </a:cubicBezTo>
                  <a:cubicBezTo>
                    <a:pt x="8842" y="7341"/>
                    <a:pt x="8842" y="10312"/>
                    <a:pt x="10236" y="12769"/>
                  </a:cubicBezTo>
                  <a:cubicBezTo>
                    <a:pt x="11629" y="15227"/>
                    <a:pt x="14416" y="17169"/>
                    <a:pt x="16507" y="18255"/>
                  </a:cubicBezTo>
                  <a:cubicBezTo>
                    <a:pt x="18597" y="19341"/>
                    <a:pt x="19990" y="19569"/>
                    <a:pt x="21384" y="19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360776" y="1308069"/>
              <a:ext cx="9944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0" y="0"/>
                  </a:moveTo>
                  <a:cubicBezTo>
                    <a:pt x="2645" y="0"/>
                    <a:pt x="5290" y="0"/>
                    <a:pt x="8596" y="818"/>
                  </a:cubicBezTo>
                  <a:cubicBezTo>
                    <a:pt x="11902" y="1636"/>
                    <a:pt x="15869" y="3273"/>
                    <a:pt x="18294" y="5891"/>
                  </a:cubicBezTo>
                  <a:cubicBezTo>
                    <a:pt x="20718" y="8509"/>
                    <a:pt x="21600" y="12109"/>
                    <a:pt x="19616" y="14891"/>
                  </a:cubicBezTo>
                  <a:cubicBezTo>
                    <a:pt x="17633" y="17673"/>
                    <a:pt x="12784" y="19636"/>
                    <a:pt x="79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848383" y="1281242"/>
              <a:ext cx="201244" cy="47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80" fill="norm" stroke="1" extrusionOk="0">
                  <a:moveTo>
                    <a:pt x="21392" y="348"/>
                  </a:moveTo>
                  <a:cubicBezTo>
                    <a:pt x="18917" y="64"/>
                    <a:pt x="16442" y="-220"/>
                    <a:pt x="13742" y="254"/>
                  </a:cubicBezTo>
                  <a:cubicBezTo>
                    <a:pt x="11042" y="727"/>
                    <a:pt x="8117" y="1959"/>
                    <a:pt x="5417" y="3948"/>
                  </a:cubicBezTo>
                  <a:cubicBezTo>
                    <a:pt x="2717" y="5938"/>
                    <a:pt x="242" y="8685"/>
                    <a:pt x="17" y="11385"/>
                  </a:cubicBezTo>
                  <a:cubicBezTo>
                    <a:pt x="-208" y="14085"/>
                    <a:pt x="1817" y="16738"/>
                    <a:pt x="4967" y="18396"/>
                  </a:cubicBezTo>
                  <a:cubicBezTo>
                    <a:pt x="8117" y="20054"/>
                    <a:pt x="12392" y="20717"/>
                    <a:pt x="16667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779876" y="1452990"/>
              <a:ext cx="323851" cy="45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1553"/>
                  </a:moveTo>
                  <a:cubicBezTo>
                    <a:pt x="1129" y="20140"/>
                    <a:pt x="2259" y="18727"/>
                    <a:pt x="3600" y="16708"/>
                  </a:cubicBezTo>
                  <a:cubicBezTo>
                    <a:pt x="4941" y="14689"/>
                    <a:pt x="6494" y="12065"/>
                    <a:pt x="7412" y="9340"/>
                  </a:cubicBezTo>
                  <a:cubicBezTo>
                    <a:pt x="8329" y="6615"/>
                    <a:pt x="8612" y="3789"/>
                    <a:pt x="8753" y="2123"/>
                  </a:cubicBezTo>
                  <a:cubicBezTo>
                    <a:pt x="8894" y="458"/>
                    <a:pt x="8894" y="-47"/>
                    <a:pt x="8682" y="3"/>
                  </a:cubicBezTo>
                  <a:cubicBezTo>
                    <a:pt x="8471" y="54"/>
                    <a:pt x="8047" y="660"/>
                    <a:pt x="7624" y="2476"/>
                  </a:cubicBezTo>
                  <a:cubicBezTo>
                    <a:pt x="7200" y="4293"/>
                    <a:pt x="6776" y="7321"/>
                    <a:pt x="6565" y="9340"/>
                  </a:cubicBezTo>
                  <a:cubicBezTo>
                    <a:pt x="6353" y="11359"/>
                    <a:pt x="6353" y="12368"/>
                    <a:pt x="6565" y="13226"/>
                  </a:cubicBezTo>
                  <a:cubicBezTo>
                    <a:pt x="6776" y="14084"/>
                    <a:pt x="7200" y="14790"/>
                    <a:pt x="7765" y="15093"/>
                  </a:cubicBezTo>
                  <a:cubicBezTo>
                    <a:pt x="8329" y="15396"/>
                    <a:pt x="9035" y="15295"/>
                    <a:pt x="10024" y="14488"/>
                  </a:cubicBezTo>
                  <a:cubicBezTo>
                    <a:pt x="11012" y="13680"/>
                    <a:pt x="12282" y="12166"/>
                    <a:pt x="13624" y="9845"/>
                  </a:cubicBezTo>
                  <a:cubicBezTo>
                    <a:pt x="14965" y="7523"/>
                    <a:pt x="16376" y="4394"/>
                    <a:pt x="17082" y="2577"/>
                  </a:cubicBezTo>
                  <a:cubicBezTo>
                    <a:pt x="17788" y="760"/>
                    <a:pt x="17788" y="256"/>
                    <a:pt x="17647" y="256"/>
                  </a:cubicBezTo>
                  <a:cubicBezTo>
                    <a:pt x="17506" y="256"/>
                    <a:pt x="17224" y="760"/>
                    <a:pt x="17082" y="2174"/>
                  </a:cubicBezTo>
                  <a:cubicBezTo>
                    <a:pt x="16941" y="3587"/>
                    <a:pt x="16941" y="5908"/>
                    <a:pt x="17718" y="7725"/>
                  </a:cubicBezTo>
                  <a:cubicBezTo>
                    <a:pt x="18494" y="9542"/>
                    <a:pt x="20047" y="10854"/>
                    <a:pt x="21600" y="12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888404" y="1233613"/>
              <a:ext cx="158173" cy="19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04" fill="norm" stroke="1" extrusionOk="0">
                  <a:moveTo>
                    <a:pt x="4241" y="4637"/>
                  </a:moveTo>
                  <a:cubicBezTo>
                    <a:pt x="3089" y="8313"/>
                    <a:pt x="1937" y="11990"/>
                    <a:pt x="1361" y="14402"/>
                  </a:cubicBezTo>
                  <a:cubicBezTo>
                    <a:pt x="785" y="16815"/>
                    <a:pt x="785" y="17964"/>
                    <a:pt x="641" y="19113"/>
                  </a:cubicBezTo>
                  <a:cubicBezTo>
                    <a:pt x="497" y="20262"/>
                    <a:pt x="209" y="21411"/>
                    <a:pt x="65" y="21296"/>
                  </a:cubicBezTo>
                  <a:cubicBezTo>
                    <a:pt x="-79" y="21181"/>
                    <a:pt x="-79" y="19802"/>
                    <a:pt x="1073" y="16471"/>
                  </a:cubicBezTo>
                  <a:cubicBezTo>
                    <a:pt x="2225" y="13139"/>
                    <a:pt x="4529" y="7854"/>
                    <a:pt x="6257" y="4637"/>
                  </a:cubicBezTo>
                  <a:cubicBezTo>
                    <a:pt x="7985" y="1420"/>
                    <a:pt x="9137" y="271"/>
                    <a:pt x="10289" y="41"/>
                  </a:cubicBezTo>
                  <a:cubicBezTo>
                    <a:pt x="11441" y="-189"/>
                    <a:pt x="12593" y="500"/>
                    <a:pt x="14465" y="3602"/>
                  </a:cubicBezTo>
                  <a:cubicBezTo>
                    <a:pt x="16337" y="6705"/>
                    <a:pt x="18929" y="12220"/>
                    <a:pt x="21521" y="17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249776" y="1479519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294226" y="1600169"/>
              <a:ext cx="82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554576" y="1254798"/>
              <a:ext cx="184870" cy="29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19" fill="norm" stroke="1" extrusionOk="0">
                  <a:moveTo>
                    <a:pt x="0" y="6153"/>
                  </a:moveTo>
                  <a:cubicBezTo>
                    <a:pt x="0" y="5234"/>
                    <a:pt x="0" y="4315"/>
                    <a:pt x="2548" y="3166"/>
                  </a:cubicBezTo>
                  <a:cubicBezTo>
                    <a:pt x="5097" y="2017"/>
                    <a:pt x="10193" y="638"/>
                    <a:pt x="13834" y="179"/>
                  </a:cubicBezTo>
                  <a:cubicBezTo>
                    <a:pt x="17474" y="-281"/>
                    <a:pt x="19658" y="179"/>
                    <a:pt x="20629" y="1174"/>
                  </a:cubicBezTo>
                  <a:cubicBezTo>
                    <a:pt x="21600" y="2170"/>
                    <a:pt x="21357" y="3702"/>
                    <a:pt x="19658" y="6536"/>
                  </a:cubicBezTo>
                  <a:cubicBezTo>
                    <a:pt x="17960" y="9370"/>
                    <a:pt x="14804" y="13506"/>
                    <a:pt x="13348" y="16187"/>
                  </a:cubicBezTo>
                  <a:cubicBezTo>
                    <a:pt x="11892" y="18868"/>
                    <a:pt x="12135" y="20093"/>
                    <a:pt x="12378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643476" y="1701769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9976" y="2406619"/>
              <a:ext cx="1118870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60"/>
                  </a:moveTo>
                  <a:cubicBezTo>
                    <a:pt x="159" y="2960"/>
                    <a:pt x="319" y="2560"/>
                    <a:pt x="468" y="2360"/>
                  </a:cubicBezTo>
                  <a:cubicBezTo>
                    <a:pt x="617" y="2160"/>
                    <a:pt x="756" y="2160"/>
                    <a:pt x="919" y="2160"/>
                  </a:cubicBezTo>
                  <a:cubicBezTo>
                    <a:pt x="1083" y="2160"/>
                    <a:pt x="1271" y="2160"/>
                    <a:pt x="1444" y="2160"/>
                  </a:cubicBezTo>
                  <a:cubicBezTo>
                    <a:pt x="1618" y="2160"/>
                    <a:pt x="1778" y="2160"/>
                    <a:pt x="1921" y="2160"/>
                  </a:cubicBezTo>
                  <a:cubicBezTo>
                    <a:pt x="2064" y="2160"/>
                    <a:pt x="2190" y="2160"/>
                    <a:pt x="2331" y="2160"/>
                  </a:cubicBezTo>
                  <a:cubicBezTo>
                    <a:pt x="2472" y="2160"/>
                    <a:pt x="2627" y="2160"/>
                    <a:pt x="2791" y="2080"/>
                  </a:cubicBezTo>
                  <a:cubicBezTo>
                    <a:pt x="2954" y="2000"/>
                    <a:pt x="3126" y="1840"/>
                    <a:pt x="3300" y="1720"/>
                  </a:cubicBezTo>
                  <a:cubicBezTo>
                    <a:pt x="3473" y="1600"/>
                    <a:pt x="3649" y="1520"/>
                    <a:pt x="3833" y="1400"/>
                  </a:cubicBezTo>
                  <a:cubicBezTo>
                    <a:pt x="4017" y="1280"/>
                    <a:pt x="4209" y="1120"/>
                    <a:pt x="4360" y="1040"/>
                  </a:cubicBezTo>
                  <a:cubicBezTo>
                    <a:pt x="4511" y="960"/>
                    <a:pt x="4622" y="960"/>
                    <a:pt x="4793" y="880"/>
                  </a:cubicBezTo>
                  <a:cubicBezTo>
                    <a:pt x="4965" y="800"/>
                    <a:pt x="5198" y="640"/>
                    <a:pt x="5429" y="520"/>
                  </a:cubicBezTo>
                  <a:cubicBezTo>
                    <a:pt x="5659" y="400"/>
                    <a:pt x="5888" y="320"/>
                    <a:pt x="6062" y="280"/>
                  </a:cubicBezTo>
                  <a:cubicBezTo>
                    <a:pt x="6236" y="240"/>
                    <a:pt x="6354" y="240"/>
                    <a:pt x="6475" y="240"/>
                  </a:cubicBezTo>
                  <a:cubicBezTo>
                    <a:pt x="6595" y="240"/>
                    <a:pt x="6718" y="240"/>
                    <a:pt x="6838" y="200"/>
                  </a:cubicBezTo>
                  <a:cubicBezTo>
                    <a:pt x="6959" y="160"/>
                    <a:pt x="7077" y="80"/>
                    <a:pt x="7202" y="40"/>
                  </a:cubicBezTo>
                  <a:cubicBezTo>
                    <a:pt x="7327" y="0"/>
                    <a:pt x="7457" y="0"/>
                    <a:pt x="7588" y="0"/>
                  </a:cubicBezTo>
                  <a:cubicBezTo>
                    <a:pt x="7719" y="0"/>
                    <a:pt x="7850" y="0"/>
                    <a:pt x="7985" y="0"/>
                  </a:cubicBezTo>
                  <a:cubicBezTo>
                    <a:pt x="8119" y="0"/>
                    <a:pt x="8258" y="0"/>
                    <a:pt x="8389" y="0"/>
                  </a:cubicBezTo>
                  <a:cubicBezTo>
                    <a:pt x="8520" y="0"/>
                    <a:pt x="8642" y="0"/>
                    <a:pt x="8777" y="0"/>
                  </a:cubicBezTo>
                  <a:cubicBezTo>
                    <a:pt x="8912" y="0"/>
                    <a:pt x="9059" y="0"/>
                    <a:pt x="9204" y="0"/>
                  </a:cubicBezTo>
                  <a:cubicBezTo>
                    <a:pt x="9349" y="0"/>
                    <a:pt x="9492" y="0"/>
                    <a:pt x="9637" y="0"/>
                  </a:cubicBezTo>
                  <a:cubicBezTo>
                    <a:pt x="9783" y="0"/>
                    <a:pt x="9930" y="0"/>
                    <a:pt x="10073" y="0"/>
                  </a:cubicBezTo>
                  <a:cubicBezTo>
                    <a:pt x="10216" y="0"/>
                    <a:pt x="10355" y="0"/>
                    <a:pt x="10506" y="0"/>
                  </a:cubicBezTo>
                  <a:cubicBezTo>
                    <a:pt x="10657" y="0"/>
                    <a:pt x="10820" y="0"/>
                    <a:pt x="10980" y="40"/>
                  </a:cubicBezTo>
                  <a:cubicBezTo>
                    <a:pt x="11139" y="80"/>
                    <a:pt x="11294" y="160"/>
                    <a:pt x="11452" y="280"/>
                  </a:cubicBezTo>
                  <a:cubicBezTo>
                    <a:pt x="11609" y="400"/>
                    <a:pt x="11768" y="560"/>
                    <a:pt x="11924" y="680"/>
                  </a:cubicBezTo>
                  <a:cubicBezTo>
                    <a:pt x="12079" y="800"/>
                    <a:pt x="12230" y="880"/>
                    <a:pt x="12392" y="1040"/>
                  </a:cubicBezTo>
                  <a:cubicBezTo>
                    <a:pt x="12553" y="1200"/>
                    <a:pt x="12725" y="1440"/>
                    <a:pt x="12892" y="1640"/>
                  </a:cubicBezTo>
                  <a:cubicBezTo>
                    <a:pt x="13060" y="1840"/>
                    <a:pt x="13223" y="2000"/>
                    <a:pt x="13389" y="2240"/>
                  </a:cubicBezTo>
                  <a:cubicBezTo>
                    <a:pt x="13554" y="2480"/>
                    <a:pt x="13722" y="2800"/>
                    <a:pt x="13881" y="3080"/>
                  </a:cubicBezTo>
                  <a:cubicBezTo>
                    <a:pt x="14040" y="3360"/>
                    <a:pt x="14192" y="3600"/>
                    <a:pt x="14355" y="3840"/>
                  </a:cubicBezTo>
                  <a:cubicBezTo>
                    <a:pt x="14519" y="4080"/>
                    <a:pt x="14694" y="4320"/>
                    <a:pt x="14862" y="4600"/>
                  </a:cubicBezTo>
                  <a:cubicBezTo>
                    <a:pt x="15029" y="4880"/>
                    <a:pt x="15189" y="5200"/>
                    <a:pt x="15350" y="5520"/>
                  </a:cubicBezTo>
                  <a:cubicBezTo>
                    <a:pt x="15511" y="5840"/>
                    <a:pt x="15675" y="6160"/>
                    <a:pt x="15830" y="6440"/>
                  </a:cubicBezTo>
                  <a:cubicBezTo>
                    <a:pt x="15985" y="6720"/>
                    <a:pt x="16133" y="6960"/>
                    <a:pt x="16290" y="7240"/>
                  </a:cubicBezTo>
                  <a:cubicBezTo>
                    <a:pt x="16447" y="7520"/>
                    <a:pt x="16615" y="7840"/>
                    <a:pt x="16776" y="8160"/>
                  </a:cubicBezTo>
                  <a:cubicBezTo>
                    <a:pt x="16938" y="8480"/>
                    <a:pt x="17093" y="8800"/>
                    <a:pt x="17248" y="9160"/>
                  </a:cubicBezTo>
                  <a:cubicBezTo>
                    <a:pt x="17403" y="9520"/>
                    <a:pt x="17559" y="9920"/>
                    <a:pt x="17706" y="10280"/>
                  </a:cubicBezTo>
                  <a:cubicBezTo>
                    <a:pt x="17853" y="10640"/>
                    <a:pt x="17992" y="10960"/>
                    <a:pt x="18139" y="11320"/>
                  </a:cubicBezTo>
                  <a:cubicBezTo>
                    <a:pt x="18286" y="11680"/>
                    <a:pt x="18441" y="12080"/>
                    <a:pt x="18660" y="12640"/>
                  </a:cubicBezTo>
                  <a:cubicBezTo>
                    <a:pt x="18879" y="13200"/>
                    <a:pt x="19160" y="13920"/>
                    <a:pt x="19363" y="14480"/>
                  </a:cubicBezTo>
                  <a:cubicBezTo>
                    <a:pt x="19565" y="15040"/>
                    <a:pt x="19688" y="15440"/>
                    <a:pt x="19878" y="16040"/>
                  </a:cubicBezTo>
                  <a:cubicBezTo>
                    <a:pt x="20068" y="16640"/>
                    <a:pt x="20325" y="17440"/>
                    <a:pt x="20560" y="18200"/>
                  </a:cubicBezTo>
                  <a:cubicBezTo>
                    <a:pt x="20795" y="18960"/>
                    <a:pt x="21007" y="19680"/>
                    <a:pt x="21177" y="20240"/>
                  </a:cubicBezTo>
                  <a:cubicBezTo>
                    <a:pt x="21347" y="20800"/>
                    <a:pt x="21473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951326" y="2781269"/>
              <a:ext cx="762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600"/>
                    <a:pt x="6000" y="7200"/>
                    <a:pt x="8700" y="10440"/>
                  </a:cubicBezTo>
                  <a:cubicBezTo>
                    <a:pt x="11400" y="13680"/>
                    <a:pt x="13800" y="16560"/>
                    <a:pt x="15900" y="18360"/>
                  </a:cubicBezTo>
                  <a:cubicBezTo>
                    <a:pt x="18000" y="20160"/>
                    <a:pt x="19800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949362" y="2712095"/>
              <a:ext cx="277132" cy="42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458" fill="norm" stroke="1" extrusionOk="0">
                  <a:moveTo>
                    <a:pt x="619" y="6413"/>
                  </a:moveTo>
                  <a:cubicBezTo>
                    <a:pt x="146" y="4801"/>
                    <a:pt x="-327" y="3189"/>
                    <a:pt x="304" y="2061"/>
                  </a:cubicBezTo>
                  <a:cubicBezTo>
                    <a:pt x="934" y="933"/>
                    <a:pt x="2669" y="288"/>
                    <a:pt x="4955" y="73"/>
                  </a:cubicBezTo>
                  <a:cubicBezTo>
                    <a:pt x="7241" y="-142"/>
                    <a:pt x="10079" y="73"/>
                    <a:pt x="13074" y="1309"/>
                  </a:cubicBezTo>
                  <a:cubicBezTo>
                    <a:pt x="16070" y="2545"/>
                    <a:pt x="19223" y="4801"/>
                    <a:pt x="20248" y="7273"/>
                  </a:cubicBezTo>
                  <a:cubicBezTo>
                    <a:pt x="21273" y="9745"/>
                    <a:pt x="20169" y="12431"/>
                    <a:pt x="18435" y="14688"/>
                  </a:cubicBezTo>
                  <a:cubicBezTo>
                    <a:pt x="16701" y="16945"/>
                    <a:pt x="14336" y="18771"/>
                    <a:pt x="12601" y="19900"/>
                  </a:cubicBezTo>
                  <a:cubicBezTo>
                    <a:pt x="10867" y="21028"/>
                    <a:pt x="9764" y="21458"/>
                    <a:pt x="8975" y="21458"/>
                  </a:cubicBezTo>
                  <a:cubicBezTo>
                    <a:pt x="8187" y="21458"/>
                    <a:pt x="7714" y="21028"/>
                    <a:pt x="7241" y="20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906876" y="3225769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4400"/>
                    <a:pt x="11286" y="7200"/>
                    <a:pt x="14886" y="3600"/>
                  </a:cubicBezTo>
                  <a:cubicBezTo>
                    <a:pt x="18486" y="0"/>
                    <a:pt x="200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954449" y="3289269"/>
              <a:ext cx="288978" cy="4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813" fill="norm" stroke="1" extrusionOk="0">
                  <a:moveTo>
                    <a:pt x="2605" y="11270"/>
                  </a:moveTo>
                  <a:cubicBezTo>
                    <a:pt x="1344" y="15026"/>
                    <a:pt x="83" y="18783"/>
                    <a:pt x="4" y="20191"/>
                  </a:cubicBezTo>
                  <a:cubicBezTo>
                    <a:pt x="-75" y="21600"/>
                    <a:pt x="1029" y="20661"/>
                    <a:pt x="4813" y="16904"/>
                  </a:cubicBezTo>
                  <a:cubicBezTo>
                    <a:pt x="8597" y="13148"/>
                    <a:pt x="15061" y="6574"/>
                    <a:pt x="215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793076" y="2508219"/>
              <a:ext cx="266701" cy="559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0"/>
                  </a:moveTo>
                  <a:cubicBezTo>
                    <a:pt x="1714" y="302"/>
                    <a:pt x="3429" y="604"/>
                    <a:pt x="4714" y="889"/>
                  </a:cubicBezTo>
                  <a:cubicBezTo>
                    <a:pt x="6000" y="1175"/>
                    <a:pt x="6857" y="1444"/>
                    <a:pt x="7714" y="1750"/>
                  </a:cubicBezTo>
                  <a:cubicBezTo>
                    <a:pt x="8571" y="2056"/>
                    <a:pt x="9429" y="2399"/>
                    <a:pt x="10286" y="2738"/>
                  </a:cubicBezTo>
                  <a:cubicBezTo>
                    <a:pt x="11143" y="3076"/>
                    <a:pt x="12000" y="3411"/>
                    <a:pt x="12771" y="3737"/>
                  </a:cubicBezTo>
                  <a:cubicBezTo>
                    <a:pt x="13543" y="4064"/>
                    <a:pt x="14229" y="4382"/>
                    <a:pt x="14743" y="4708"/>
                  </a:cubicBezTo>
                  <a:cubicBezTo>
                    <a:pt x="15257" y="5035"/>
                    <a:pt x="15600" y="5369"/>
                    <a:pt x="15857" y="5712"/>
                  </a:cubicBezTo>
                  <a:cubicBezTo>
                    <a:pt x="16114" y="6055"/>
                    <a:pt x="16286" y="6406"/>
                    <a:pt x="16457" y="6757"/>
                  </a:cubicBezTo>
                  <a:cubicBezTo>
                    <a:pt x="16629" y="7108"/>
                    <a:pt x="16800" y="7458"/>
                    <a:pt x="16886" y="7809"/>
                  </a:cubicBezTo>
                  <a:cubicBezTo>
                    <a:pt x="16971" y="8160"/>
                    <a:pt x="16971" y="8511"/>
                    <a:pt x="16971" y="8858"/>
                  </a:cubicBezTo>
                  <a:cubicBezTo>
                    <a:pt x="16971" y="9205"/>
                    <a:pt x="16971" y="9547"/>
                    <a:pt x="16971" y="9894"/>
                  </a:cubicBezTo>
                  <a:cubicBezTo>
                    <a:pt x="16971" y="10241"/>
                    <a:pt x="16971" y="10592"/>
                    <a:pt x="16971" y="10947"/>
                  </a:cubicBezTo>
                  <a:cubicBezTo>
                    <a:pt x="16971" y="11302"/>
                    <a:pt x="16971" y="11661"/>
                    <a:pt x="16971" y="12012"/>
                  </a:cubicBezTo>
                  <a:cubicBezTo>
                    <a:pt x="16971" y="12363"/>
                    <a:pt x="16971" y="12705"/>
                    <a:pt x="16971" y="13048"/>
                  </a:cubicBezTo>
                  <a:cubicBezTo>
                    <a:pt x="16971" y="13391"/>
                    <a:pt x="16971" y="13734"/>
                    <a:pt x="16971" y="14072"/>
                  </a:cubicBezTo>
                  <a:cubicBezTo>
                    <a:pt x="16971" y="14411"/>
                    <a:pt x="16971" y="14745"/>
                    <a:pt x="16971" y="15076"/>
                  </a:cubicBezTo>
                  <a:cubicBezTo>
                    <a:pt x="16971" y="15406"/>
                    <a:pt x="16971" y="15733"/>
                    <a:pt x="16971" y="16043"/>
                  </a:cubicBezTo>
                  <a:cubicBezTo>
                    <a:pt x="16971" y="16353"/>
                    <a:pt x="16971" y="16647"/>
                    <a:pt x="16971" y="16969"/>
                  </a:cubicBezTo>
                  <a:cubicBezTo>
                    <a:pt x="16971" y="17291"/>
                    <a:pt x="16971" y="17642"/>
                    <a:pt x="16971" y="18001"/>
                  </a:cubicBezTo>
                  <a:cubicBezTo>
                    <a:pt x="16971" y="18360"/>
                    <a:pt x="16971" y="18728"/>
                    <a:pt x="16971" y="19070"/>
                  </a:cubicBezTo>
                  <a:cubicBezTo>
                    <a:pt x="16971" y="19413"/>
                    <a:pt x="16971" y="19731"/>
                    <a:pt x="17143" y="20021"/>
                  </a:cubicBezTo>
                  <a:cubicBezTo>
                    <a:pt x="17314" y="20311"/>
                    <a:pt x="17657" y="20572"/>
                    <a:pt x="18171" y="20800"/>
                  </a:cubicBezTo>
                  <a:cubicBezTo>
                    <a:pt x="18686" y="21029"/>
                    <a:pt x="19371" y="21225"/>
                    <a:pt x="19886" y="21359"/>
                  </a:cubicBezTo>
                  <a:cubicBezTo>
                    <a:pt x="20400" y="21494"/>
                    <a:pt x="20743" y="21567"/>
                    <a:pt x="21000" y="21584"/>
                  </a:cubicBezTo>
                  <a:cubicBezTo>
                    <a:pt x="21257" y="21600"/>
                    <a:pt x="21429" y="21559"/>
                    <a:pt x="2160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7094826" y="2895569"/>
              <a:ext cx="19051" cy="31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0"/>
                  </a:moveTo>
                  <a:cubicBezTo>
                    <a:pt x="21600" y="4608"/>
                    <a:pt x="21600" y="9216"/>
                    <a:pt x="20400" y="12384"/>
                  </a:cubicBezTo>
                  <a:cubicBezTo>
                    <a:pt x="19200" y="15552"/>
                    <a:pt x="16800" y="17280"/>
                    <a:pt x="14400" y="18720"/>
                  </a:cubicBezTo>
                  <a:cubicBezTo>
                    <a:pt x="12000" y="20160"/>
                    <a:pt x="9600" y="21312"/>
                    <a:pt x="8400" y="21456"/>
                  </a:cubicBezTo>
                  <a:cubicBezTo>
                    <a:pt x="7200" y="21600"/>
                    <a:pt x="7200" y="20736"/>
                    <a:pt x="6000" y="19872"/>
                  </a:cubicBezTo>
                  <a:cubicBezTo>
                    <a:pt x="4800" y="19008"/>
                    <a:pt x="2400" y="18144"/>
                    <a:pt x="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7069376" y="2837204"/>
              <a:ext cx="178365" cy="38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392" fill="norm" stroke="1" extrusionOk="0">
                  <a:moveTo>
                    <a:pt x="751" y="5990"/>
                  </a:moveTo>
                  <a:cubicBezTo>
                    <a:pt x="255" y="4248"/>
                    <a:pt x="-242" y="2506"/>
                    <a:pt x="130" y="1461"/>
                  </a:cubicBezTo>
                  <a:cubicBezTo>
                    <a:pt x="503" y="416"/>
                    <a:pt x="1744" y="67"/>
                    <a:pt x="4475" y="9"/>
                  </a:cubicBezTo>
                  <a:cubicBezTo>
                    <a:pt x="7206" y="-49"/>
                    <a:pt x="11427" y="183"/>
                    <a:pt x="14158" y="822"/>
                  </a:cubicBezTo>
                  <a:cubicBezTo>
                    <a:pt x="16889" y="1461"/>
                    <a:pt x="18130" y="2506"/>
                    <a:pt x="17510" y="3783"/>
                  </a:cubicBezTo>
                  <a:cubicBezTo>
                    <a:pt x="16889" y="5061"/>
                    <a:pt x="14406" y="6570"/>
                    <a:pt x="12668" y="7499"/>
                  </a:cubicBezTo>
                  <a:cubicBezTo>
                    <a:pt x="10930" y="8428"/>
                    <a:pt x="9937" y="8777"/>
                    <a:pt x="10186" y="9125"/>
                  </a:cubicBezTo>
                  <a:cubicBezTo>
                    <a:pt x="10434" y="9474"/>
                    <a:pt x="11924" y="9822"/>
                    <a:pt x="13910" y="10519"/>
                  </a:cubicBezTo>
                  <a:cubicBezTo>
                    <a:pt x="15896" y="11216"/>
                    <a:pt x="18379" y="12261"/>
                    <a:pt x="19744" y="13480"/>
                  </a:cubicBezTo>
                  <a:cubicBezTo>
                    <a:pt x="21110" y="14699"/>
                    <a:pt x="21358" y="16093"/>
                    <a:pt x="20117" y="17428"/>
                  </a:cubicBezTo>
                  <a:cubicBezTo>
                    <a:pt x="18875" y="18764"/>
                    <a:pt x="16144" y="20041"/>
                    <a:pt x="14158" y="20738"/>
                  </a:cubicBezTo>
                  <a:cubicBezTo>
                    <a:pt x="12172" y="21435"/>
                    <a:pt x="10930" y="21551"/>
                    <a:pt x="9813" y="21203"/>
                  </a:cubicBezTo>
                  <a:cubicBezTo>
                    <a:pt x="8696" y="20854"/>
                    <a:pt x="7703" y="20041"/>
                    <a:pt x="6710" y="19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7274514" y="3028212"/>
              <a:ext cx="67963" cy="14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71" fill="norm" stroke="1" extrusionOk="0">
                  <a:moveTo>
                    <a:pt x="11198" y="13447"/>
                  </a:moveTo>
                  <a:cubicBezTo>
                    <a:pt x="12507" y="11859"/>
                    <a:pt x="13816" y="10271"/>
                    <a:pt x="15125" y="7889"/>
                  </a:cubicBezTo>
                  <a:cubicBezTo>
                    <a:pt x="16434" y="5506"/>
                    <a:pt x="17743" y="2330"/>
                    <a:pt x="16761" y="900"/>
                  </a:cubicBezTo>
                  <a:cubicBezTo>
                    <a:pt x="15780" y="-529"/>
                    <a:pt x="12507" y="-211"/>
                    <a:pt x="9234" y="1536"/>
                  </a:cubicBezTo>
                  <a:cubicBezTo>
                    <a:pt x="5961" y="3283"/>
                    <a:pt x="2689" y="6459"/>
                    <a:pt x="1052" y="8842"/>
                  </a:cubicBezTo>
                  <a:cubicBezTo>
                    <a:pt x="-584" y="11224"/>
                    <a:pt x="-584" y="12812"/>
                    <a:pt x="3016" y="14718"/>
                  </a:cubicBezTo>
                  <a:cubicBezTo>
                    <a:pt x="6616" y="16624"/>
                    <a:pt x="13816" y="18847"/>
                    <a:pt x="21016" y="2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7405976" y="3003519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48"/>
                    <a:pt x="16457" y="497"/>
                    <a:pt x="13371" y="1738"/>
                  </a:cubicBezTo>
                  <a:cubicBezTo>
                    <a:pt x="10286" y="2979"/>
                    <a:pt x="6686" y="5214"/>
                    <a:pt x="6686" y="7324"/>
                  </a:cubicBezTo>
                  <a:cubicBezTo>
                    <a:pt x="6686" y="9434"/>
                    <a:pt x="10286" y="11421"/>
                    <a:pt x="12343" y="13034"/>
                  </a:cubicBezTo>
                  <a:cubicBezTo>
                    <a:pt x="14400" y="14648"/>
                    <a:pt x="14914" y="15890"/>
                    <a:pt x="15171" y="17131"/>
                  </a:cubicBezTo>
                  <a:cubicBezTo>
                    <a:pt x="15429" y="18372"/>
                    <a:pt x="15429" y="19614"/>
                    <a:pt x="12857" y="20359"/>
                  </a:cubicBezTo>
                  <a:cubicBezTo>
                    <a:pt x="10286" y="21103"/>
                    <a:pt x="5143" y="213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7559536" y="2870169"/>
              <a:ext cx="81391" cy="3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79" fill="norm" stroke="1" extrusionOk="0">
                  <a:moveTo>
                    <a:pt x="11328" y="0"/>
                  </a:moveTo>
                  <a:cubicBezTo>
                    <a:pt x="7451" y="3450"/>
                    <a:pt x="3574" y="6900"/>
                    <a:pt x="1635" y="10200"/>
                  </a:cubicBezTo>
                  <a:cubicBezTo>
                    <a:pt x="-303" y="13500"/>
                    <a:pt x="-303" y="16650"/>
                    <a:pt x="528" y="18600"/>
                  </a:cubicBezTo>
                  <a:cubicBezTo>
                    <a:pt x="1359" y="20550"/>
                    <a:pt x="3020" y="21300"/>
                    <a:pt x="6620" y="21450"/>
                  </a:cubicBezTo>
                  <a:cubicBezTo>
                    <a:pt x="10220" y="21600"/>
                    <a:pt x="15759" y="21150"/>
                    <a:pt x="21297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7531845" y="3022569"/>
              <a:ext cx="19798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91" y="21600"/>
                  </a:moveTo>
                  <a:cubicBezTo>
                    <a:pt x="1042" y="21600"/>
                    <a:pt x="-107" y="21600"/>
                    <a:pt x="8" y="20160"/>
                  </a:cubicBezTo>
                  <a:cubicBezTo>
                    <a:pt x="123" y="18720"/>
                    <a:pt x="1502" y="15840"/>
                    <a:pt x="5293" y="12240"/>
                  </a:cubicBezTo>
                  <a:cubicBezTo>
                    <a:pt x="9084" y="8640"/>
                    <a:pt x="15289" y="4320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7974041" y="3023705"/>
              <a:ext cx="604326" cy="32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37" fill="norm" stroke="1" extrusionOk="0">
                  <a:moveTo>
                    <a:pt x="5316" y="2833"/>
                  </a:moveTo>
                  <a:cubicBezTo>
                    <a:pt x="3961" y="1725"/>
                    <a:pt x="2606" y="618"/>
                    <a:pt x="1741" y="202"/>
                  </a:cubicBezTo>
                  <a:cubicBezTo>
                    <a:pt x="875" y="-213"/>
                    <a:pt x="499" y="64"/>
                    <a:pt x="273" y="549"/>
                  </a:cubicBezTo>
                  <a:cubicBezTo>
                    <a:pt x="47" y="1033"/>
                    <a:pt x="-28" y="1725"/>
                    <a:pt x="10" y="2418"/>
                  </a:cubicBezTo>
                  <a:cubicBezTo>
                    <a:pt x="47" y="3110"/>
                    <a:pt x="198" y="3802"/>
                    <a:pt x="649" y="4149"/>
                  </a:cubicBezTo>
                  <a:cubicBezTo>
                    <a:pt x="1101" y="4495"/>
                    <a:pt x="1854" y="4495"/>
                    <a:pt x="2380" y="4218"/>
                  </a:cubicBezTo>
                  <a:cubicBezTo>
                    <a:pt x="2907" y="3941"/>
                    <a:pt x="3208" y="3387"/>
                    <a:pt x="3396" y="3456"/>
                  </a:cubicBezTo>
                  <a:cubicBezTo>
                    <a:pt x="3585" y="3525"/>
                    <a:pt x="3660" y="4218"/>
                    <a:pt x="3697" y="6156"/>
                  </a:cubicBezTo>
                  <a:cubicBezTo>
                    <a:pt x="3735" y="8095"/>
                    <a:pt x="3735" y="11279"/>
                    <a:pt x="3622" y="13633"/>
                  </a:cubicBezTo>
                  <a:cubicBezTo>
                    <a:pt x="3509" y="15987"/>
                    <a:pt x="3283" y="17510"/>
                    <a:pt x="2945" y="18687"/>
                  </a:cubicBezTo>
                  <a:cubicBezTo>
                    <a:pt x="2606" y="19864"/>
                    <a:pt x="2155" y="20695"/>
                    <a:pt x="1741" y="21041"/>
                  </a:cubicBezTo>
                  <a:cubicBezTo>
                    <a:pt x="1327" y="21387"/>
                    <a:pt x="950" y="21249"/>
                    <a:pt x="725" y="20833"/>
                  </a:cubicBezTo>
                  <a:cubicBezTo>
                    <a:pt x="499" y="20418"/>
                    <a:pt x="424" y="19725"/>
                    <a:pt x="649" y="18133"/>
                  </a:cubicBezTo>
                  <a:cubicBezTo>
                    <a:pt x="875" y="16541"/>
                    <a:pt x="1402" y="14049"/>
                    <a:pt x="2380" y="11556"/>
                  </a:cubicBezTo>
                  <a:cubicBezTo>
                    <a:pt x="3359" y="9064"/>
                    <a:pt x="4789" y="6572"/>
                    <a:pt x="5692" y="5118"/>
                  </a:cubicBezTo>
                  <a:cubicBezTo>
                    <a:pt x="6595" y="3664"/>
                    <a:pt x="6971" y="3249"/>
                    <a:pt x="7009" y="3733"/>
                  </a:cubicBezTo>
                  <a:cubicBezTo>
                    <a:pt x="7047" y="4218"/>
                    <a:pt x="6746" y="5602"/>
                    <a:pt x="6557" y="6641"/>
                  </a:cubicBezTo>
                  <a:cubicBezTo>
                    <a:pt x="6369" y="7679"/>
                    <a:pt x="6294" y="8372"/>
                    <a:pt x="6444" y="8649"/>
                  </a:cubicBezTo>
                  <a:cubicBezTo>
                    <a:pt x="6595" y="8925"/>
                    <a:pt x="6971" y="8787"/>
                    <a:pt x="7385" y="8302"/>
                  </a:cubicBezTo>
                  <a:cubicBezTo>
                    <a:pt x="7799" y="7818"/>
                    <a:pt x="8251" y="6987"/>
                    <a:pt x="8665" y="6779"/>
                  </a:cubicBezTo>
                  <a:cubicBezTo>
                    <a:pt x="9079" y="6572"/>
                    <a:pt x="9455" y="6987"/>
                    <a:pt x="9831" y="7195"/>
                  </a:cubicBezTo>
                  <a:cubicBezTo>
                    <a:pt x="10208" y="7402"/>
                    <a:pt x="10584" y="7402"/>
                    <a:pt x="10960" y="7333"/>
                  </a:cubicBezTo>
                  <a:cubicBezTo>
                    <a:pt x="11336" y="7264"/>
                    <a:pt x="11713" y="7125"/>
                    <a:pt x="11976" y="6572"/>
                  </a:cubicBezTo>
                  <a:cubicBezTo>
                    <a:pt x="12240" y="6018"/>
                    <a:pt x="12390" y="5049"/>
                    <a:pt x="12315" y="4356"/>
                  </a:cubicBezTo>
                  <a:cubicBezTo>
                    <a:pt x="12240" y="3664"/>
                    <a:pt x="11939" y="3249"/>
                    <a:pt x="11600" y="3456"/>
                  </a:cubicBezTo>
                  <a:cubicBezTo>
                    <a:pt x="11261" y="3664"/>
                    <a:pt x="10885" y="4495"/>
                    <a:pt x="10659" y="5256"/>
                  </a:cubicBezTo>
                  <a:cubicBezTo>
                    <a:pt x="10433" y="6018"/>
                    <a:pt x="10358" y="6710"/>
                    <a:pt x="10358" y="7402"/>
                  </a:cubicBezTo>
                  <a:cubicBezTo>
                    <a:pt x="10358" y="8095"/>
                    <a:pt x="10433" y="8787"/>
                    <a:pt x="10697" y="9133"/>
                  </a:cubicBezTo>
                  <a:cubicBezTo>
                    <a:pt x="10960" y="9479"/>
                    <a:pt x="11412" y="9479"/>
                    <a:pt x="12014" y="9272"/>
                  </a:cubicBezTo>
                  <a:cubicBezTo>
                    <a:pt x="12616" y="9064"/>
                    <a:pt x="13369" y="8649"/>
                    <a:pt x="14159" y="7610"/>
                  </a:cubicBezTo>
                  <a:cubicBezTo>
                    <a:pt x="14949" y="6572"/>
                    <a:pt x="15777" y="4910"/>
                    <a:pt x="16191" y="3525"/>
                  </a:cubicBezTo>
                  <a:cubicBezTo>
                    <a:pt x="16605" y="2141"/>
                    <a:pt x="16605" y="1033"/>
                    <a:pt x="16492" y="756"/>
                  </a:cubicBezTo>
                  <a:cubicBezTo>
                    <a:pt x="16379" y="479"/>
                    <a:pt x="16153" y="1033"/>
                    <a:pt x="16078" y="2072"/>
                  </a:cubicBezTo>
                  <a:cubicBezTo>
                    <a:pt x="16003" y="3110"/>
                    <a:pt x="16078" y="4633"/>
                    <a:pt x="16116" y="5810"/>
                  </a:cubicBezTo>
                  <a:cubicBezTo>
                    <a:pt x="16153" y="6987"/>
                    <a:pt x="16153" y="7818"/>
                    <a:pt x="16078" y="8579"/>
                  </a:cubicBezTo>
                  <a:cubicBezTo>
                    <a:pt x="16003" y="9341"/>
                    <a:pt x="15852" y="10033"/>
                    <a:pt x="16040" y="9895"/>
                  </a:cubicBezTo>
                  <a:cubicBezTo>
                    <a:pt x="16228" y="9756"/>
                    <a:pt x="16755" y="8787"/>
                    <a:pt x="17433" y="7333"/>
                  </a:cubicBezTo>
                  <a:cubicBezTo>
                    <a:pt x="18110" y="5879"/>
                    <a:pt x="18938" y="3941"/>
                    <a:pt x="19352" y="2625"/>
                  </a:cubicBezTo>
                  <a:cubicBezTo>
                    <a:pt x="19766" y="1310"/>
                    <a:pt x="19766" y="618"/>
                    <a:pt x="19615" y="479"/>
                  </a:cubicBezTo>
                  <a:cubicBezTo>
                    <a:pt x="19465" y="341"/>
                    <a:pt x="19164" y="756"/>
                    <a:pt x="18975" y="1310"/>
                  </a:cubicBezTo>
                  <a:cubicBezTo>
                    <a:pt x="18787" y="1864"/>
                    <a:pt x="18712" y="2556"/>
                    <a:pt x="18787" y="3179"/>
                  </a:cubicBezTo>
                  <a:cubicBezTo>
                    <a:pt x="18863" y="3802"/>
                    <a:pt x="19088" y="4356"/>
                    <a:pt x="19502" y="5118"/>
                  </a:cubicBezTo>
                  <a:cubicBezTo>
                    <a:pt x="19916" y="5879"/>
                    <a:pt x="20518" y="6849"/>
                    <a:pt x="20932" y="7679"/>
                  </a:cubicBezTo>
                  <a:cubicBezTo>
                    <a:pt x="21346" y="8510"/>
                    <a:pt x="21572" y="9202"/>
                    <a:pt x="21459" y="9687"/>
                  </a:cubicBezTo>
                  <a:cubicBezTo>
                    <a:pt x="21346" y="10172"/>
                    <a:pt x="20895" y="10449"/>
                    <a:pt x="20293" y="10518"/>
                  </a:cubicBezTo>
                  <a:cubicBezTo>
                    <a:pt x="19690" y="10587"/>
                    <a:pt x="18938" y="10449"/>
                    <a:pt x="18185" y="1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894817" y="2869905"/>
              <a:ext cx="263760" cy="48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50" fill="norm" stroke="1" extrusionOk="0">
                  <a:moveTo>
                    <a:pt x="11683" y="8391"/>
                  </a:moveTo>
                  <a:cubicBezTo>
                    <a:pt x="9955" y="8019"/>
                    <a:pt x="8227" y="7647"/>
                    <a:pt x="6327" y="7740"/>
                  </a:cubicBezTo>
                  <a:cubicBezTo>
                    <a:pt x="4426" y="7833"/>
                    <a:pt x="2352" y="8391"/>
                    <a:pt x="1229" y="8903"/>
                  </a:cubicBezTo>
                  <a:cubicBezTo>
                    <a:pt x="106" y="9416"/>
                    <a:pt x="-67" y="9881"/>
                    <a:pt x="19" y="10347"/>
                  </a:cubicBezTo>
                  <a:cubicBezTo>
                    <a:pt x="106" y="10812"/>
                    <a:pt x="451" y="11278"/>
                    <a:pt x="1056" y="11464"/>
                  </a:cubicBezTo>
                  <a:cubicBezTo>
                    <a:pt x="1661" y="11650"/>
                    <a:pt x="2525" y="11557"/>
                    <a:pt x="3216" y="10905"/>
                  </a:cubicBezTo>
                  <a:cubicBezTo>
                    <a:pt x="3907" y="10253"/>
                    <a:pt x="4426" y="9043"/>
                    <a:pt x="6240" y="7367"/>
                  </a:cubicBezTo>
                  <a:cubicBezTo>
                    <a:pt x="8055" y="5691"/>
                    <a:pt x="11165" y="3550"/>
                    <a:pt x="13152" y="2153"/>
                  </a:cubicBezTo>
                  <a:cubicBezTo>
                    <a:pt x="15139" y="757"/>
                    <a:pt x="16003" y="105"/>
                    <a:pt x="16867" y="12"/>
                  </a:cubicBezTo>
                  <a:cubicBezTo>
                    <a:pt x="17731" y="-81"/>
                    <a:pt x="18595" y="385"/>
                    <a:pt x="18768" y="1455"/>
                  </a:cubicBezTo>
                  <a:cubicBezTo>
                    <a:pt x="18941" y="2526"/>
                    <a:pt x="18423" y="4202"/>
                    <a:pt x="16954" y="6297"/>
                  </a:cubicBezTo>
                  <a:cubicBezTo>
                    <a:pt x="15485" y="8391"/>
                    <a:pt x="13066" y="10905"/>
                    <a:pt x="11165" y="13279"/>
                  </a:cubicBezTo>
                  <a:cubicBezTo>
                    <a:pt x="9264" y="15653"/>
                    <a:pt x="7882" y="17888"/>
                    <a:pt x="7277" y="19238"/>
                  </a:cubicBezTo>
                  <a:cubicBezTo>
                    <a:pt x="6672" y="20588"/>
                    <a:pt x="6845" y="21053"/>
                    <a:pt x="7363" y="21286"/>
                  </a:cubicBezTo>
                  <a:cubicBezTo>
                    <a:pt x="7882" y="21519"/>
                    <a:pt x="8746" y="21519"/>
                    <a:pt x="9955" y="21193"/>
                  </a:cubicBezTo>
                  <a:cubicBezTo>
                    <a:pt x="11165" y="20867"/>
                    <a:pt x="12720" y="20216"/>
                    <a:pt x="13757" y="19285"/>
                  </a:cubicBezTo>
                  <a:cubicBezTo>
                    <a:pt x="14794" y="18353"/>
                    <a:pt x="15312" y="17143"/>
                    <a:pt x="15226" y="16259"/>
                  </a:cubicBezTo>
                  <a:cubicBezTo>
                    <a:pt x="15139" y="15374"/>
                    <a:pt x="14448" y="14816"/>
                    <a:pt x="14535" y="14443"/>
                  </a:cubicBezTo>
                  <a:cubicBezTo>
                    <a:pt x="14621" y="14071"/>
                    <a:pt x="15485" y="13885"/>
                    <a:pt x="16781" y="13698"/>
                  </a:cubicBezTo>
                  <a:cubicBezTo>
                    <a:pt x="18077" y="13512"/>
                    <a:pt x="19805" y="13326"/>
                    <a:pt x="21533" y="13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9672926" y="3092543"/>
              <a:ext cx="336551" cy="19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1357"/>
                  </a:moveTo>
                  <a:cubicBezTo>
                    <a:pt x="2309" y="18140"/>
                    <a:pt x="4619" y="14923"/>
                    <a:pt x="6181" y="11821"/>
                  </a:cubicBezTo>
                  <a:cubicBezTo>
                    <a:pt x="7743" y="8719"/>
                    <a:pt x="8558" y="5731"/>
                    <a:pt x="9034" y="3663"/>
                  </a:cubicBezTo>
                  <a:cubicBezTo>
                    <a:pt x="9509" y="1595"/>
                    <a:pt x="9645" y="446"/>
                    <a:pt x="9374" y="102"/>
                  </a:cubicBezTo>
                  <a:cubicBezTo>
                    <a:pt x="9102" y="-243"/>
                    <a:pt x="8423" y="217"/>
                    <a:pt x="7811" y="2629"/>
                  </a:cubicBezTo>
                  <a:cubicBezTo>
                    <a:pt x="7200" y="5042"/>
                    <a:pt x="6657" y="9408"/>
                    <a:pt x="6385" y="12166"/>
                  </a:cubicBezTo>
                  <a:cubicBezTo>
                    <a:pt x="6113" y="14923"/>
                    <a:pt x="6113" y="16072"/>
                    <a:pt x="6385" y="17221"/>
                  </a:cubicBezTo>
                  <a:cubicBezTo>
                    <a:pt x="6657" y="18370"/>
                    <a:pt x="7200" y="19519"/>
                    <a:pt x="7811" y="20093"/>
                  </a:cubicBezTo>
                  <a:cubicBezTo>
                    <a:pt x="8423" y="20668"/>
                    <a:pt x="9102" y="20668"/>
                    <a:pt x="10189" y="19289"/>
                  </a:cubicBezTo>
                  <a:cubicBezTo>
                    <a:pt x="11275" y="17910"/>
                    <a:pt x="12770" y="15153"/>
                    <a:pt x="13721" y="13085"/>
                  </a:cubicBezTo>
                  <a:cubicBezTo>
                    <a:pt x="14672" y="11017"/>
                    <a:pt x="15079" y="9638"/>
                    <a:pt x="15419" y="8144"/>
                  </a:cubicBezTo>
                  <a:cubicBezTo>
                    <a:pt x="15758" y="6651"/>
                    <a:pt x="16030" y="5042"/>
                    <a:pt x="16234" y="4812"/>
                  </a:cubicBezTo>
                  <a:cubicBezTo>
                    <a:pt x="16438" y="4583"/>
                    <a:pt x="16574" y="5731"/>
                    <a:pt x="17457" y="8029"/>
                  </a:cubicBezTo>
                  <a:cubicBezTo>
                    <a:pt x="18340" y="10327"/>
                    <a:pt x="19970" y="13774"/>
                    <a:pt x="21600" y="17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9800568" y="2948016"/>
              <a:ext cx="126359" cy="8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727" fill="norm" stroke="1" extrusionOk="0">
                  <a:moveTo>
                    <a:pt x="3131" y="1091"/>
                  </a:moveTo>
                  <a:cubicBezTo>
                    <a:pt x="2051" y="6000"/>
                    <a:pt x="971" y="10909"/>
                    <a:pt x="431" y="14591"/>
                  </a:cubicBezTo>
                  <a:cubicBezTo>
                    <a:pt x="-109" y="18272"/>
                    <a:pt x="-109" y="20727"/>
                    <a:pt x="251" y="20727"/>
                  </a:cubicBezTo>
                  <a:cubicBezTo>
                    <a:pt x="611" y="20727"/>
                    <a:pt x="1331" y="18272"/>
                    <a:pt x="2591" y="14591"/>
                  </a:cubicBezTo>
                  <a:cubicBezTo>
                    <a:pt x="3851" y="10909"/>
                    <a:pt x="5651" y="6000"/>
                    <a:pt x="7451" y="3054"/>
                  </a:cubicBezTo>
                  <a:cubicBezTo>
                    <a:pt x="9251" y="109"/>
                    <a:pt x="11051" y="-873"/>
                    <a:pt x="12671" y="845"/>
                  </a:cubicBezTo>
                  <a:cubicBezTo>
                    <a:pt x="14291" y="2563"/>
                    <a:pt x="15731" y="6982"/>
                    <a:pt x="17171" y="10172"/>
                  </a:cubicBezTo>
                  <a:cubicBezTo>
                    <a:pt x="18611" y="13363"/>
                    <a:pt x="20051" y="15327"/>
                    <a:pt x="21491" y="17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031326" y="3422619"/>
              <a:ext cx="2895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24"/>
                  </a:moveTo>
                  <a:cubicBezTo>
                    <a:pt x="505" y="5929"/>
                    <a:pt x="1011" y="4235"/>
                    <a:pt x="1532" y="3176"/>
                  </a:cubicBezTo>
                  <a:cubicBezTo>
                    <a:pt x="2053" y="2118"/>
                    <a:pt x="2589" y="1694"/>
                    <a:pt x="3150" y="1271"/>
                  </a:cubicBezTo>
                  <a:cubicBezTo>
                    <a:pt x="3711" y="847"/>
                    <a:pt x="4295" y="424"/>
                    <a:pt x="4942" y="212"/>
                  </a:cubicBezTo>
                  <a:cubicBezTo>
                    <a:pt x="5589" y="0"/>
                    <a:pt x="6300" y="0"/>
                    <a:pt x="6947" y="0"/>
                  </a:cubicBezTo>
                  <a:cubicBezTo>
                    <a:pt x="7595" y="0"/>
                    <a:pt x="8179" y="0"/>
                    <a:pt x="8771" y="212"/>
                  </a:cubicBezTo>
                  <a:cubicBezTo>
                    <a:pt x="9363" y="424"/>
                    <a:pt x="9963" y="847"/>
                    <a:pt x="10579" y="1271"/>
                  </a:cubicBezTo>
                  <a:cubicBezTo>
                    <a:pt x="11195" y="1694"/>
                    <a:pt x="11826" y="2118"/>
                    <a:pt x="12450" y="2753"/>
                  </a:cubicBezTo>
                  <a:cubicBezTo>
                    <a:pt x="13074" y="3388"/>
                    <a:pt x="13689" y="4235"/>
                    <a:pt x="14297" y="5506"/>
                  </a:cubicBezTo>
                  <a:cubicBezTo>
                    <a:pt x="14905" y="6776"/>
                    <a:pt x="15505" y="8471"/>
                    <a:pt x="16050" y="9953"/>
                  </a:cubicBezTo>
                  <a:cubicBezTo>
                    <a:pt x="16595" y="11435"/>
                    <a:pt x="17084" y="12706"/>
                    <a:pt x="17708" y="14188"/>
                  </a:cubicBezTo>
                  <a:cubicBezTo>
                    <a:pt x="18332" y="15671"/>
                    <a:pt x="19089" y="17365"/>
                    <a:pt x="19761" y="18635"/>
                  </a:cubicBezTo>
                  <a:cubicBezTo>
                    <a:pt x="20432" y="19906"/>
                    <a:pt x="21016" y="20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145626" y="3632169"/>
              <a:ext cx="2070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61" y="2160"/>
                    <a:pt x="1723" y="4320"/>
                    <a:pt x="2573" y="5400"/>
                  </a:cubicBezTo>
                  <a:cubicBezTo>
                    <a:pt x="3423" y="6480"/>
                    <a:pt x="4263" y="6480"/>
                    <a:pt x="5047" y="6480"/>
                  </a:cubicBezTo>
                  <a:cubicBezTo>
                    <a:pt x="5831" y="6480"/>
                    <a:pt x="6560" y="6480"/>
                    <a:pt x="7366" y="6480"/>
                  </a:cubicBezTo>
                  <a:cubicBezTo>
                    <a:pt x="8172" y="6480"/>
                    <a:pt x="9055" y="6480"/>
                    <a:pt x="10182" y="6480"/>
                  </a:cubicBezTo>
                  <a:cubicBezTo>
                    <a:pt x="11308" y="6480"/>
                    <a:pt x="12677" y="6480"/>
                    <a:pt x="13815" y="6840"/>
                  </a:cubicBezTo>
                  <a:cubicBezTo>
                    <a:pt x="14952" y="7200"/>
                    <a:pt x="15858" y="7920"/>
                    <a:pt x="16741" y="9360"/>
                  </a:cubicBezTo>
                  <a:cubicBezTo>
                    <a:pt x="17625" y="10800"/>
                    <a:pt x="18486" y="12960"/>
                    <a:pt x="19292" y="15120"/>
                  </a:cubicBezTo>
                  <a:cubicBezTo>
                    <a:pt x="20098" y="17280"/>
                    <a:pt x="20849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0" y="3856301"/>
              <a:ext cx="272578" cy="36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42" fill="norm" stroke="1" extrusionOk="0">
                  <a:moveTo>
                    <a:pt x="4598" y="6257"/>
                  </a:moveTo>
                  <a:cubicBezTo>
                    <a:pt x="8885" y="5133"/>
                    <a:pt x="13172" y="4009"/>
                    <a:pt x="15810" y="3198"/>
                  </a:cubicBezTo>
                  <a:cubicBezTo>
                    <a:pt x="18448" y="2386"/>
                    <a:pt x="19437" y="1887"/>
                    <a:pt x="20179" y="1387"/>
                  </a:cubicBezTo>
                  <a:cubicBezTo>
                    <a:pt x="20921" y="888"/>
                    <a:pt x="21416" y="388"/>
                    <a:pt x="21169" y="139"/>
                  </a:cubicBezTo>
                  <a:cubicBezTo>
                    <a:pt x="20921" y="-111"/>
                    <a:pt x="19932" y="-111"/>
                    <a:pt x="17294" y="888"/>
                  </a:cubicBezTo>
                  <a:cubicBezTo>
                    <a:pt x="14656" y="1887"/>
                    <a:pt x="10369" y="3884"/>
                    <a:pt x="7566" y="5507"/>
                  </a:cubicBezTo>
                  <a:cubicBezTo>
                    <a:pt x="4763" y="7131"/>
                    <a:pt x="3443" y="8379"/>
                    <a:pt x="2784" y="9316"/>
                  </a:cubicBezTo>
                  <a:cubicBezTo>
                    <a:pt x="2124" y="10252"/>
                    <a:pt x="2124" y="10876"/>
                    <a:pt x="3526" y="11313"/>
                  </a:cubicBezTo>
                  <a:cubicBezTo>
                    <a:pt x="4927" y="11750"/>
                    <a:pt x="7731" y="12000"/>
                    <a:pt x="9544" y="12125"/>
                  </a:cubicBezTo>
                  <a:cubicBezTo>
                    <a:pt x="11358" y="12250"/>
                    <a:pt x="12182" y="12250"/>
                    <a:pt x="11688" y="12624"/>
                  </a:cubicBezTo>
                  <a:cubicBezTo>
                    <a:pt x="11193" y="12999"/>
                    <a:pt x="9379" y="13748"/>
                    <a:pt x="7236" y="14934"/>
                  </a:cubicBezTo>
                  <a:cubicBezTo>
                    <a:pt x="5092" y="16120"/>
                    <a:pt x="2619" y="17743"/>
                    <a:pt x="1300" y="18867"/>
                  </a:cubicBezTo>
                  <a:cubicBezTo>
                    <a:pt x="-19" y="19991"/>
                    <a:pt x="-184" y="20615"/>
                    <a:pt x="146" y="20990"/>
                  </a:cubicBezTo>
                  <a:cubicBezTo>
                    <a:pt x="476" y="21364"/>
                    <a:pt x="1300" y="21489"/>
                    <a:pt x="3608" y="21427"/>
                  </a:cubicBezTo>
                  <a:cubicBezTo>
                    <a:pt x="5917" y="21364"/>
                    <a:pt x="9709" y="21114"/>
                    <a:pt x="13501" y="20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66976" y="4060705"/>
              <a:ext cx="260351" cy="11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7675"/>
                  </a:moveTo>
                  <a:cubicBezTo>
                    <a:pt x="2107" y="7282"/>
                    <a:pt x="4215" y="6889"/>
                    <a:pt x="6059" y="8656"/>
                  </a:cubicBezTo>
                  <a:cubicBezTo>
                    <a:pt x="7902" y="10424"/>
                    <a:pt x="9483" y="14351"/>
                    <a:pt x="9922" y="17100"/>
                  </a:cubicBezTo>
                  <a:cubicBezTo>
                    <a:pt x="10361" y="19849"/>
                    <a:pt x="9659" y="21420"/>
                    <a:pt x="9659" y="21027"/>
                  </a:cubicBezTo>
                  <a:cubicBezTo>
                    <a:pt x="9659" y="20635"/>
                    <a:pt x="10361" y="18278"/>
                    <a:pt x="11327" y="15136"/>
                  </a:cubicBezTo>
                  <a:cubicBezTo>
                    <a:pt x="12293" y="11995"/>
                    <a:pt x="13522" y="8067"/>
                    <a:pt x="14400" y="5122"/>
                  </a:cubicBezTo>
                  <a:cubicBezTo>
                    <a:pt x="15278" y="2176"/>
                    <a:pt x="15805" y="213"/>
                    <a:pt x="15717" y="16"/>
                  </a:cubicBezTo>
                  <a:cubicBezTo>
                    <a:pt x="15629" y="-180"/>
                    <a:pt x="14927" y="1391"/>
                    <a:pt x="14312" y="3158"/>
                  </a:cubicBezTo>
                  <a:cubicBezTo>
                    <a:pt x="13698" y="4925"/>
                    <a:pt x="13171" y="6889"/>
                    <a:pt x="12820" y="9245"/>
                  </a:cubicBezTo>
                  <a:cubicBezTo>
                    <a:pt x="12468" y="11602"/>
                    <a:pt x="12293" y="14351"/>
                    <a:pt x="13785" y="15922"/>
                  </a:cubicBezTo>
                  <a:cubicBezTo>
                    <a:pt x="15278" y="17493"/>
                    <a:pt x="18439" y="17885"/>
                    <a:pt x="21600" y="18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43721" y="3917919"/>
              <a:ext cx="3920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21057" y="0"/>
                  </a:moveTo>
                  <a:cubicBezTo>
                    <a:pt x="10825" y="2954"/>
                    <a:pt x="594" y="5908"/>
                    <a:pt x="25" y="9508"/>
                  </a:cubicBezTo>
                  <a:cubicBezTo>
                    <a:pt x="-543" y="13108"/>
                    <a:pt x="8552" y="17354"/>
                    <a:pt x="176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7126" y="4311619"/>
              <a:ext cx="457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8000"/>
                    <a:pt x="8000" y="14400"/>
                    <a:pt x="11600" y="10800"/>
                  </a:cubicBezTo>
                  <a:cubicBezTo>
                    <a:pt x="15200" y="7200"/>
                    <a:pt x="184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63826" y="4273519"/>
              <a:ext cx="298451" cy="8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1838" y="18277"/>
                  </a:moveTo>
                  <a:cubicBezTo>
                    <a:pt x="919" y="19385"/>
                    <a:pt x="0" y="20492"/>
                    <a:pt x="0" y="21046"/>
                  </a:cubicBezTo>
                  <a:cubicBezTo>
                    <a:pt x="0" y="21600"/>
                    <a:pt x="919" y="21600"/>
                    <a:pt x="3370" y="19662"/>
                  </a:cubicBezTo>
                  <a:cubicBezTo>
                    <a:pt x="5821" y="17723"/>
                    <a:pt x="9804" y="13846"/>
                    <a:pt x="13098" y="10246"/>
                  </a:cubicBezTo>
                  <a:cubicBezTo>
                    <a:pt x="16391" y="6646"/>
                    <a:pt x="18996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97226" y="4070319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22626" y="417191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773526" y="3884053"/>
              <a:ext cx="66495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63" fill="norm" stroke="1" extrusionOk="0">
                  <a:moveTo>
                    <a:pt x="0" y="136"/>
                  </a:moveTo>
                  <a:cubicBezTo>
                    <a:pt x="3375" y="0"/>
                    <a:pt x="6750" y="-137"/>
                    <a:pt x="9450" y="273"/>
                  </a:cubicBezTo>
                  <a:cubicBezTo>
                    <a:pt x="12150" y="683"/>
                    <a:pt x="14175" y="1640"/>
                    <a:pt x="16200" y="4374"/>
                  </a:cubicBezTo>
                  <a:cubicBezTo>
                    <a:pt x="18225" y="7109"/>
                    <a:pt x="20250" y="11620"/>
                    <a:pt x="20925" y="14764"/>
                  </a:cubicBezTo>
                  <a:cubicBezTo>
                    <a:pt x="21600" y="17909"/>
                    <a:pt x="20925" y="19686"/>
                    <a:pt x="2025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817976" y="3837735"/>
              <a:ext cx="275367" cy="37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66" fill="norm" stroke="1" extrusionOk="0">
                  <a:moveTo>
                    <a:pt x="0" y="3826"/>
                  </a:moveTo>
                  <a:cubicBezTo>
                    <a:pt x="660" y="2746"/>
                    <a:pt x="1319" y="1666"/>
                    <a:pt x="2803" y="946"/>
                  </a:cubicBezTo>
                  <a:cubicBezTo>
                    <a:pt x="4287" y="226"/>
                    <a:pt x="6595" y="-134"/>
                    <a:pt x="9481" y="46"/>
                  </a:cubicBezTo>
                  <a:cubicBezTo>
                    <a:pt x="12366" y="226"/>
                    <a:pt x="15829" y="946"/>
                    <a:pt x="18137" y="1906"/>
                  </a:cubicBezTo>
                  <a:cubicBezTo>
                    <a:pt x="20446" y="2866"/>
                    <a:pt x="21600" y="4066"/>
                    <a:pt x="21435" y="5986"/>
                  </a:cubicBezTo>
                  <a:cubicBezTo>
                    <a:pt x="21270" y="7906"/>
                    <a:pt x="19786" y="10546"/>
                    <a:pt x="16901" y="13006"/>
                  </a:cubicBezTo>
                  <a:cubicBezTo>
                    <a:pt x="14015" y="15466"/>
                    <a:pt x="9728" y="17746"/>
                    <a:pt x="7337" y="19126"/>
                  </a:cubicBezTo>
                  <a:cubicBezTo>
                    <a:pt x="4947" y="20506"/>
                    <a:pt x="4452" y="20986"/>
                    <a:pt x="3957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198976" y="4006819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237076" y="4089369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2740002" y="3741466"/>
              <a:ext cx="151125" cy="49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7" fill="norm" stroke="1" extrusionOk="0">
                  <a:moveTo>
                    <a:pt x="21419" y="3223"/>
                  </a:moveTo>
                  <a:cubicBezTo>
                    <a:pt x="20219" y="2221"/>
                    <a:pt x="19019" y="1218"/>
                    <a:pt x="17669" y="626"/>
                  </a:cubicBezTo>
                  <a:cubicBezTo>
                    <a:pt x="16319" y="33"/>
                    <a:pt x="14819" y="-149"/>
                    <a:pt x="13019" y="124"/>
                  </a:cubicBezTo>
                  <a:cubicBezTo>
                    <a:pt x="11219" y="398"/>
                    <a:pt x="9119" y="1127"/>
                    <a:pt x="7919" y="2585"/>
                  </a:cubicBezTo>
                  <a:cubicBezTo>
                    <a:pt x="6719" y="4043"/>
                    <a:pt x="6419" y="6231"/>
                    <a:pt x="7169" y="7689"/>
                  </a:cubicBezTo>
                  <a:cubicBezTo>
                    <a:pt x="7919" y="9147"/>
                    <a:pt x="9719" y="9876"/>
                    <a:pt x="10769" y="10469"/>
                  </a:cubicBezTo>
                  <a:cubicBezTo>
                    <a:pt x="11819" y="11061"/>
                    <a:pt x="12119" y="11517"/>
                    <a:pt x="11819" y="11927"/>
                  </a:cubicBezTo>
                  <a:cubicBezTo>
                    <a:pt x="11519" y="12337"/>
                    <a:pt x="10619" y="12702"/>
                    <a:pt x="8969" y="13248"/>
                  </a:cubicBezTo>
                  <a:cubicBezTo>
                    <a:pt x="7319" y="13795"/>
                    <a:pt x="4919" y="14524"/>
                    <a:pt x="3269" y="15481"/>
                  </a:cubicBezTo>
                  <a:cubicBezTo>
                    <a:pt x="1619" y="16438"/>
                    <a:pt x="719" y="17623"/>
                    <a:pt x="269" y="18535"/>
                  </a:cubicBezTo>
                  <a:cubicBezTo>
                    <a:pt x="-181" y="19446"/>
                    <a:pt x="-181" y="20084"/>
                    <a:pt x="1169" y="20540"/>
                  </a:cubicBezTo>
                  <a:cubicBezTo>
                    <a:pt x="2519" y="20995"/>
                    <a:pt x="5219" y="21269"/>
                    <a:pt x="7919" y="21360"/>
                  </a:cubicBezTo>
                  <a:cubicBezTo>
                    <a:pt x="10619" y="21451"/>
                    <a:pt x="13319" y="21360"/>
                    <a:pt x="16019" y="21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062576" y="3867119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035"/>
                    <a:pt x="14400" y="4070"/>
                    <a:pt x="17280" y="7278"/>
                  </a:cubicBezTo>
                  <a:cubicBezTo>
                    <a:pt x="20160" y="10487"/>
                    <a:pt x="18720" y="14870"/>
                    <a:pt x="18720" y="17452"/>
                  </a:cubicBezTo>
                  <a:cubicBezTo>
                    <a:pt x="18720" y="20035"/>
                    <a:pt x="20160" y="208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183226" y="4146519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3583276" y="3829870"/>
              <a:ext cx="114574" cy="28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36" fill="norm" stroke="1" extrusionOk="0">
                  <a:moveTo>
                    <a:pt x="1178" y="2816"/>
                  </a:moveTo>
                  <a:cubicBezTo>
                    <a:pt x="4713" y="1856"/>
                    <a:pt x="8247" y="896"/>
                    <a:pt x="10996" y="416"/>
                  </a:cubicBezTo>
                  <a:cubicBezTo>
                    <a:pt x="13745" y="-64"/>
                    <a:pt x="15709" y="-64"/>
                    <a:pt x="17673" y="96"/>
                  </a:cubicBezTo>
                  <a:cubicBezTo>
                    <a:pt x="19636" y="256"/>
                    <a:pt x="21600" y="576"/>
                    <a:pt x="21207" y="1776"/>
                  </a:cubicBezTo>
                  <a:cubicBezTo>
                    <a:pt x="20815" y="2976"/>
                    <a:pt x="18065" y="5056"/>
                    <a:pt x="15905" y="6336"/>
                  </a:cubicBezTo>
                  <a:cubicBezTo>
                    <a:pt x="13745" y="7616"/>
                    <a:pt x="12175" y="8096"/>
                    <a:pt x="10407" y="8816"/>
                  </a:cubicBezTo>
                  <a:cubicBezTo>
                    <a:pt x="8640" y="9536"/>
                    <a:pt x="6676" y="10496"/>
                    <a:pt x="6873" y="11216"/>
                  </a:cubicBezTo>
                  <a:cubicBezTo>
                    <a:pt x="7069" y="11936"/>
                    <a:pt x="9425" y="12416"/>
                    <a:pt x="11978" y="12976"/>
                  </a:cubicBezTo>
                  <a:cubicBezTo>
                    <a:pt x="14531" y="13536"/>
                    <a:pt x="17280" y="14176"/>
                    <a:pt x="19047" y="15216"/>
                  </a:cubicBezTo>
                  <a:cubicBezTo>
                    <a:pt x="20815" y="16256"/>
                    <a:pt x="21600" y="17696"/>
                    <a:pt x="20029" y="18816"/>
                  </a:cubicBezTo>
                  <a:cubicBezTo>
                    <a:pt x="18458" y="19936"/>
                    <a:pt x="14531" y="20736"/>
                    <a:pt x="11389" y="21136"/>
                  </a:cubicBezTo>
                  <a:cubicBezTo>
                    <a:pt x="8247" y="21536"/>
                    <a:pt x="5891" y="21536"/>
                    <a:pt x="4124" y="21136"/>
                  </a:cubicBezTo>
                  <a:cubicBezTo>
                    <a:pt x="2356" y="20736"/>
                    <a:pt x="1178" y="19936"/>
                    <a:pt x="0" y="19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811876" y="3728664"/>
              <a:ext cx="136966" cy="50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87" fill="norm" stroke="1" extrusionOk="0">
                  <a:moveTo>
                    <a:pt x="1964" y="217"/>
                  </a:moveTo>
                  <a:cubicBezTo>
                    <a:pt x="4582" y="37"/>
                    <a:pt x="7200" y="-143"/>
                    <a:pt x="10473" y="172"/>
                  </a:cubicBezTo>
                  <a:cubicBezTo>
                    <a:pt x="13745" y="487"/>
                    <a:pt x="17673" y="1297"/>
                    <a:pt x="19636" y="1927"/>
                  </a:cubicBezTo>
                  <a:cubicBezTo>
                    <a:pt x="21600" y="2557"/>
                    <a:pt x="21600" y="3007"/>
                    <a:pt x="20127" y="3817"/>
                  </a:cubicBezTo>
                  <a:cubicBezTo>
                    <a:pt x="18655" y="4627"/>
                    <a:pt x="15709" y="5797"/>
                    <a:pt x="13745" y="7057"/>
                  </a:cubicBezTo>
                  <a:cubicBezTo>
                    <a:pt x="11782" y="8317"/>
                    <a:pt x="10800" y="9667"/>
                    <a:pt x="10800" y="10747"/>
                  </a:cubicBezTo>
                  <a:cubicBezTo>
                    <a:pt x="10800" y="11827"/>
                    <a:pt x="11782" y="12637"/>
                    <a:pt x="13418" y="13582"/>
                  </a:cubicBezTo>
                  <a:cubicBezTo>
                    <a:pt x="15055" y="14527"/>
                    <a:pt x="17345" y="15607"/>
                    <a:pt x="17509" y="16777"/>
                  </a:cubicBezTo>
                  <a:cubicBezTo>
                    <a:pt x="17673" y="17947"/>
                    <a:pt x="15709" y="19207"/>
                    <a:pt x="13745" y="19972"/>
                  </a:cubicBezTo>
                  <a:cubicBezTo>
                    <a:pt x="11782" y="20737"/>
                    <a:pt x="9818" y="21007"/>
                    <a:pt x="8018" y="21187"/>
                  </a:cubicBezTo>
                  <a:cubicBezTo>
                    <a:pt x="6218" y="21367"/>
                    <a:pt x="4582" y="21457"/>
                    <a:pt x="3273" y="21322"/>
                  </a:cubicBezTo>
                  <a:cubicBezTo>
                    <a:pt x="1964" y="21187"/>
                    <a:pt x="982" y="20827"/>
                    <a:pt x="0" y="20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7511482" y="3925639"/>
              <a:ext cx="288195" cy="26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92" fill="norm" stroke="1" extrusionOk="0">
                  <a:moveTo>
                    <a:pt x="182" y="3941"/>
                  </a:moveTo>
                  <a:cubicBezTo>
                    <a:pt x="25" y="3097"/>
                    <a:pt x="-133" y="2253"/>
                    <a:pt x="182" y="1578"/>
                  </a:cubicBezTo>
                  <a:cubicBezTo>
                    <a:pt x="498" y="903"/>
                    <a:pt x="1286" y="397"/>
                    <a:pt x="3493" y="144"/>
                  </a:cubicBezTo>
                  <a:cubicBezTo>
                    <a:pt x="5701" y="-109"/>
                    <a:pt x="9327" y="-109"/>
                    <a:pt x="11376" y="819"/>
                  </a:cubicBezTo>
                  <a:cubicBezTo>
                    <a:pt x="13426" y="1747"/>
                    <a:pt x="13899" y="3603"/>
                    <a:pt x="12086" y="6641"/>
                  </a:cubicBezTo>
                  <a:cubicBezTo>
                    <a:pt x="10273" y="9678"/>
                    <a:pt x="6174" y="13897"/>
                    <a:pt x="3887" y="16344"/>
                  </a:cubicBezTo>
                  <a:cubicBezTo>
                    <a:pt x="1601" y="18791"/>
                    <a:pt x="1128" y="19466"/>
                    <a:pt x="1365" y="20057"/>
                  </a:cubicBezTo>
                  <a:cubicBezTo>
                    <a:pt x="1601" y="20647"/>
                    <a:pt x="2547" y="21153"/>
                    <a:pt x="6016" y="21322"/>
                  </a:cubicBezTo>
                  <a:cubicBezTo>
                    <a:pt x="9485" y="21491"/>
                    <a:pt x="15476" y="21322"/>
                    <a:pt x="21467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79073" y="5267501"/>
              <a:ext cx="183154" cy="29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49" fill="norm" stroke="1" extrusionOk="0">
                  <a:moveTo>
                    <a:pt x="2862" y="1150"/>
                  </a:moveTo>
                  <a:cubicBezTo>
                    <a:pt x="8076" y="839"/>
                    <a:pt x="13290" y="529"/>
                    <a:pt x="16642" y="295"/>
                  </a:cubicBezTo>
                  <a:cubicBezTo>
                    <a:pt x="19993" y="62"/>
                    <a:pt x="21483" y="-93"/>
                    <a:pt x="21483" y="62"/>
                  </a:cubicBezTo>
                  <a:cubicBezTo>
                    <a:pt x="21483" y="218"/>
                    <a:pt x="19993" y="684"/>
                    <a:pt x="17635" y="1772"/>
                  </a:cubicBezTo>
                  <a:cubicBezTo>
                    <a:pt x="15276" y="2860"/>
                    <a:pt x="12049" y="4569"/>
                    <a:pt x="10186" y="5812"/>
                  </a:cubicBezTo>
                  <a:cubicBezTo>
                    <a:pt x="8324" y="7055"/>
                    <a:pt x="7828" y="7832"/>
                    <a:pt x="8200" y="8454"/>
                  </a:cubicBezTo>
                  <a:cubicBezTo>
                    <a:pt x="8573" y="9075"/>
                    <a:pt x="9814" y="9542"/>
                    <a:pt x="11055" y="9852"/>
                  </a:cubicBezTo>
                  <a:cubicBezTo>
                    <a:pt x="12297" y="10163"/>
                    <a:pt x="13538" y="10319"/>
                    <a:pt x="13662" y="10862"/>
                  </a:cubicBezTo>
                  <a:cubicBezTo>
                    <a:pt x="13786" y="11406"/>
                    <a:pt x="12793" y="12339"/>
                    <a:pt x="10807" y="13504"/>
                  </a:cubicBezTo>
                  <a:cubicBezTo>
                    <a:pt x="8821" y="14670"/>
                    <a:pt x="5842" y="16068"/>
                    <a:pt x="3607" y="17389"/>
                  </a:cubicBezTo>
                  <a:cubicBezTo>
                    <a:pt x="1373" y="18710"/>
                    <a:pt x="-117" y="19953"/>
                    <a:pt x="7" y="20652"/>
                  </a:cubicBezTo>
                  <a:cubicBezTo>
                    <a:pt x="131" y="21352"/>
                    <a:pt x="1869" y="21507"/>
                    <a:pt x="5097" y="21196"/>
                  </a:cubicBezTo>
                  <a:cubicBezTo>
                    <a:pt x="8324" y="20885"/>
                    <a:pt x="13042" y="20108"/>
                    <a:pt x="17759" y="19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319376" y="5392826"/>
              <a:ext cx="184151" cy="12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2854"/>
                  </a:moveTo>
                  <a:cubicBezTo>
                    <a:pt x="1241" y="2506"/>
                    <a:pt x="2483" y="2158"/>
                    <a:pt x="3848" y="3725"/>
                  </a:cubicBezTo>
                  <a:cubicBezTo>
                    <a:pt x="5214" y="5293"/>
                    <a:pt x="6703" y="8777"/>
                    <a:pt x="7076" y="11564"/>
                  </a:cubicBezTo>
                  <a:cubicBezTo>
                    <a:pt x="7448" y="14351"/>
                    <a:pt x="6703" y="16442"/>
                    <a:pt x="5710" y="18184"/>
                  </a:cubicBezTo>
                  <a:cubicBezTo>
                    <a:pt x="4717" y="19925"/>
                    <a:pt x="3476" y="21319"/>
                    <a:pt x="2979" y="21145"/>
                  </a:cubicBezTo>
                  <a:cubicBezTo>
                    <a:pt x="2483" y="20971"/>
                    <a:pt x="2731" y="19229"/>
                    <a:pt x="4469" y="16093"/>
                  </a:cubicBezTo>
                  <a:cubicBezTo>
                    <a:pt x="6207" y="12958"/>
                    <a:pt x="9434" y="8429"/>
                    <a:pt x="11669" y="5293"/>
                  </a:cubicBezTo>
                  <a:cubicBezTo>
                    <a:pt x="13903" y="2158"/>
                    <a:pt x="15145" y="416"/>
                    <a:pt x="15269" y="67"/>
                  </a:cubicBezTo>
                  <a:cubicBezTo>
                    <a:pt x="15393" y="-281"/>
                    <a:pt x="14400" y="764"/>
                    <a:pt x="13531" y="2158"/>
                  </a:cubicBezTo>
                  <a:cubicBezTo>
                    <a:pt x="12662" y="3551"/>
                    <a:pt x="11917" y="5293"/>
                    <a:pt x="12041" y="6687"/>
                  </a:cubicBezTo>
                  <a:cubicBezTo>
                    <a:pt x="12166" y="8080"/>
                    <a:pt x="13159" y="9125"/>
                    <a:pt x="14897" y="9474"/>
                  </a:cubicBezTo>
                  <a:cubicBezTo>
                    <a:pt x="16634" y="9822"/>
                    <a:pt x="19117" y="9474"/>
                    <a:pt x="21600" y="9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668626" y="5265767"/>
              <a:ext cx="177801" cy="16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2992"/>
                  </a:moveTo>
                  <a:cubicBezTo>
                    <a:pt x="771" y="1925"/>
                    <a:pt x="1543" y="859"/>
                    <a:pt x="3086" y="325"/>
                  </a:cubicBezTo>
                  <a:cubicBezTo>
                    <a:pt x="4629" y="-208"/>
                    <a:pt x="6943" y="-208"/>
                    <a:pt x="8486" y="1259"/>
                  </a:cubicBezTo>
                  <a:cubicBezTo>
                    <a:pt x="10029" y="2725"/>
                    <a:pt x="10800" y="5659"/>
                    <a:pt x="10157" y="8592"/>
                  </a:cubicBezTo>
                  <a:cubicBezTo>
                    <a:pt x="9514" y="11525"/>
                    <a:pt x="7457" y="14459"/>
                    <a:pt x="6171" y="16592"/>
                  </a:cubicBezTo>
                  <a:cubicBezTo>
                    <a:pt x="4886" y="18725"/>
                    <a:pt x="4371" y="20059"/>
                    <a:pt x="4886" y="20725"/>
                  </a:cubicBezTo>
                  <a:cubicBezTo>
                    <a:pt x="5400" y="21392"/>
                    <a:pt x="6943" y="21392"/>
                    <a:pt x="9900" y="20992"/>
                  </a:cubicBezTo>
                  <a:cubicBezTo>
                    <a:pt x="12857" y="20592"/>
                    <a:pt x="17229" y="19792"/>
                    <a:pt x="21600" y="18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9826" y="5651469"/>
              <a:ext cx="615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7" y="18000"/>
                    <a:pt x="4454" y="14400"/>
                    <a:pt x="6977" y="11400"/>
                  </a:cubicBezTo>
                  <a:cubicBezTo>
                    <a:pt x="9501" y="8400"/>
                    <a:pt x="12322" y="6000"/>
                    <a:pt x="14808" y="4200"/>
                  </a:cubicBezTo>
                  <a:cubicBezTo>
                    <a:pt x="17295" y="2400"/>
                    <a:pt x="1944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319376" y="5664169"/>
              <a:ext cx="361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4" y="18000"/>
                    <a:pt x="6568" y="14400"/>
                    <a:pt x="10168" y="10800"/>
                  </a:cubicBezTo>
                  <a:cubicBezTo>
                    <a:pt x="13768" y="7200"/>
                    <a:pt x="1768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986126" y="5378419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973426" y="551811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878799" y="5314919"/>
              <a:ext cx="2172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888"/>
                    <a:pt x="-1443" y="7776"/>
                    <a:pt x="1502" y="11376"/>
                  </a:cubicBezTo>
                  <a:cubicBezTo>
                    <a:pt x="4448" y="14976"/>
                    <a:pt x="12302" y="18288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834581" y="5262293"/>
              <a:ext cx="274470" cy="41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51" fill="norm" stroke="1" extrusionOk="0">
                  <a:moveTo>
                    <a:pt x="4643" y="2410"/>
                  </a:moveTo>
                  <a:cubicBezTo>
                    <a:pt x="4478" y="1638"/>
                    <a:pt x="4313" y="867"/>
                    <a:pt x="4725" y="426"/>
                  </a:cubicBezTo>
                  <a:cubicBezTo>
                    <a:pt x="5137" y="-15"/>
                    <a:pt x="6127" y="-125"/>
                    <a:pt x="8270" y="151"/>
                  </a:cubicBezTo>
                  <a:cubicBezTo>
                    <a:pt x="10414" y="426"/>
                    <a:pt x="13711" y="1087"/>
                    <a:pt x="16432" y="2520"/>
                  </a:cubicBezTo>
                  <a:cubicBezTo>
                    <a:pt x="19153" y="3953"/>
                    <a:pt x="21296" y="6157"/>
                    <a:pt x="21379" y="8526"/>
                  </a:cubicBezTo>
                  <a:cubicBezTo>
                    <a:pt x="21461" y="10895"/>
                    <a:pt x="19482" y="13430"/>
                    <a:pt x="15937" y="15579"/>
                  </a:cubicBezTo>
                  <a:cubicBezTo>
                    <a:pt x="12392" y="17728"/>
                    <a:pt x="7281" y="19491"/>
                    <a:pt x="4230" y="20428"/>
                  </a:cubicBezTo>
                  <a:cubicBezTo>
                    <a:pt x="1180" y="21365"/>
                    <a:pt x="191" y="21475"/>
                    <a:pt x="26" y="21255"/>
                  </a:cubicBezTo>
                  <a:cubicBezTo>
                    <a:pt x="-139" y="21034"/>
                    <a:pt x="521" y="20483"/>
                    <a:pt x="1180" y="19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211676" y="5467319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179926" y="5613369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9200"/>
                    <a:pt x="8078" y="16800"/>
                    <a:pt x="11678" y="13200"/>
                  </a:cubicBezTo>
                  <a:cubicBezTo>
                    <a:pt x="15278" y="9600"/>
                    <a:pt x="18439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792612" y="5281053"/>
              <a:ext cx="155281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049" y="2755"/>
                  </a:moveTo>
                  <a:cubicBezTo>
                    <a:pt x="19765" y="2204"/>
                    <a:pt x="19481" y="1653"/>
                    <a:pt x="17349" y="1102"/>
                  </a:cubicBezTo>
                  <a:cubicBezTo>
                    <a:pt x="15217" y="551"/>
                    <a:pt x="11238" y="0"/>
                    <a:pt x="8965" y="0"/>
                  </a:cubicBezTo>
                  <a:cubicBezTo>
                    <a:pt x="6691" y="0"/>
                    <a:pt x="6123" y="551"/>
                    <a:pt x="6123" y="1433"/>
                  </a:cubicBezTo>
                  <a:cubicBezTo>
                    <a:pt x="6123" y="2314"/>
                    <a:pt x="6691" y="3527"/>
                    <a:pt x="9249" y="4849"/>
                  </a:cubicBezTo>
                  <a:cubicBezTo>
                    <a:pt x="11807" y="6171"/>
                    <a:pt x="16354" y="7604"/>
                    <a:pt x="18770" y="8651"/>
                  </a:cubicBezTo>
                  <a:cubicBezTo>
                    <a:pt x="21186" y="9698"/>
                    <a:pt x="21470" y="10359"/>
                    <a:pt x="19765" y="11296"/>
                  </a:cubicBezTo>
                  <a:cubicBezTo>
                    <a:pt x="18059" y="12233"/>
                    <a:pt x="14365" y="13445"/>
                    <a:pt x="11096" y="14327"/>
                  </a:cubicBezTo>
                  <a:cubicBezTo>
                    <a:pt x="7828" y="15208"/>
                    <a:pt x="4986" y="15759"/>
                    <a:pt x="2996" y="16255"/>
                  </a:cubicBezTo>
                  <a:cubicBezTo>
                    <a:pt x="1007" y="16751"/>
                    <a:pt x="-130" y="17192"/>
                    <a:pt x="12" y="17688"/>
                  </a:cubicBezTo>
                  <a:cubicBezTo>
                    <a:pt x="154" y="18184"/>
                    <a:pt x="1575" y="18735"/>
                    <a:pt x="4417" y="19396"/>
                  </a:cubicBezTo>
                  <a:cubicBezTo>
                    <a:pt x="7259" y="20057"/>
                    <a:pt x="11523" y="20829"/>
                    <a:pt x="157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156612" y="5314919"/>
              <a:ext cx="179015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15" fill="norm" stroke="1" extrusionOk="0">
                  <a:moveTo>
                    <a:pt x="8532" y="0"/>
                  </a:moveTo>
                  <a:cubicBezTo>
                    <a:pt x="5991" y="5586"/>
                    <a:pt x="3450" y="11172"/>
                    <a:pt x="1925" y="14431"/>
                  </a:cubicBezTo>
                  <a:cubicBezTo>
                    <a:pt x="400" y="17690"/>
                    <a:pt x="-108" y="18621"/>
                    <a:pt x="19" y="19552"/>
                  </a:cubicBezTo>
                  <a:cubicBezTo>
                    <a:pt x="146" y="20483"/>
                    <a:pt x="908" y="21414"/>
                    <a:pt x="2941" y="21507"/>
                  </a:cubicBezTo>
                  <a:cubicBezTo>
                    <a:pt x="4974" y="21600"/>
                    <a:pt x="8278" y="20855"/>
                    <a:pt x="11581" y="19738"/>
                  </a:cubicBezTo>
                  <a:cubicBezTo>
                    <a:pt x="14885" y="18621"/>
                    <a:pt x="18188" y="17131"/>
                    <a:pt x="21492" y="15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273216" y="5448269"/>
              <a:ext cx="3701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050"/>
                    <a:pt x="6582" y="8100"/>
                    <a:pt x="2982" y="11250"/>
                  </a:cubicBezTo>
                  <a:cubicBezTo>
                    <a:pt x="-618" y="14400"/>
                    <a:pt x="-618" y="16650"/>
                    <a:pt x="1182" y="18225"/>
                  </a:cubicBezTo>
                  <a:cubicBezTo>
                    <a:pt x="2982" y="19800"/>
                    <a:pt x="6582" y="20700"/>
                    <a:pt x="8982" y="21150"/>
                  </a:cubicBezTo>
                  <a:cubicBezTo>
                    <a:pt x="11382" y="21600"/>
                    <a:pt x="12582" y="21600"/>
                    <a:pt x="13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507076" y="5234020"/>
              <a:ext cx="118280" cy="55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79" fill="norm" stroke="1" extrusionOk="0">
                  <a:moveTo>
                    <a:pt x="6703" y="1159"/>
                  </a:moveTo>
                  <a:cubicBezTo>
                    <a:pt x="5959" y="751"/>
                    <a:pt x="5214" y="344"/>
                    <a:pt x="5772" y="140"/>
                  </a:cubicBezTo>
                  <a:cubicBezTo>
                    <a:pt x="6331" y="-64"/>
                    <a:pt x="8193" y="-64"/>
                    <a:pt x="10614" y="262"/>
                  </a:cubicBezTo>
                  <a:cubicBezTo>
                    <a:pt x="13034" y="588"/>
                    <a:pt x="16014" y="1240"/>
                    <a:pt x="17503" y="2014"/>
                  </a:cubicBezTo>
                  <a:cubicBezTo>
                    <a:pt x="18993" y="2789"/>
                    <a:pt x="18993" y="3685"/>
                    <a:pt x="16945" y="4827"/>
                  </a:cubicBezTo>
                  <a:cubicBezTo>
                    <a:pt x="14897" y="5968"/>
                    <a:pt x="10800" y="7353"/>
                    <a:pt x="8566" y="8250"/>
                  </a:cubicBezTo>
                  <a:cubicBezTo>
                    <a:pt x="6331" y="9147"/>
                    <a:pt x="5959" y="9554"/>
                    <a:pt x="5772" y="9962"/>
                  </a:cubicBezTo>
                  <a:cubicBezTo>
                    <a:pt x="5586" y="10369"/>
                    <a:pt x="5586" y="10777"/>
                    <a:pt x="7634" y="11347"/>
                  </a:cubicBezTo>
                  <a:cubicBezTo>
                    <a:pt x="9683" y="11918"/>
                    <a:pt x="13779" y="12651"/>
                    <a:pt x="16759" y="13874"/>
                  </a:cubicBezTo>
                  <a:cubicBezTo>
                    <a:pt x="19738" y="15097"/>
                    <a:pt x="21600" y="16808"/>
                    <a:pt x="20483" y="18194"/>
                  </a:cubicBezTo>
                  <a:cubicBezTo>
                    <a:pt x="19366" y="19580"/>
                    <a:pt x="15269" y="20639"/>
                    <a:pt x="11359" y="21088"/>
                  </a:cubicBezTo>
                  <a:cubicBezTo>
                    <a:pt x="7448" y="21536"/>
                    <a:pt x="3724" y="21373"/>
                    <a:pt x="0" y="2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7360175" y="5268025"/>
              <a:ext cx="249002" cy="29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56" fill="norm" stroke="1" extrusionOk="0">
                  <a:moveTo>
                    <a:pt x="6650" y="3419"/>
                  </a:moveTo>
                  <a:cubicBezTo>
                    <a:pt x="6832" y="2647"/>
                    <a:pt x="7014" y="1876"/>
                    <a:pt x="7467" y="1181"/>
                  </a:cubicBezTo>
                  <a:cubicBezTo>
                    <a:pt x="7921" y="487"/>
                    <a:pt x="8647" y="-130"/>
                    <a:pt x="9192" y="24"/>
                  </a:cubicBezTo>
                  <a:cubicBezTo>
                    <a:pt x="9736" y="179"/>
                    <a:pt x="10099" y="1104"/>
                    <a:pt x="9555" y="2879"/>
                  </a:cubicBezTo>
                  <a:cubicBezTo>
                    <a:pt x="9010" y="4653"/>
                    <a:pt x="7558" y="7276"/>
                    <a:pt x="5834" y="9976"/>
                  </a:cubicBezTo>
                  <a:cubicBezTo>
                    <a:pt x="4109" y="12676"/>
                    <a:pt x="2113" y="15453"/>
                    <a:pt x="1024" y="17381"/>
                  </a:cubicBezTo>
                  <a:cubicBezTo>
                    <a:pt x="-65" y="19310"/>
                    <a:pt x="-247" y="20390"/>
                    <a:pt x="298" y="20930"/>
                  </a:cubicBezTo>
                  <a:cubicBezTo>
                    <a:pt x="842" y="21470"/>
                    <a:pt x="2113" y="21470"/>
                    <a:pt x="5289" y="21084"/>
                  </a:cubicBezTo>
                  <a:cubicBezTo>
                    <a:pt x="8466" y="20699"/>
                    <a:pt x="13548" y="19927"/>
                    <a:pt x="16543" y="19310"/>
                  </a:cubicBezTo>
                  <a:cubicBezTo>
                    <a:pt x="19538" y="18693"/>
                    <a:pt x="20445" y="18230"/>
                    <a:pt x="21353" y="17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7494876" y="5441919"/>
              <a:ext cx="63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443"/>
                    <a:pt x="10080" y="6887"/>
                    <a:pt x="6480" y="10487"/>
                  </a:cubicBezTo>
                  <a:cubicBezTo>
                    <a:pt x="2880" y="14087"/>
                    <a:pt x="1440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8226" y="6937592"/>
              <a:ext cx="200113" cy="32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2" fill="norm" stroke="1" extrusionOk="0">
                  <a:moveTo>
                    <a:pt x="0" y="3607"/>
                  </a:moveTo>
                  <a:cubicBezTo>
                    <a:pt x="2728" y="3038"/>
                    <a:pt x="5457" y="2470"/>
                    <a:pt x="8640" y="1901"/>
                  </a:cubicBezTo>
                  <a:cubicBezTo>
                    <a:pt x="11823" y="1333"/>
                    <a:pt x="15461" y="765"/>
                    <a:pt x="17848" y="409"/>
                  </a:cubicBezTo>
                  <a:cubicBezTo>
                    <a:pt x="20236" y="54"/>
                    <a:pt x="21373" y="-88"/>
                    <a:pt x="21486" y="54"/>
                  </a:cubicBezTo>
                  <a:cubicBezTo>
                    <a:pt x="21600" y="196"/>
                    <a:pt x="20691" y="623"/>
                    <a:pt x="18189" y="1404"/>
                  </a:cubicBezTo>
                  <a:cubicBezTo>
                    <a:pt x="15688" y="2186"/>
                    <a:pt x="11596" y="3323"/>
                    <a:pt x="9095" y="4246"/>
                  </a:cubicBezTo>
                  <a:cubicBezTo>
                    <a:pt x="6594" y="5170"/>
                    <a:pt x="5684" y="5880"/>
                    <a:pt x="5798" y="6591"/>
                  </a:cubicBezTo>
                  <a:cubicBezTo>
                    <a:pt x="5912" y="7301"/>
                    <a:pt x="7048" y="8012"/>
                    <a:pt x="7389" y="9149"/>
                  </a:cubicBezTo>
                  <a:cubicBezTo>
                    <a:pt x="7731" y="10286"/>
                    <a:pt x="7276" y="11849"/>
                    <a:pt x="6253" y="13483"/>
                  </a:cubicBezTo>
                  <a:cubicBezTo>
                    <a:pt x="5229" y="15117"/>
                    <a:pt x="3638" y="16823"/>
                    <a:pt x="2842" y="18030"/>
                  </a:cubicBezTo>
                  <a:cubicBezTo>
                    <a:pt x="2046" y="19238"/>
                    <a:pt x="2046" y="19949"/>
                    <a:pt x="2728" y="20446"/>
                  </a:cubicBezTo>
                  <a:cubicBezTo>
                    <a:pt x="3411" y="20944"/>
                    <a:pt x="4775" y="21228"/>
                    <a:pt x="6139" y="21370"/>
                  </a:cubicBezTo>
                  <a:cubicBezTo>
                    <a:pt x="7503" y="21512"/>
                    <a:pt x="8867" y="21512"/>
                    <a:pt x="10232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65624" y="7082336"/>
              <a:ext cx="242653" cy="17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02" fill="norm" stroke="1" extrusionOk="0">
                  <a:moveTo>
                    <a:pt x="1795" y="9108"/>
                  </a:moveTo>
                  <a:cubicBezTo>
                    <a:pt x="1237" y="8067"/>
                    <a:pt x="678" y="7027"/>
                    <a:pt x="306" y="5855"/>
                  </a:cubicBezTo>
                  <a:cubicBezTo>
                    <a:pt x="-67" y="4684"/>
                    <a:pt x="-253" y="3383"/>
                    <a:pt x="678" y="2342"/>
                  </a:cubicBezTo>
                  <a:cubicBezTo>
                    <a:pt x="1609" y="1301"/>
                    <a:pt x="3657" y="520"/>
                    <a:pt x="5519" y="781"/>
                  </a:cubicBezTo>
                  <a:cubicBezTo>
                    <a:pt x="7381" y="1041"/>
                    <a:pt x="9057" y="2342"/>
                    <a:pt x="9337" y="5725"/>
                  </a:cubicBezTo>
                  <a:cubicBezTo>
                    <a:pt x="9616" y="9108"/>
                    <a:pt x="8499" y="14573"/>
                    <a:pt x="7381" y="17696"/>
                  </a:cubicBezTo>
                  <a:cubicBezTo>
                    <a:pt x="6264" y="20819"/>
                    <a:pt x="5147" y="21600"/>
                    <a:pt x="4775" y="21210"/>
                  </a:cubicBezTo>
                  <a:cubicBezTo>
                    <a:pt x="4402" y="20819"/>
                    <a:pt x="4775" y="19258"/>
                    <a:pt x="6450" y="15875"/>
                  </a:cubicBezTo>
                  <a:cubicBezTo>
                    <a:pt x="8126" y="12492"/>
                    <a:pt x="11106" y="7287"/>
                    <a:pt x="12968" y="4164"/>
                  </a:cubicBezTo>
                  <a:cubicBezTo>
                    <a:pt x="14830" y="1041"/>
                    <a:pt x="15575" y="0"/>
                    <a:pt x="15668" y="0"/>
                  </a:cubicBezTo>
                  <a:cubicBezTo>
                    <a:pt x="15761" y="0"/>
                    <a:pt x="15202" y="1041"/>
                    <a:pt x="14364" y="2863"/>
                  </a:cubicBezTo>
                  <a:cubicBezTo>
                    <a:pt x="13526" y="4684"/>
                    <a:pt x="12409" y="7287"/>
                    <a:pt x="12130" y="9239"/>
                  </a:cubicBezTo>
                  <a:cubicBezTo>
                    <a:pt x="11850" y="11190"/>
                    <a:pt x="12409" y="12492"/>
                    <a:pt x="14085" y="13402"/>
                  </a:cubicBezTo>
                  <a:cubicBezTo>
                    <a:pt x="15761" y="14313"/>
                    <a:pt x="18554" y="14834"/>
                    <a:pt x="21347" y="15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50307" y="6967245"/>
              <a:ext cx="111000" cy="31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510" fill="norm" stroke="1" extrusionOk="0">
                  <a:moveTo>
                    <a:pt x="1924" y="4230"/>
                  </a:moveTo>
                  <a:cubicBezTo>
                    <a:pt x="746" y="3222"/>
                    <a:pt x="-432" y="2214"/>
                    <a:pt x="157" y="1494"/>
                  </a:cubicBezTo>
                  <a:cubicBezTo>
                    <a:pt x="746" y="774"/>
                    <a:pt x="3103" y="342"/>
                    <a:pt x="5263" y="126"/>
                  </a:cubicBezTo>
                  <a:cubicBezTo>
                    <a:pt x="7423" y="-90"/>
                    <a:pt x="9386" y="-90"/>
                    <a:pt x="11350" y="630"/>
                  </a:cubicBezTo>
                  <a:cubicBezTo>
                    <a:pt x="13313" y="1350"/>
                    <a:pt x="15277" y="2790"/>
                    <a:pt x="14295" y="4446"/>
                  </a:cubicBezTo>
                  <a:cubicBezTo>
                    <a:pt x="13313" y="6102"/>
                    <a:pt x="9386" y="7974"/>
                    <a:pt x="6441" y="9198"/>
                  </a:cubicBezTo>
                  <a:cubicBezTo>
                    <a:pt x="3495" y="10422"/>
                    <a:pt x="1532" y="10998"/>
                    <a:pt x="1728" y="11286"/>
                  </a:cubicBezTo>
                  <a:cubicBezTo>
                    <a:pt x="1924" y="11574"/>
                    <a:pt x="4281" y="11574"/>
                    <a:pt x="7619" y="11790"/>
                  </a:cubicBezTo>
                  <a:cubicBezTo>
                    <a:pt x="10957" y="12006"/>
                    <a:pt x="15277" y="12438"/>
                    <a:pt x="17830" y="13374"/>
                  </a:cubicBezTo>
                  <a:cubicBezTo>
                    <a:pt x="20383" y="14310"/>
                    <a:pt x="21168" y="15750"/>
                    <a:pt x="20186" y="17190"/>
                  </a:cubicBezTo>
                  <a:cubicBezTo>
                    <a:pt x="19204" y="18630"/>
                    <a:pt x="16455" y="20070"/>
                    <a:pt x="13706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99023" y="7397719"/>
              <a:ext cx="461654" cy="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09" fill="norm" stroke="1" extrusionOk="0">
                  <a:moveTo>
                    <a:pt x="1687" y="17673"/>
                  </a:moveTo>
                  <a:cubicBezTo>
                    <a:pt x="898" y="18982"/>
                    <a:pt x="109" y="20291"/>
                    <a:pt x="11" y="20945"/>
                  </a:cubicBezTo>
                  <a:cubicBezTo>
                    <a:pt x="-88" y="21600"/>
                    <a:pt x="504" y="21600"/>
                    <a:pt x="2723" y="18982"/>
                  </a:cubicBezTo>
                  <a:cubicBezTo>
                    <a:pt x="4942" y="16364"/>
                    <a:pt x="8789" y="11127"/>
                    <a:pt x="12191" y="7527"/>
                  </a:cubicBezTo>
                  <a:cubicBezTo>
                    <a:pt x="15594" y="3927"/>
                    <a:pt x="18553" y="1964"/>
                    <a:pt x="215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391935" y="7429469"/>
              <a:ext cx="219542" cy="9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68" fill="norm" stroke="1" extrusionOk="0">
                  <a:moveTo>
                    <a:pt x="4057" y="17673"/>
                  </a:moveTo>
                  <a:cubicBezTo>
                    <a:pt x="2206" y="19145"/>
                    <a:pt x="354" y="20618"/>
                    <a:pt x="46" y="21109"/>
                  </a:cubicBezTo>
                  <a:cubicBezTo>
                    <a:pt x="-263" y="21600"/>
                    <a:pt x="971" y="21109"/>
                    <a:pt x="4777" y="17427"/>
                  </a:cubicBezTo>
                  <a:cubicBezTo>
                    <a:pt x="8583" y="13745"/>
                    <a:pt x="14960" y="6873"/>
                    <a:pt x="213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840076" y="7099269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21026" y="728341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640176" y="6978619"/>
              <a:ext cx="444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08"/>
                    <a:pt x="0" y="9415"/>
                    <a:pt x="1029" y="12946"/>
                  </a:cubicBezTo>
                  <a:cubicBezTo>
                    <a:pt x="2057" y="16477"/>
                    <a:pt x="4114" y="18831"/>
                    <a:pt x="7714" y="20077"/>
                  </a:cubicBezTo>
                  <a:cubicBezTo>
                    <a:pt x="11314" y="21323"/>
                    <a:pt x="16457" y="214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640176" y="6908769"/>
              <a:ext cx="245806" cy="418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61" fill="norm" stroke="1" extrusionOk="0">
                  <a:moveTo>
                    <a:pt x="2700" y="10420"/>
                  </a:moveTo>
                  <a:cubicBezTo>
                    <a:pt x="1800" y="7924"/>
                    <a:pt x="900" y="5427"/>
                    <a:pt x="450" y="3799"/>
                  </a:cubicBezTo>
                  <a:cubicBezTo>
                    <a:pt x="0" y="2171"/>
                    <a:pt x="0" y="1411"/>
                    <a:pt x="360" y="868"/>
                  </a:cubicBezTo>
                  <a:cubicBezTo>
                    <a:pt x="720" y="326"/>
                    <a:pt x="1440" y="0"/>
                    <a:pt x="3510" y="0"/>
                  </a:cubicBezTo>
                  <a:cubicBezTo>
                    <a:pt x="5580" y="0"/>
                    <a:pt x="9000" y="326"/>
                    <a:pt x="12510" y="1682"/>
                  </a:cubicBezTo>
                  <a:cubicBezTo>
                    <a:pt x="16020" y="3039"/>
                    <a:pt x="19620" y="5427"/>
                    <a:pt x="20610" y="8032"/>
                  </a:cubicBezTo>
                  <a:cubicBezTo>
                    <a:pt x="21600" y="10637"/>
                    <a:pt x="19980" y="13459"/>
                    <a:pt x="17280" y="15684"/>
                  </a:cubicBezTo>
                  <a:cubicBezTo>
                    <a:pt x="14580" y="17910"/>
                    <a:pt x="10800" y="19538"/>
                    <a:pt x="7830" y="20460"/>
                  </a:cubicBezTo>
                  <a:cubicBezTo>
                    <a:pt x="4860" y="21383"/>
                    <a:pt x="2700" y="21600"/>
                    <a:pt x="1530" y="21383"/>
                  </a:cubicBezTo>
                  <a:cubicBezTo>
                    <a:pt x="360" y="21166"/>
                    <a:pt x="180" y="20515"/>
                    <a:pt x="0" y="19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938626" y="712466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906876" y="724531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338676" y="6873060"/>
              <a:ext cx="103140" cy="49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97" fill="norm" stroke="1" extrusionOk="0">
                  <a:moveTo>
                    <a:pt x="20736" y="1264"/>
                  </a:moveTo>
                  <a:cubicBezTo>
                    <a:pt x="20304" y="717"/>
                    <a:pt x="19872" y="170"/>
                    <a:pt x="18792" y="34"/>
                  </a:cubicBezTo>
                  <a:cubicBezTo>
                    <a:pt x="17712" y="-103"/>
                    <a:pt x="15984" y="170"/>
                    <a:pt x="14040" y="945"/>
                  </a:cubicBezTo>
                  <a:cubicBezTo>
                    <a:pt x="12096" y="1720"/>
                    <a:pt x="9936" y="2996"/>
                    <a:pt x="10152" y="4317"/>
                  </a:cubicBezTo>
                  <a:cubicBezTo>
                    <a:pt x="10368" y="5639"/>
                    <a:pt x="12960" y="7006"/>
                    <a:pt x="14904" y="7872"/>
                  </a:cubicBezTo>
                  <a:cubicBezTo>
                    <a:pt x="16848" y="8738"/>
                    <a:pt x="18144" y="9102"/>
                    <a:pt x="19008" y="9512"/>
                  </a:cubicBezTo>
                  <a:cubicBezTo>
                    <a:pt x="19872" y="9922"/>
                    <a:pt x="20304" y="10378"/>
                    <a:pt x="19656" y="10925"/>
                  </a:cubicBezTo>
                  <a:cubicBezTo>
                    <a:pt x="19008" y="11472"/>
                    <a:pt x="17280" y="12110"/>
                    <a:pt x="16200" y="12656"/>
                  </a:cubicBezTo>
                  <a:cubicBezTo>
                    <a:pt x="15120" y="13203"/>
                    <a:pt x="14688" y="13659"/>
                    <a:pt x="15768" y="13978"/>
                  </a:cubicBezTo>
                  <a:cubicBezTo>
                    <a:pt x="16848" y="14297"/>
                    <a:pt x="19440" y="14479"/>
                    <a:pt x="20520" y="14844"/>
                  </a:cubicBezTo>
                  <a:cubicBezTo>
                    <a:pt x="21600" y="15208"/>
                    <a:pt x="21168" y="15755"/>
                    <a:pt x="17928" y="16667"/>
                  </a:cubicBezTo>
                  <a:cubicBezTo>
                    <a:pt x="14688" y="17578"/>
                    <a:pt x="8640" y="18854"/>
                    <a:pt x="5184" y="19720"/>
                  </a:cubicBezTo>
                  <a:cubicBezTo>
                    <a:pt x="1728" y="20586"/>
                    <a:pt x="864" y="21041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516476" y="7074815"/>
              <a:ext cx="285751" cy="21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1187"/>
                  </a:moveTo>
                  <a:cubicBezTo>
                    <a:pt x="3360" y="1615"/>
                    <a:pt x="6720" y="2043"/>
                    <a:pt x="9520" y="3219"/>
                  </a:cubicBezTo>
                  <a:cubicBezTo>
                    <a:pt x="12320" y="4395"/>
                    <a:pt x="14560" y="6320"/>
                    <a:pt x="15360" y="8886"/>
                  </a:cubicBezTo>
                  <a:cubicBezTo>
                    <a:pt x="16160" y="11453"/>
                    <a:pt x="15520" y="14660"/>
                    <a:pt x="14320" y="16906"/>
                  </a:cubicBezTo>
                  <a:cubicBezTo>
                    <a:pt x="13120" y="19152"/>
                    <a:pt x="11360" y="20435"/>
                    <a:pt x="10080" y="20969"/>
                  </a:cubicBezTo>
                  <a:cubicBezTo>
                    <a:pt x="8800" y="21504"/>
                    <a:pt x="8000" y="21290"/>
                    <a:pt x="7520" y="20649"/>
                  </a:cubicBezTo>
                  <a:cubicBezTo>
                    <a:pt x="7040" y="20007"/>
                    <a:pt x="6880" y="18938"/>
                    <a:pt x="7680" y="16692"/>
                  </a:cubicBezTo>
                  <a:cubicBezTo>
                    <a:pt x="8480" y="14447"/>
                    <a:pt x="10240" y="11025"/>
                    <a:pt x="11920" y="8352"/>
                  </a:cubicBezTo>
                  <a:cubicBezTo>
                    <a:pt x="13600" y="5678"/>
                    <a:pt x="15200" y="3754"/>
                    <a:pt x="16320" y="2363"/>
                  </a:cubicBezTo>
                  <a:cubicBezTo>
                    <a:pt x="17440" y="973"/>
                    <a:pt x="18080" y="118"/>
                    <a:pt x="18000" y="11"/>
                  </a:cubicBezTo>
                  <a:cubicBezTo>
                    <a:pt x="17920" y="-96"/>
                    <a:pt x="17120" y="546"/>
                    <a:pt x="16160" y="2150"/>
                  </a:cubicBezTo>
                  <a:cubicBezTo>
                    <a:pt x="15200" y="3754"/>
                    <a:pt x="14080" y="6320"/>
                    <a:pt x="13840" y="8779"/>
                  </a:cubicBezTo>
                  <a:cubicBezTo>
                    <a:pt x="13600" y="11239"/>
                    <a:pt x="14240" y="13591"/>
                    <a:pt x="15680" y="15195"/>
                  </a:cubicBezTo>
                  <a:cubicBezTo>
                    <a:pt x="17120" y="16799"/>
                    <a:pt x="19360" y="17654"/>
                    <a:pt x="21600" y="18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2897476" y="7245319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967326" y="7327869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240376" y="7258019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300"/>
                    <a:pt x="11520" y="9000"/>
                    <a:pt x="15120" y="5400"/>
                  </a:cubicBezTo>
                  <a:cubicBezTo>
                    <a:pt x="18720" y="1800"/>
                    <a:pt x="2016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907126" y="7251669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288126" y="7035186"/>
              <a:ext cx="260351" cy="21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1279"/>
                  </a:moveTo>
                  <a:cubicBezTo>
                    <a:pt x="527" y="464"/>
                    <a:pt x="1054" y="-351"/>
                    <a:pt x="3600" y="158"/>
                  </a:cubicBezTo>
                  <a:cubicBezTo>
                    <a:pt x="6146" y="668"/>
                    <a:pt x="10712" y="2502"/>
                    <a:pt x="13259" y="4947"/>
                  </a:cubicBezTo>
                  <a:cubicBezTo>
                    <a:pt x="15805" y="7392"/>
                    <a:pt x="16332" y="10449"/>
                    <a:pt x="14927" y="13302"/>
                  </a:cubicBezTo>
                  <a:cubicBezTo>
                    <a:pt x="13522" y="16155"/>
                    <a:pt x="10185" y="18804"/>
                    <a:pt x="7990" y="20026"/>
                  </a:cubicBezTo>
                  <a:cubicBezTo>
                    <a:pt x="5795" y="21249"/>
                    <a:pt x="4741" y="21045"/>
                    <a:pt x="4302" y="20332"/>
                  </a:cubicBezTo>
                  <a:cubicBezTo>
                    <a:pt x="3863" y="19619"/>
                    <a:pt x="4039" y="18396"/>
                    <a:pt x="5883" y="15543"/>
                  </a:cubicBezTo>
                  <a:cubicBezTo>
                    <a:pt x="7727" y="12691"/>
                    <a:pt x="11239" y="8207"/>
                    <a:pt x="13434" y="5660"/>
                  </a:cubicBezTo>
                  <a:cubicBezTo>
                    <a:pt x="15629" y="3113"/>
                    <a:pt x="16507" y="2502"/>
                    <a:pt x="16771" y="2706"/>
                  </a:cubicBezTo>
                  <a:cubicBezTo>
                    <a:pt x="17034" y="2909"/>
                    <a:pt x="16683" y="3928"/>
                    <a:pt x="17385" y="6577"/>
                  </a:cubicBezTo>
                  <a:cubicBezTo>
                    <a:pt x="18088" y="9226"/>
                    <a:pt x="19844" y="13506"/>
                    <a:pt x="21600" y="17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618326" y="7198888"/>
              <a:ext cx="101601" cy="9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1809"/>
                  </a:moveTo>
                  <a:cubicBezTo>
                    <a:pt x="1350" y="6405"/>
                    <a:pt x="2700" y="11000"/>
                    <a:pt x="2925" y="14677"/>
                  </a:cubicBezTo>
                  <a:cubicBezTo>
                    <a:pt x="3150" y="18354"/>
                    <a:pt x="2250" y="21111"/>
                    <a:pt x="1800" y="21111"/>
                  </a:cubicBezTo>
                  <a:cubicBezTo>
                    <a:pt x="1350" y="21111"/>
                    <a:pt x="1350" y="18354"/>
                    <a:pt x="2925" y="14447"/>
                  </a:cubicBezTo>
                  <a:cubicBezTo>
                    <a:pt x="4500" y="10541"/>
                    <a:pt x="7650" y="5485"/>
                    <a:pt x="10575" y="2728"/>
                  </a:cubicBezTo>
                  <a:cubicBezTo>
                    <a:pt x="13500" y="-29"/>
                    <a:pt x="16200" y="-489"/>
                    <a:pt x="17775" y="430"/>
                  </a:cubicBezTo>
                  <a:cubicBezTo>
                    <a:pt x="19350" y="1349"/>
                    <a:pt x="19800" y="3647"/>
                    <a:pt x="20250" y="6634"/>
                  </a:cubicBezTo>
                  <a:cubicBezTo>
                    <a:pt x="20700" y="9622"/>
                    <a:pt x="21150" y="13298"/>
                    <a:pt x="21600" y="16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834191" y="6920930"/>
              <a:ext cx="53039" cy="49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6" h="21532" fill="norm" stroke="1" extrusionOk="0">
                  <a:moveTo>
                    <a:pt x="13" y="851"/>
                  </a:moveTo>
                  <a:cubicBezTo>
                    <a:pt x="2413" y="483"/>
                    <a:pt x="4813" y="116"/>
                    <a:pt x="8013" y="24"/>
                  </a:cubicBezTo>
                  <a:cubicBezTo>
                    <a:pt x="11213" y="-68"/>
                    <a:pt x="15213" y="116"/>
                    <a:pt x="17613" y="483"/>
                  </a:cubicBezTo>
                  <a:cubicBezTo>
                    <a:pt x="20013" y="851"/>
                    <a:pt x="20813" y="1403"/>
                    <a:pt x="19213" y="2414"/>
                  </a:cubicBezTo>
                  <a:cubicBezTo>
                    <a:pt x="17613" y="3425"/>
                    <a:pt x="13613" y="4895"/>
                    <a:pt x="10413" y="5815"/>
                  </a:cubicBezTo>
                  <a:cubicBezTo>
                    <a:pt x="7213" y="6734"/>
                    <a:pt x="4813" y="7101"/>
                    <a:pt x="2813" y="7515"/>
                  </a:cubicBezTo>
                  <a:cubicBezTo>
                    <a:pt x="813" y="7929"/>
                    <a:pt x="-787" y="8388"/>
                    <a:pt x="413" y="9078"/>
                  </a:cubicBezTo>
                  <a:cubicBezTo>
                    <a:pt x="1613" y="9767"/>
                    <a:pt x="5613" y="10686"/>
                    <a:pt x="9613" y="11927"/>
                  </a:cubicBezTo>
                  <a:cubicBezTo>
                    <a:pt x="13613" y="13168"/>
                    <a:pt x="17613" y="14730"/>
                    <a:pt x="17613" y="16247"/>
                  </a:cubicBezTo>
                  <a:cubicBezTo>
                    <a:pt x="17613" y="17763"/>
                    <a:pt x="13613" y="19234"/>
                    <a:pt x="10013" y="20107"/>
                  </a:cubicBezTo>
                  <a:cubicBezTo>
                    <a:pt x="6413" y="20981"/>
                    <a:pt x="3213" y="21256"/>
                    <a:pt x="13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7250315" y="6650832"/>
              <a:ext cx="236991" cy="33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47" fill="norm" stroke="1" extrusionOk="0">
                  <a:moveTo>
                    <a:pt x="16208" y="3872"/>
                  </a:moveTo>
                  <a:cubicBezTo>
                    <a:pt x="16587" y="3201"/>
                    <a:pt x="16966" y="2530"/>
                    <a:pt x="18008" y="1792"/>
                  </a:cubicBezTo>
                  <a:cubicBezTo>
                    <a:pt x="19050" y="1054"/>
                    <a:pt x="20755" y="249"/>
                    <a:pt x="21134" y="48"/>
                  </a:cubicBezTo>
                  <a:cubicBezTo>
                    <a:pt x="21513" y="-153"/>
                    <a:pt x="20566" y="249"/>
                    <a:pt x="17913" y="1725"/>
                  </a:cubicBezTo>
                  <a:cubicBezTo>
                    <a:pt x="15260" y="3201"/>
                    <a:pt x="10902" y="5750"/>
                    <a:pt x="8439" y="7360"/>
                  </a:cubicBezTo>
                  <a:cubicBezTo>
                    <a:pt x="5976" y="8970"/>
                    <a:pt x="5408" y="9641"/>
                    <a:pt x="5218" y="10312"/>
                  </a:cubicBezTo>
                  <a:cubicBezTo>
                    <a:pt x="5029" y="10982"/>
                    <a:pt x="5218" y="11653"/>
                    <a:pt x="6924" y="12056"/>
                  </a:cubicBezTo>
                  <a:cubicBezTo>
                    <a:pt x="8629" y="12458"/>
                    <a:pt x="11850" y="12592"/>
                    <a:pt x="14029" y="12861"/>
                  </a:cubicBezTo>
                  <a:cubicBezTo>
                    <a:pt x="16208" y="13129"/>
                    <a:pt x="17345" y="13531"/>
                    <a:pt x="17439" y="14001"/>
                  </a:cubicBezTo>
                  <a:cubicBezTo>
                    <a:pt x="17534" y="14471"/>
                    <a:pt x="16587" y="15007"/>
                    <a:pt x="13745" y="16013"/>
                  </a:cubicBezTo>
                  <a:cubicBezTo>
                    <a:pt x="10902" y="17020"/>
                    <a:pt x="6166" y="18495"/>
                    <a:pt x="3418" y="19435"/>
                  </a:cubicBezTo>
                  <a:cubicBezTo>
                    <a:pt x="671" y="20374"/>
                    <a:pt x="-87" y="20776"/>
                    <a:pt x="8" y="21045"/>
                  </a:cubicBezTo>
                  <a:cubicBezTo>
                    <a:pt x="102" y="21313"/>
                    <a:pt x="1050" y="21447"/>
                    <a:pt x="4650" y="21447"/>
                  </a:cubicBezTo>
                  <a:cubicBezTo>
                    <a:pt x="8250" y="21447"/>
                    <a:pt x="14502" y="21313"/>
                    <a:pt x="20755" y="21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7586427" y="6730969"/>
              <a:ext cx="206900" cy="25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63" fill="norm" stroke="1" extrusionOk="0">
                  <a:moveTo>
                    <a:pt x="1691" y="0"/>
                  </a:moveTo>
                  <a:cubicBezTo>
                    <a:pt x="4091" y="702"/>
                    <a:pt x="6491" y="1405"/>
                    <a:pt x="8672" y="2634"/>
                  </a:cubicBezTo>
                  <a:cubicBezTo>
                    <a:pt x="10854" y="3863"/>
                    <a:pt x="12818" y="5620"/>
                    <a:pt x="13036" y="8166"/>
                  </a:cubicBezTo>
                  <a:cubicBezTo>
                    <a:pt x="13254" y="10712"/>
                    <a:pt x="11727" y="14049"/>
                    <a:pt x="9872" y="16420"/>
                  </a:cubicBezTo>
                  <a:cubicBezTo>
                    <a:pt x="8018" y="18790"/>
                    <a:pt x="5836" y="20195"/>
                    <a:pt x="4091" y="20898"/>
                  </a:cubicBezTo>
                  <a:cubicBezTo>
                    <a:pt x="2345" y="21600"/>
                    <a:pt x="1036" y="21600"/>
                    <a:pt x="382" y="21161"/>
                  </a:cubicBezTo>
                  <a:cubicBezTo>
                    <a:pt x="-273" y="20722"/>
                    <a:pt x="-273" y="19844"/>
                    <a:pt x="1909" y="17473"/>
                  </a:cubicBezTo>
                  <a:cubicBezTo>
                    <a:pt x="4091" y="15102"/>
                    <a:pt x="8454" y="11239"/>
                    <a:pt x="11509" y="8780"/>
                  </a:cubicBezTo>
                  <a:cubicBezTo>
                    <a:pt x="14563" y="6322"/>
                    <a:pt x="16309" y="5268"/>
                    <a:pt x="17618" y="4390"/>
                  </a:cubicBezTo>
                  <a:cubicBezTo>
                    <a:pt x="18927" y="3512"/>
                    <a:pt x="19800" y="2810"/>
                    <a:pt x="19800" y="2722"/>
                  </a:cubicBezTo>
                  <a:cubicBezTo>
                    <a:pt x="19800" y="2634"/>
                    <a:pt x="18927" y="3161"/>
                    <a:pt x="17727" y="4741"/>
                  </a:cubicBezTo>
                  <a:cubicBezTo>
                    <a:pt x="16527" y="6322"/>
                    <a:pt x="15000" y="8956"/>
                    <a:pt x="14782" y="11239"/>
                  </a:cubicBezTo>
                  <a:cubicBezTo>
                    <a:pt x="14563" y="13522"/>
                    <a:pt x="15654" y="15454"/>
                    <a:pt x="16963" y="16683"/>
                  </a:cubicBezTo>
                  <a:cubicBezTo>
                    <a:pt x="18272" y="17912"/>
                    <a:pt x="19800" y="18439"/>
                    <a:pt x="21327" y="18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869526" y="6991319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875876" y="6829134"/>
              <a:ext cx="72054" cy="3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742" fill="norm" stroke="1" extrusionOk="0">
                  <a:moveTo>
                    <a:pt x="9257" y="5255"/>
                  </a:moveTo>
                  <a:cubicBezTo>
                    <a:pt x="6789" y="8666"/>
                    <a:pt x="4320" y="12076"/>
                    <a:pt x="4629" y="14918"/>
                  </a:cubicBezTo>
                  <a:cubicBezTo>
                    <a:pt x="4937" y="17760"/>
                    <a:pt x="8023" y="20034"/>
                    <a:pt x="11109" y="20603"/>
                  </a:cubicBezTo>
                  <a:cubicBezTo>
                    <a:pt x="14194" y="21171"/>
                    <a:pt x="17280" y="20034"/>
                    <a:pt x="19131" y="16624"/>
                  </a:cubicBezTo>
                  <a:cubicBezTo>
                    <a:pt x="20983" y="13213"/>
                    <a:pt x="21600" y="7529"/>
                    <a:pt x="20366" y="4118"/>
                  </a:cubicBezTo>
                  <a:cubicBezTo>
                    <a:pt x="19131" y="708"/>
                    <a:pt x="16046" y="-429"/>
                    <a:pt x="12343" y="139"/>
                  </a:cubicBezTo>
                  <a:cubicBezTo>
                    <a:pt x="8640" y="708"/>
                    <a:pt x="4320" y="2982"/>
                    <a:pt x="0" y="5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247226" y="7181819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272626" y="7042119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355176" y="7162769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7334995" y="7194519"/>
              <a:ext cx="140832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21" fill="norm" stroke="1" extrusionOk="0">
                  <a:moveTo>
                    <a:pt x="3074" y="15247"/>
                  </a:moveTo>
                  <a:cubicBezTo>
                    <a:pt x="1462" y="17788"/>
                    <a:pt x="-150" y="20329"/>
                    <a:pt x="11" y="20965"/>
                  </a:cubicBezTo>
                  <a:cubicBezTo>
                    <a:pt x="172" y="21600"/>
                    <a:pt x="2107" y="20329"/>
                    <a:pt x="5975" y="16518"/>
                  </a:cubicBezTo>
                  <a:cubicBezTo>
                    <a:pt x="9844" y="12706"/>
                    <a:pt x="15647" y="6353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7524363" y="7162769"/>
              <a:ext cx="340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950"/>
                    <a:pt x="5170" y="9900"/>
                    <a:pt x="1993" y="13500"/>
                  </a:cubicBezTo>
                  <a:cubicBezTo>
                    <a:pt x="-1183" y="17100"/>
                    <a:pt x="88" y="1935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7285326" y="6468503"/>
              <a:ext cx="13970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327" y="3979"/>
                    <a:pt x="655" y="2558"/>
                    <a:pt x="982" y="2842"/>
                  </a:cubicBezTo>
                  <a:cubicBezTo>
                    <a:pt x="1309" y="3126"/>
                    <a:pt x="1636" y="5116"/>
                    <a:pt x="1800" y="7958"/>
                  </a:cubicBezTo>
                  <a:cubicBezTo>
                    <a:pt x="1964" y="10800"/>
                    <a:pt x="1964" y="14495"/>
                    <a:pt x="1800" y="17053"/>
                  </a:cubicBezTo>
                  <a:cubicBezTo>
                    <a:pt x="1636" y="19611"/>
                    <a:pt x="1309" y="21032"/>
                    <a:pt x="1145" y="21032"/>
                  </a:cubicBezTo>
                  <a:cubicBezTo>
                    <a:pt x="982" y="21032"/>
                    <a:pt x="982" y="19611"/>
                    <a:pt x="1636" y="16342"/>
                  </a:cubicBezTo>
                  <a:cubicBezTo>
                    <a:pt x="2291" y="13074"/>
                    <a:pt x="3600" y="7958"/>
                    <a:pt x="4909" y="4689"/>
                  </a:cubicBezTo>
                  <a:cubicBezTo>
                    <a:pt x="6218" y="1421"/>
                    <a:pt x="7527" y="0"/>
                    <a:pt x="9655" y="0"/>
                  </a:cubicBezTo>
                  <a:cubicBezTo>
                    <a:pt x="11782" y="0"/>
                    <a:pt x="14727" y="1421"/>
                    <a:pt x="16855" y="5258"/>
                  </a:cubicBezTo>
                  <a:cubicBezTo>
                    <a:pt x="18982" y="9095"/>
                    <a:pt x="20291" y="153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209126" y="7387136"/>
              <a:ext cx="939801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8" y="21600"/>
                    <a:pt x="2335" y="21600"/>
                    <a:pt x="3746" y="19440"/>
                  </a:cubicBezTo>
                  <a:cubicBezTo>
                    <a:pt x="5157" y="17280"/>
                    <a:pt x="6811" y="12960"/>
                    <a:pt x="8611" y="8640"/>
                  </a:cubicBezTo>
                  <a:cubicBezTo>
                    <a:pt x="10411" y="4320"/>
                    <a:pt x="12357" y="0"/>
                    <a:pt x="14424" y="0"/>
                  </a:cubicBezTo>
                  <a:cubicBezTo>
                    <a:pt x="16492" y="0"/>
                    <a:pt x="18681" y="4320"/>
                    <a:pt x="19897" y="8640"/>
                  </a:cubicBezTo>
                  <a:cubicBezTo>
                    <a:pt x="21114" y="12960"/>
                    <a:pt x="21357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559746" y="7552010"/>
              <a:ext cx="181537" cy="20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050" fill="norm" stroke="1" extrusionOk="0">
                  <a:moveTo>
                    <a:pt x="4996" y="5041"/>
                  </a:moveTo>
                  <a:cubicBezTo>
                    <a:pt x="4014" y="8750"/>
                    <a:pt x="3032" y="12460"/>
                    <a:pt x="2173" y="15405"/>
                  </a:cubicBezTo>
                  <a:cubicBezTo>
                    <a:pt x="1314" y="18350"/>
                    <a:pt x="577" y="20532"/>
                    <a:pt x="209" y="20969"/>
                  </a:cubicBezTo>
                  <a:cubicBezTo>
                    <a:pt x="-159" y="21405"/>
                    <a:pt x="-159" y="20096"/>
                    <a:pt x="1191" y="16932"/>
                  </a:cubicBezTo>
                  <a:cubicBezTo>
                    <a:pt x="2541" y="13769"/>
                    <a:pt x="5241" y="8750"/>
                    <a:pt x="7818" y="5369"/>
                  </a:cubicBezTo>
                  <a:cubicBezTo>
                    <a:pt x="10396" y="1987"/>
                    <a:pt x="12850" y="241"/>
                    <a:pt x="15182" y="23"/>
                  </a:cubicBezTo>
                  <a:cubicBezTo>
                    <a:pt x="17514" y="-195"/>
                    <a:pt x="19723" y="1114"/>
                    <a:pt x="20582" y="4278"/>
                  </a:cubicBezTo>
                  <a:cubicBezTo>
                    <a:pt x="21441" y="7441"/>
                    <a:pt x="20950" y="12460"/>
                    <a:pt x="20459" y="17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