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Drawing"/>
          <p:cNvGrpSpPr/>
          <p:nvPr/>
        </p:nvGrpSpPr>
        <p:grpSpPr>
          <a:xfrm>
            <a:off x="1416049" y="1301749"/>
            <a:ext cx="7175237" cy="3094568"/>
            <a:chOff x="0" y="0"/>
            <a:chExt cx="7175235" cy="3094566"/>
          </a:xfrm>
        </p:grpSpPr>
        <p:sp>
          <p:nvSpPr>
            <p:cNvPr id="119" name="Line"/>
            <p:cNvSpPr/>
            <p:nvPr/>
          </p:nvSpPr>
          <p:spPr>
            <a:xfrm>
              <a:off x="819128" y="165100"/>
              <a:ext cx="342922" cy="32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6" fill="norm" stroke="1" extrusionOk="0">
                  <a:moveTo>
                    <a:pt x="4375" y="2926"/>
                  </a:moveTo>
                  <a:cubicBezTo>
                    <a:pt x="8085" y="1951"/>
                    <a:pt x="11795" y="975"/>
                    <a:pt x="14048" y="488"/>
                  </a:cubicBezTo>
                  <a:cubicBezTo>
                    <a:pt x="16301" y="0"/>
                    <a:pt x="17096" y="0"/>
                    <a:pt x="17891" y="0"/>
                  </a:cubicBezTo>
                  <a:cubicBezTo>
                    <a:pt x="18686" y="0"/>
                    <a:pt x="19481" y="0"/>
                    <a:pt x="19746" y="348"/>
                  </a:cubicBezTo>
                  <a:cubicBezTo>
                    <a:pt x="20011" y="697"/>
                    <a:pt x="19746" y="1394"/>
                    <a:pt x="18289" y="2996"/>
                  </a:cubicBezTo>
                  <a:cubicBezTo>
                    <a:pt x="16831" y="4599"/>
                    <a:pt x="14181" y="7107"/>
                    <a:pt x="11265" y="9615"/>
                  </a:cubicBezTo>
                  <a:cubicBezTo>
                    <a:pt x="8350" y="12124"/>
                    <a:pt x="5170" y="14632"/>
                    <a:pt x="3314" y="16235"/>
                  </a:cubicBezTo>
                  <a:cubicBezTo>
                    <a:pt x="1459" y="17837"/>
                    <a:pt x="929" y="18534"/>
                    <a:pt x="532" y="19231"/>
                  </a:cubicBezTo>
                  <a:cubicBezTo>
                    <a:pt x="134" y="19928"/>
                    <a:pt x="-131" y="20625"/>
                    <a:pt x="68" y="21043"/>
                  </a:cubicBezTo>
                  <a:cubicBezTo>
                    <a:pt x="267" y="21461"/>
                    <a:pt x="929" y="21600"/>
                    <a:pt x="3579" y="21321"/>
                  </a:cubicBezTo>
                  <a:cubicBezTo>
                    <a:pt x="6230" y="21043"/>
                    <a:pt x="10868" y="20346"/>
                    <a:pt x="13916" y="19997"/>
                  </a:cubicBezTo>
                  <a:cubicBezTo>
                    <a:pt x="16963" y="19649"/>
                    <a:pt x="18421" y="19649"/>
                    <a:pt x="19415" y="19858"/>
                  </a:cubicBezTo>
                  <a:cubicBezTo>
                    <a:pt x="20409" y="20067"/>
                    <a:pt x="20939" y="20485"/>
                    <a:pt x="21469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327150" y="26670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358899" y="3365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339850" y="425450"/>
              <a:ext cx="133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800"/>
                    <a:pt x="6857" y="12000"/>
                    <a:pt x="10457" y="8400"/>
                  </a:cubicBezTo>
                  <a:cubicBezTo>
                    <a:pt x="14057" y="4800"/>
                    <a:pt x="1782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910046" y="172260"/>
              <a:ext cx="118499" cy="313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347" fill="norm" stroke="1" extrusionOk="0">
                  <a:moveTo>
                    <a:pt x="14753" y="2537"/>
                  </a:moveTo>
                  <a:cubicBezTo>
                    <a:pt x="14008" y="1817"/>
                    <a:pt x="13263" y="1097"/>
                    <a:pt x="11960" y="593"/>
                  </a:cubicBezTo>
                  <a:cubicBezTo>
                    <a:pt x="10656" y="89"/>
                    <a:pt x="8794" y="-199"/>
                    <a:pt x="6560" y="161"/>
                  </a:cubicBezTo>
                  <a:cubicBezTo>
                    <a:pt x="4325" y="521"/>
                    <a:pt x="1718" y="1529"/>
                    <a:pt x="601" y="2753"/>
                  </a:cubicBezTo>
                  <a:cubicBezTo>
                    <a:pt x="-516" y="3977"/>
                    <a:pt x="-144" y="5417"/>
                    <a:pt x="2277" y="7073"/>
                  </a:cubicBezTo>
                  <a:cubicBezTo>
                    <a:pt x="4698" y="8729"/>
                    <a:pt x="9167" y="10601"/>
                    <a:pt x="12518" y="12185"/>
                  </a:cubicBezTo>
                  <a:cubicBezTo>
                    <a:pt x="15870" y="13769"/>
                    <a:pt x="18105" y="15065"/>
                    <a:pt x="19408" y="16217"/>
                  </a:cubicBezTo>
                  <a:cubicBezTo>
                    <a:pt x="20712" y="17369"/>
                    <a:pt x="21084" y="18377"/>
                    <a:pt x="20712" y="19169"/>
                  </a:cubicBezTo>
                  <a:cubicBezTo>
                    <a:pt x="20339" y="19961"/>
                    <a:pt x="19222" y="20537"/>
                    <a:pt x="17732" y="20897"/>
                  </a:cubicBezTo>
                  <a:cubicBezTo>
                    <a:pt x="16243" y="21257"/>
                    <a:pt x="14381" y="21401"/>
                    <a:pt x="12518" y="21329"/>
                  </a:cubicBezTo>
                  <a:cubicBezTo>
                    <a:pt x="10656" y="21257"/>
                    <a:pt x="8794" y="20969"/>
                    <a:pt x="8236" y="20033"/>
                  </a:cubicBezTo>
                  <a:cubicBezTo>
                    <a:pt x="7677" y="19097"/>
                    <a:pt x="8422" y="17513"/>
                    <a:pt x="9167" y="15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097806" y="176670"/>
              <a:ext cx="143744" cy="3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88" fill="norm" stroke="1" extrusionOk="0">
                  <a:moveTo>
                    <a:pt x="5218" y="1817"/>
                  </a:moveTo>
                  <a:cubicBezTo>
                    <a:pt x="5218" y="947"/>
                    <a:pt x="5218" y="77"/>
                    <a:pt x="5064" y="4"/>
                  </a:cubicBezTo>
                  <a:cubicBezTo>
                    <a:pt x="4909" y="-68"/>
                    <a:pt x="4601" y="657"/>
                    <a:pt x="4138" y="3194"/>
                  </a:cubicBezTo>
                  <a:cubicBezTo>
                    <a:pt x="3675" y="5731"/>
                    <a:pt x="3058" y="10080"/>
                    <a:pt x="2749" y="12979"/>
                  </a:cubicBezTo>
                  <a:cubicBezTo>
                    <a:pt x="2441" y="15878"/>
                    <a:pt x="2441" y="17328"/>
                    <a:pt x="2595" y="18415"/>
                  </a:cubicBezTo>
                  <a:cubicBezTo>
                    <a:pt x="2749" y="19502"/>
                    <a:pt x="3058" y="20227"/>
                    <a:pt x="3984" y="20735"/>
                  </a:cubicBezTo>
                  <a:cubicBezTo>
                    <a:pt x="4909" y="21242"/>
                    <a:pt x="6452" y="21532"/>
                    <a:pt x="7532" y="21315"/>
                  </a:cubicBezTo>
                  <a:cubicBezTo>
                    <a:pt x="8612" y="21097"/>
                    <a:pt x="9229" y="20372"/>
                    <a:pt x="8921" y="19358"/>
                  </a:cubicBezTo>
                  <a:cubicBezTo>
                    <a:pt x="8612" y="18343"/>
                    <a:pt x="7378" y="17038"/>
                    <a:pt x="6144" y="16168"/>
                  </a:cubicBezTo>
                  <a:cubicBezTo>
                    <a:pt x="4909" y="15298"/>
                    <a:pt x="3675" y="14864"/>
                    <a:pt x="2286" y="14284"/>
                  </a:cubicBezTo>
                  <a:cubicBezTo>
                    <a:pt x="898" y="13704"/>
                    <a:pt x="-645" y="12979"/>
                    <a:pt x="281" y="12472"/>
                  </a:cubicBezTo>
                  <a:cubicBezTo>
                    <a:pt x="1206" y="11964"/>
                    <a:pt x="4601" y="11674"/>
                    <a:pt x="8458" y="11384"/>
                  </a:cubicBezTo>
                  <a:cubicBezTo>
                    <a:pt x="12315" y="11094"/>
                    <a:pt x="16635" y="10804"/>
                    <a:pt x="20955" y="1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206365" y="140236"/>
              <a:ext cx="130436" cy="32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020" fill="norm" stroke="1" extrusionOk="0">
                  <a:moveTo>
                    <a:pt x="16243" y="11711"/>
                  </a:moveTo>
                  <a:cubicBezTo>
                    <a:pt x="13804" y="11711"/>
                    <a:pt x="11366" y="11711"/>
                    <a:pt x="8927" y="12116"/>
                  </a:cubicBezTo>
                  <a:cubicBezTo>
                    <a:pt x="6488" y="12521"/>
                    <a:pt x="4050" y="13331"/>
                    <a:pt x="2482" y="14478"/>
                  </a:cubicBezTo>
                  <a:cubicBezTo>
                    <a:pt x="914" y="15626"/>
                    <a:pt x="217" y="17111"/>
                    <a:pt x="43" y="18191"/>
                  </a:cubicBezTo>
                  <a:cubicBezTo>
                    <a:pt x="-131" y="19271"/>
                    <a:pt x="217" y="19946"/>
                    <a:pt x="1263" y="20486"/>
                  </a:cubicBezTo>
                  <a:cubicBezTo>
                    <a:pt x="2308" y="21026"/>
                    <a:pt x="4050" y="21431"/>
                    <a:pt x="6663" y="20284"/>
                  </a:cubicBezTo>
                  <a:cubicBezTo>
                    <a:pt x="9275" y="19136"/>
                    <a:pt x="12759" y="16436"/>
                    <a:pt x="14675" y="13196"/>
                  </a:cubicBezTo>
                  <a:cubicBezTo>
                    <a:pt x="16592" y="9956"/>
                    <a:pt x="16940" y="6176"/>
                    <a:pt x="17288" y="3746"/>
                  </a:cubicBezTo>
                  <a:cubicBezTo>
                    <a:pt x="17637" y="1316"/>
                    <a:pt x="17985" y="236"/>
                    <a:pt x="17985" y="34"/>
                  </a:cubicBezTo>
                  <a:cubicBezTo>
                    <a:pt x="17985" y="-169"/>
                    <a:pt x="17637" y="506"/>
                    <a:pt x="17288" y="3341"/>
                  </a:cubicBezTo>
                  <a:cubicBezTo>
                    <a:pt x="16940" y="6176"/>
                    <a:pt x="16592" y="11171"/>
                    <a:pt x="17288" y="14343"/>
                  </a:cubicBezTo>
                  <a:cubicBezTo>
                    <a:pt x="17985" y="17516"/>
                    <a:pt x="19727" y="18866"/>
                    <a:pt x="21469" y="20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819399" y="116992"/>
              <a:ext cx="196851" cy="35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6739"/>
                  </a:moveTo>
                  <a:cubicBezTo>
                    <a:pt x="697" y="10701"/>
                    <a:pt x="1394" y="14663"/>
                    <a:pt x="1742" y="16133"/>
                  </a:cubicBezTo>
                  <a:cubicBezTo>
                    <a:pt x="2090" y="17603"/>
                    <a:pt x="2090" y="16580"/>
                    <a:pt x="2090" y="14024"/>
                  </a:cubicBezTo>
                  <a:cubicBezTo>
                    <a:pt x="2090" y="11468"/>
                    <a:pt x="2090" y="7378"/>
                    <a:pt x="2090" y="5013"/>
                  </a:cubicBezTo>
                  <a:cubicBezTo>
                    <a:pt x="2090" y="2649"/>
                    <a:pt x="2090" y="2010"/>
                    <a:pt x="2206" y="1371"/>
                  </a:cubicBezTo>
                  <a:cubicBezTo>
                    <a:pt x="2323" y="732"/>
                    <a:pt x="2555" y="93"/>
                    <a:pt x="3019" y="93"/>
                  </a:cubicBezTo>
                  <a:cubicBezTo>
                    <a:pt x="3484" y="93"/>
                    <a:pt x="4181" y="732"/>
                    <a:pt x="5574" y="3288"/>
                  </a:cubicBezTo>
                  <a:cubicBezTo>
                    <a:pt x="6968" y="5844"/>
                    <a:pt x="9058" y="10317"/>
                    <a:pt x="10568" y="13449"/>
                  </a:cubicBezTo>
                  <a:cubicBezTo>
                    <a:pt x="12077" y="16580"/>
                    <a:pt x="13006" y="18370"/>
                    <a:pt x="13935" y="19584"/>
                  </a:cubicBezTo>
                  <a:cubicBezTo>
                    <a:pt x="14865" y="20798"/>
                    <a:pt x="15794" y="21437"/>
                    <a:pt x="16606" y="21373"/>
                  </a:cubicBezTo>
                  <a:cubicBezTo>
                    <a:pt x="17419" y="21309"/>
                    <a:pt x="18116" y="20542"/>
                    <a:pt x="18581" y="18050"/>
                  </a:cubicBezTo>
                  <a:cubicBezTo>
                    <a:pt x="19045" y="15558"/>
                    <a:pt x="19277" y="11340"/>
                    <a:pt x="19394" y="8273"/>
                  </a:cubicBezTo>
                  <a:cubicBezTo>
                    <a:pt x="19510" y="5205"/>
                    <a:pt x="19510" y="3288"/>
                    <a:pt x="19626" y="1946"/>
                  </a:cubicBezTo>
                  <a:cubicBezTo>
                    <a:pt x="19742" y="604"/>
                    <a:pt x="19974" y="-163"/>
                    <a:pt x="20323" y="29"/>
                  </a:cubicBezTo>
                  <a:cubicBezTo>
                    <a:pt x="20671" y="220"/>
                    <a:pt x="21135" y="1371"/>
                    <a:pt x="21600" y="2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064102" y="276406"/>
              <a:ext cx="75001" cy="15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0905" fill="norm" stroke="1" extrusionOk="0">
                  <a:moveTo>
                    <a:pt x="16575" y="5591"/>
                  </a:moveTo>
                  <a:cubicBezTo>
                    <a:pt x="15407" y="4151"/>
                    <a:pt x="14240" y="2711"/>
                    <a:pt x="12488" y="1559"/>
                  </a:cubicBezTo>
                  <a:cubicBezTo>
                    <a:pt x="10737" y="407"/>
                    <a:pt x="8402" y="-457"/>
                    <a:pt x="6359" y="263"/>
                  </a:cubicBezTo>
                  <a:cubicBezTo>
                    <a:pt x="4315" y="983"/>
                    <a:pt x="2564" y="3287"/>
                    <a:pt x="1396" y="6455"/>
                  </a:cubicBezTo>
                  <a:cubicBezTo>
                    <a:pt x="229" y="9623"/>
                    <a:pt x="-355" y="13655"/>
                    <a:pt x="229" y="16247"/>
                  </a:cubicBezTo>
                  <a:cubicBezTo>
                    <a:pt x="813" y="18839"/>
                    <a:pt x="2564" y="19991"/>
                    <a:pt x="4899" y="20567"/>
                  </a:cubicBezTo>
                  <a:cubicBezTo>
                    <a:pt x="7234" y="21143"/>
                    <a:pt x="10153" y="21143"/>
                    <a:pt x="13072" y="19271"/>
                  </a:cubicBezTo>
                  <a:cubicBezTo>
                    <a:pt x="15991" y="17399"/>
                    <a:pt x="18910" y="13655"/>
                    <a:pt x="20077" y="10919"/>
                  </a:cubicBezTo>
                  <a:cubicBezTo>
                    <a:pt x="21245" y="8183"/>
                    <a:pt x="20661" y="6455"/>
                    <a:pt x="18910" y="5879"/>
                  </a:cubicBezTo>
                  <a:cubicBezTo>
                    <a:pt x="17159" y="5303"/>
                    <a:pt x="14240" y="5879"/>
                    <a:pt x="11321" y="6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187700" y="266700"/>
              <a:ext cx="114300" cy="13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7737"/>
                  </a:moveTo>
                  <a:cubicBezTo>
                    <a:pt x="2000" y="7415"/>
                    <a:pt x="4000" y="7093"/>
                    <a:pt x="6400" y="8060"/>
                  </a:cubicBezTo>
                  <a:cubicBezTo>
                    <a:pt x="8800" y="9027"/>
                    <a:pt x="11600" y="11284"/>
                    <a:pt x="13400" y="13218"/>
                  </a:cubicBezTo>
                  <a:cubicBezTo>
                    <a:pt x="15200" y="15152"/>
                    <a:pt x="16000" y="16764"/>
                    <a:pt x="16200" y="18376"/>
                  </a:cubicBezTo>
                  <a:cubicBezTo>
                    <a:pt x="16400" y="19988"/>
                    <a:pt x="16000" y="21600"/>
                    <a:pt x="15000" y="21116"/>
                  </a:cubicBezTo>
                  <a:cubicBezTo>
                    <a:pt x="14000" y="20633"/>
                    <a:pt x="12400" y="18054"/>
                    <a:pt x="11600" y="14830"/>
                  </a:cubicBezTo>
                  <a:cubicBezTo>
                    <a:pt x="10800" y="11606"/>
                    <a:pt x="10800" y="7737"/>
                    <a:pt x="12600" y="5158"/>
                  </a:cubicBezTo>
                  <a:cubicBezTo>
                    <a:pt x="14400" y="2579"/>
                    <a:pt x="18000" y="12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378199" y="270933"/>
              <a:ext cx="165101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87"/>
                  </a:moveTo>
                  <a:cubicBezTo>
                    <a:pt x="554" y="6104"/>
                    <a:pt x="1108" y="8922"/>
                    <a:pt x="1246" y="11739"/>
                  </a:cubicBezTo>
                  <a:cubicBezTo>
                    <a:pt x="1385" y="14557"/>
                    <a:pt x="1108" y="17374"/>
                    <a:pt x="969" y="17609"/>
                  </a:cubicBezTo>
                  <a:cubicBezTo>
                    <a:pt x="831" y="17843"/>
                    <a:pt x="831" y="15496"/>
                    <a:pt x="969" y="12913"/>
                  </a:cubicBezTo>
                  <a:cubicBezTo>
                    <a:pt x="1108" y="10330"/>
                    <a:pt x="1385" y="7513"/>
                    <a:pt x="2215" y="4930"/>
                  </a:cubicBezTo>
                  <a:cubicBezTo>
                    <a:pt x="3046" y="2348"/>
                    <a:pt x="4431" y="0"/>
                    <a:pt x="5400" y="0"/>
                  </a:cubicBezTo>
                  <a:cubicBezTo>
                    <a:pt x="6369" y="0"/>
                    <a:pt x="6923" y="2348"/>
                    <a:pt x="7338" y="4696"/>
                  </a:cubicBezTo>
                  <a:cubicBezTo>
                    <a:pt x="7754" y="7043"/>
                    <a:pt x="8031" y="9391"/>
                    <a:pt x="8446" y="11739"/>
                  </a:cubicBezTo>
                  <a:cubicBezTo>
                    <a:pt x="8862" y="14087"/>
                    <a:pt x="9415" y="16435"/>
                    <a:pt x="10108" y="16435"/>
                  </a:cubicBezTo>
                  <a:cubicBezTo>
                    <a:pt x="10800" y="16435"/>
                    <a:pt x="11631" y="14087"/>
                    <a:pt x="12462" y="11974"/>
                  </a:cubicBezTo>
                  <a:cubicBezTo>
                    <a:pt x="13292" y="9861"/>
                    <a:pt x="14123" y="7983"/>
                    <a:pt x="15092" y="6339"/>
                  </a:cubicBezTo>
                  <a:cubicBezTo>
                    <a:pt x="16062" y="4696"/>
                    <a:pt x="17169" y="3287"/>
                    <a:pt x="17862" y="3757"/>
                  </a:cubicBezTo>
                  <a:cubicBezTo>
                    <a:pt x="18554" y="4226"/>
                    <a:pt x="18831" y="6574"/>
                    <a:pt x="19385" y="9861"/>
                  </a:cubicBezTo>
                  <a:cubicBezTo>
                    <a:pt x="19938" y="13148"/>
                    <a:pt x="20769" y="173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594894" y="71966"/>
              <a:ext cx="240506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6750" y="14493"/>
                  </a:moveTo>
                  <a:cubicBezTo>
                    <a:pt x="6561" y="13796"/>
                    <a:pt x="6371" y="13099"/>
                    <a:pt x="5803" y="12751"/>
                  </a:cubicBezTo>
                  <a:cubicBezTo>
                    <a:pt x="5234" y="12403"/>
                    <a:pt x="4287" y="12403"/>
                    <a:pt x="3434" y="12751"/>
                  </a:cubicBezTo>
                  <a:cubicBezTo>
                    <a:pt x="2582" y="13099"/>
                    <a:pt x="1824" y="13796"/>
                    <a:pt x="1255" y="14493"/>
                  </a:cubicBezTo>
                  <a:cubicBezTo>
                    <a:pt x="687" y="15190"/>
                    <a:pt x="308" y="15886"/>
                    <a:pt x="118" y="16583"/>
                  </a:cubicBezTo>
                  <a:cubicBezTo>
                    <a:pt x="-71" y="17280"/>
                    <a:pt x="-71" y="17977"/>
                    <a:pt x="403" y="18325"/>
                  </a:cubicBezTo>
                  <a:cubicBezTo>
                    <a:pt x="876" y="18674"/>
                    <a:pt x="1824" y="18674"/>
                    <a:pt x="2582" y="18395"/>
                  </a:cubicBezTo>
                  <a:cubicBezTo>
                    <a:pt x="3340" y="18116"/>
                    <a:pt x="3908" y="17559"/>
                    <a:pt x="4666" y="17768"/>
                  </a:cubicBezTo>
                  <a:cubicBezTo>
                    <a:pt x="5424" y="17977"/>
                    <a:pt x="6371" y="18952"/>
                    <a:pt x="7318" y="19440"/>
                  </a:cubicBezTo>
                  <a:cubicBezTo>
                    <a:pt x="8266" y="19928"/>
                    <a:pt x="9213" y="19928"/>
                    <a:pt x="10729" y="19022"/>
                  </a:cubicBezTo>
                  <a:cubicBezTo>
                    <a:pt x="12245" y="18116"/>
                    <a:pt x="14329" y="16305"/>
                    <a:pt x="15845" y="13657"/>
                  </a:cubicBezTo>
                  <a:cubicBezTo>
                    <a:pt x="17361" y="11009"/>
                    <a:pt x="18308" y="7525"/>
                    <a:pt x="18782" y="5295"/>
                  </a:cubicBezTo>
                  <a:cubicBezTo>
                    <a:pt x="19255" y="3066"/>
                    <a:pt x="19255" y="2090"/>
                    <a:pt x="18876" y="1324"/>
                  </a:cubicBezTo>
                  <a:cubicBezTo>
                    <a:pt x="18497" y="557"/>
                    <a:pt x="17740" y="0"/>
                    <a:pt x="17076" y="0"/>
                  </a:cubicBezTo>
                  <a:cubicBezTo>
                    <a:pt x="16413" y="0"/>
                    <a:pt x="15845" y="557"/>
                    <a:pt x="15087" y="2787"/>
                  </a:cubicBezTo>
                  <a:cubicBezTo>
                    <a:pt x="14329" y="5017"/>
                    <a:pt x="13382" y="8919"/>
                    <a:pt x="13476" y="12194"/>
                  </a:cubicBezTo>
                  <a:cubicBezTo>
                    <a:pt x="13571" y="15468"/>
                    <a:pt x="14708" y="18116"/>
                    <a:pt x="16224" y="19579"/>
                  </a:cubicBezTo>
                  <a:cubicBezTo>
                    <a:pt x="17740" y="21043"/>
                    <a:pt x="19634" y="21321"/>
                    <a:pt x="215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5209899" y="102596"/>
              <a:ext cx="263537" cy="36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30" fill="norm" stroke="1" extrusionOk="0">
                  <a:moveTo>
                    <a:pt x="1837" y="5969"/>
                  </a:moveTo>
                  <a:cubicBezTo>
                    <a:pt x="1664" y="9736"/>
                    <a:pt x="1491" y="13504"/>
                    <a:pt x="1405" y="15764"/>
                  </a:cubicBezTo>
                  <a:cubicBezTo>
                    <a:pt x="1318" y="18025"/>
                    <a:pt x="1318" y="18778"/>
                    <a:pt x="1146" y="19594"/>
                  </a:cubicBezTo>
                  <a:cubicBezTo>
                    <a:pt x="973" y="20411"/>
                    <a:pt x="627" y="21290"/>
                    <a:pt x="368" y="21415"/>
                  </a:cubicBezTo>
                  <a:cubicBezTo>
                    <a:pt x="109" y="21541"/>
                    <a:pt x="-64" y="20913"/>
                    <a:pt x="22" y="18401"/>
                  </a:cubicBezTo>
                  <a:cubicBezTo>
                    <a:pt x="109" y="15890"/>
                    <a:pt x="454" y="11494"/>
                    <a:pt x="973" y="8292"/>
                  </a:cubicBezTo>
                  <a:cubicBezTo>
                    <a:pt x="1491" y="5090"/>
                    <a:pt x="2182" y="3081"/>
                    <a:pt x="2874" y="1888"/>
                  </a:cubicBezTo>
                  <a:cubicBezTo>
                    <a:pt x="3565" y="694"/>
                    <a:pt x="4256" y="318"/>
                    <a:pt x="4861" y="381"/>
                  </a:cubicBezTo>
                  <a:cubicBezTo>
                    <a:pt x="5466" y="443"/>
                    <a:pt x="5984" y="946"/>
                    <a:pt x="6848" y="2892"/>
                  </a:cubicBezTo>
                  <a:cubicBezTo>
                    <a:pt x="7712" y="4839"/>
                    <a:pt x="8922" y="8229"/>
                    <a:pt x="9786" y="10992"/>
                  </a:cubicBezTo>
                  <a:cubicBezTo>
                    <a:pt x="10650" y="13755"/>
                    <a:pt x="11168" y="15890"/>
                    <a:pt x="11600" y="17271"/>
                  </a:cubicBezTo>
                  <a:cubicBezTo>
                    <a:pt x="12032" y="18653"/>
                    <a:pt x="12378" y="19281"/>
                    <a:pt x="12982" y="19720"/>
                  </a:cubicBezTo>
                  <a:cubicBezTo>
                    <a:pt x="13587" y="20160"/>
                    <a:pt x="14451" y="20411"/>
                    <a:pt x="15142" y="20285"/>
                  </a:cubicBezTo>
                  <a:cubicBezTo>
                    <a:pt x="15834" y="20160"/>
                    <a:pt x="16352" y="19657"/>
                    <a:pt x="17302" y="17208"/>
                  </a:cubicBezTo>
                  <a:cubicBezTo>
                    <a:pt x="18253" y="14760"/>
                    <a:pt x="19635" y="10364"/>
                    <a:pt x="20413" y="7476"/>
                  </a:cubicBezTo>
                  <a:cubicBezTo>
                    <a:pt x="21190" y="4588"/>
                    <a:pt x="21363" y="3206"/>
                    <a:pt x="21450" y="2076"/>
                  </a:cubicBezTo>
                  <a:cubicBezTo>
                    <a:pt x="21536" y="946"/>
                    <a:pt x="21536" y="67"/>
                    <a:pt x="21450" y="4"/>
                  </a:cubicBezTo>
                  <a:cubicBezTo>
                    <a:pt x="21363" y="-59"/>
                    <a:pt x="21190" y="694"/>
                    <a:pt x="21104" y="1197"/>
                  </a:cubicBezTo>
                  <a:cubicBezTo>
                    <a:pt x="21018" y="1699"/>
                    <a:pt x="21018" y="1950"/>
                    <a:pt x="21018" y="2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503142" y="276135"/>
              <a:ext cx="90796" cy="14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014" fill="norm" stroke="1" extrusionOk="0">
                  <a:moveTo>
                    <a:pt x="10603" y="6858"/>
                  </a:moveTo>
                  <a:cubicBezTo>
                    <a:pt x="10123" y="5337"/>
                    <a:pt x="9643" y="3816"/>
                    <a:pt x="8683" y="2447"/>
                  </a:cubicBezTo>
                  <a:cubicBezTo>
                    <a:pt x="7723" y="1078"/>
                    <a:pt x="6283" y="-139"/>
                    <a:pt x="4843" y="13"/>
                  </a:cubicBezTo>
                  <a:cubicBezTo>
                    <a:pt x="3403" y="165"/>
                    <a:pt x="1963" y="1686"/>
                    <a:pt x="1003" y="3968"/>
                  </a:cubicBezTo>
                  <a:cubicBezTo>
                    <a:pt x="43" y="6250"/>
                    <a:pt x="-437" y="9292"/>
                    <a:pt x="523" y="12334"/>
                  </a:cubicBezTo>
                  <a:cubicBezTo>
                    <a:pt x="1483" y="15376"/>
                    <a:pt x="3883" y="18419"/>
                    <a:pt x="6283" y="19940"/>
                  </a:cubicBezTo>
                  <a:cubicBezTo>
                    <a:pt x="8683" y="21461"/>
                    <a:pt x="11083" y="21461"/>
                    <a:pt x="13723" y="19331"/>
                  </a:cubicBezTo>
                  <a:cubicBezTo>
                    <a:pt x="16363" y="17202"/>
                    <a:pt x="19243" y="12943"/>
                    <a:pt x="20203" y="9900"/>
                  </a:cubicBezTo>
                  <a:cubicBezTo>
                    <a:pt x="21163" y="6858"/>
                    <a:pt x="20203" y="5033"/>
                    <a:pt x="18763" y="3664"/>
                  </a:cubicBezTo>
                  <a:cubicBezTo>
                    <a:pt x="17323" y="2295"/>
                    <a:pt x="15403" y="1382"/>
                    <a:pt x="13723" y="1382"/>
                  </a:cubicBezTo>
                  <a:cubicBezTo>
                    <a:pt x="12043" y="1382"/>
                    <a:pt x="10603" y="2295"/>
                    <a:pt x="9163" y="3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632450" y="234949"/>
              <a:ext cx="114300" cy="168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6400"/>
                  </a:moveTo>
                  <a:cubicBezTo>
                    <a:pt x="2000" y="6133"/>
                    <a:pt x="4000" y="5867"/>
                    <a:pt x="6400" y="6933"/>
                  </a:cubicBezTo>
                  <a:cubicBezTo>
                    <a:pt x="8800" y="8000"/>
                    <a:pt x="11600" y="10400"/>
                    <a:pt x="13600" y="12267"/>
                  </a:cubicBezTo>
                  <a:cubicBezTo>
                    <a:pt x="15600" y="14133"/>
                    <a:pt x="16800" y="15467"/>
                    <a:pt x="17600" y="17067"/>
                  </a:cubicBezTo>
                  <a:cubicBezTo>
                    <a:pt x="18400" y="18667"/>
                    <a:pt x="18800" y="20533"/>
                    <a:pt x="18000" y="21067"/>
                  </a:cubicBezTo>
                  <a:cubicBezTo>
                    <a:pt x="17200" y="21600"/>
                    <a:pt x="15200" y="20800"/>
                    <a:pt x="13600" y="18933"/>
                  </a:cubicBezTo>
                  <a:cubicBezTo>
                    <a:pt x="12000" y="17067"/>
                    <a:pt x="10800" y="14133"/>
                    <a:pt x="11000" y="11067"/>
                  </a:cubicBezTo>
                  <a:cubicBezTo>
                    <a:pt x="11200" y="8000"/>
                    <a:pt x="12800" y="4800"/>
                    <a:pt x="14800" y="2933"/>
                  </a:cubicBezTo>
                  <a:cubicBezTo>
                    <a:pt x="16800" y="1067"/>
                    <a:pt x="19200" y="5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816600" y="235946"/>
              <a:ext cx="165100" cy="1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5409"/>
                  </a:moveTo>
                  <a:cubicBezTo>
                    <a:pt x="277" y="8804"/>
                    <a:pt x="554" y="12198"/>
                    <a:pt x="692" y="15129"/>
                  </a:cubicBezTo>
                  <a:cubicBezTo>
                    <a:pt x="831" y="18061"/>
                    <a:pt x="831" y="20529"/>
                    <a:pt x="831" y="20992"/>
                  </a:cubicBezTo>
                  <a:cubicBezTo>
                    <a:pt x="831" y="21455"/>
                    <a:pt x="831" y="19912"/>
                    <a:pt x="1246" y="16826"/>
                  </a:cubicBezTo>
                  <a:cubicBezTo>
                    <a:pt x="1662" y="13741"/>
                    <a:pt x="2492" y="9112"/>
                    <a:pt x="3323" y="6181"/>
                  </a:cubicBezTo>
                  <a:cubicBezTo>
                    <a:pt x="4154" y="3249"/>
                    <a:pt x="4985" y="2015"/>
                    <a:pt x="5815" y="2015"/>
                  </a:cubicBezTo>
                  <a:cubicBezTo>
                    <a:pt x="6646" y="2015"/>
                    <a:pt x="7477" y="3249"/>
                    <a:pt x="8031" y="5409"/>
                  </a:cubicBezTo>
                  <a:cubicBezTo>
                    <a:pt x="8585" y="7569"/>
                    <a:pt x="8862" y="10655"/>
                    <a:pt x="9138" y="13124"/>
                  </a:cubicBezTo>
                  <a:cubicBezTo>
                    <a:pt x="9415" y="15592"/>
                    <a:pt x="9692" y="17444"/>
                    <a:pt x="9831" y="17598"/>
                  </a:cubicBezTo>
                  <a:cubicBezTo>
                    <a:pt x="9969" y="17752"/>
                    <a:pt x="9969" y="16209"/>
                    <a:pt x="10385" y="13741"/>
                  </a:cubicBezTo>
                  <a:cubicBezTo>
                    <a:pt x="10800" y="11272"/>
                    <a:pt x="11631" y="7878"/>
                    <a:pt x="12877" y="5101"/>
                  </a:cubicBezTo>
                  <a:cubicBezTo>
                    <a:pt x="14123" y="2324"/>
                    <a:pt x="15785" y="164"/>
                    <a:pt x="16754" y="9"/>
                  </a:cubicBezTo>
                  <a:cubicBezTo>
                    <a:pt x="17723" y="-145"/>
                    <a:pt x="18000" y="1706"/>
                    <a:pt x="18277" y="4175"/>
                  </a:cubicBezTo>
                  <a:cubicBezTo>
                    <a:pt x="18554" y="6644"/>
                    <a:pt x="18831" y="9729"/>
                    <a:pt x="19385" y="11889"/>
                  </a:cubicBezTo>
                  <a:cubicBezTo>
                    <a:pt x="19938" y="14049"/>
                    <a:pt x="20769" y="15284"/>
                    <a:pt x="21600" y="16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004983" y="62371"/>
              <a:ext cx="205317" cy="31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10243" y="13379"/>
                  </a:moveTo>
                  <a:cubicBezTo>
                    <a:pt x="9353" y="12950"/>
                    <a:pt x="8462" y="12521"/>
                    <a:pt x="6903" y="12593"/>
                  </a:cubicBezTo>
                  <a:cubicBezTo>
                    <a:pt x="5344" y="12664"/>
                    <a:pt x="3118" y="13236"/>
                    <a:pt x="1781" y="13880"/>
                  </a:cubicBezTo>
                  <a:cubicBezTo>
                    <a:pt x="445" y="14524"/>
                    <a:pt x="0" y="15239"/>
                    <a:pt x="0" y="15954"/>
                  </a:cubicBezTo>
                  <a:cubicBezTo>
                    <a:pt x="0" y="16669"/>
                    <a:pt x="445" y="17385"/>
                    <a:pt x="1225" y="17671"/>
                  </a:cubicBezTo>
                  <a:cubicBezTo>
                    <a:pt x="2004" y="17957"/>
                    <a:pt x="3118" y="17814"/>
                    <a:pt x="4120" y="17528"/>
                  </a:cubicBezTo>
                  <a:cubicBezTo>
                    <a:pt x="5122" y="17242"/>
                    <a:pt x="6012" y="16812"/>
                    <a:pt x="6680" y="16956"/>
                  </a:cubicBezTo>
                  <a:cubicBezTo>
                    <a:pt x="7348" y="17099"/>
                    <a:pt x="7794" y="17814"/>
                    <a:pt x="8351" y="18458"/>
                  </a:cubicBezTo>
                  <a:cubicBezTo>
                    <a:pt x="8907" y="19101"/>
                    <a:pt x="9575" y="19673"/>
                    <a:pt x="10577" y="19959"/>
                  </a:cubicBezTo>
                  <a:cubicBezTo>
                    <a:pt x="11579" y="20246"/>
                    <a:pt x="12915" y="20246"/>
                    <a:pt x="14474" y="18028"/>
                  </a:cubicBezTo>
                  <a:cubicBezTo>
                    <a:pt x="16033" y="15811"/>
                    <a:pt x="17814" y="11377"/>
                    <a:pt x="18705" y="8301"/>
                  </a:cubicBezTo>
                  <a:cubicBezTo>
                    <a:pt x="19596" y="5226"/>
                    <a:pt x="19596" y="3509"/>
                    <a:pt x="19596" y="2222"/>
                  </a:cubicBezTo>
                  <a:cubicBezTo>
                    <a:pt x="19596" y="934"/>
                    <a:pt x="19596" y="76"/>
                    <a:pt x="19262" y="5"/>
                  </a:cubicBezTo>
                  <a:cubicBezTo>
                    <a:pt x="18928" y="-67"/>
                    <a:pt x="18260" y="648"/>
                    <a:pt x="17703" y="3295"/>
                  </a:cubicBezTo>
                  <a:cubicBezTo>
                    <a:pt x="17146" y="5941"/>
                    <a:pt x="16701" y="10518"/>
                    <a:pt x="16590" y="13594"/>
                  </a:cubicBezTo>
                  <a:cubicBezTo>
                    <a:pt x="16478" y="16669"/>
                    <a:pt x="16701" y="18243"/>
                    <a:pt x="17592" y="19316"/>
                  </a:cubicBezTo>
                  <a:cubicBezTo>
                    <a:pt x="18482" y="20389"/>
                    <a:pt x="20041" y="20961"/>
                    <a:pt x="2160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395394" y="66588"/>
              <a:ext cx="100656" cy="31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85" fill="norm" stroke="1" extrusionOk="0">
                  <a:moveTo>
                    <a:pt x="21399" y="1498"/>
                  </a:moveTo>
                  <a:cubicBezTo>
                    <a:pt x="20499" y="788"/>
                    <a:pt x="19599" y="77"/>
                    <a:pt x="18249" y="6"/>
                  </a:cubicBezTo>
                  <a:cubicBezTo>
                    <a:pt x="16899" y="-65"/>
                    <a:pt x="15099" y="503"/>
                    <a:pt x="12399" y="2209"/>
                  </a:cubicBezTo>
                  <a:cubicBezTo>
                    <a:pt x="9699" y="3914"/>
                    <a:pt x="6099" y="6756"/>
                    <a:pt x="3624" y="9598"/>
                  </a:cubicBezTo>
                  <a:cubicBezTo>
                    <a:pt x="1149" y="12440"/>
                    <a:pt x="-201" y="15282"/>
                    <a:pt x="24" y="17343"/>
                  </a:cubicBezTo>
                  <a:cubicBezTo>
                    <a:pt x="249" y="19403"/>
                    <a:pt x="2049" y="20682"/>
                    <a:pt x="5199" y="21109"/>
                  </a:cubicBezTo>
                  <a:cubicBezTo>
                    <a:pt x="8349" y="21535"/>
                    <a:pt x="12849" y="21109"/>
                    <a:pt x="17349" y="20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529172" y="146049"/>
              <a:ext cx="104827" cy="18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072" fill="norm" stroke="1" extrusionOk="0">
                  <a:moveTo>
                    <a:pt x="17513" y="3600"/>
                  </a:moveTo>
                  <a:cubicBezTo>
                    <a:pt x="16243" y="2160"/>
                    <a:pt x="14972" y="720"/>
                    <a:pt x="13490" y="360"/>
                  </a:cubicBezTo>
                  <a:cubicBezTo>
                    <a:pt x="12007" y="0"/>
                    <a:pt x="10313" y="720"/>
                    <a:pt x="7984" y="3360"/>
                  </a:cubicBezTo>
                  <a:cubicBezTo>
                    <a:pt x="5654" y="6000"/>
                    <a:pt x="2690" y="10560"/>
                    <a:pt x="1207" y="13440"/>
                  </a:cubicBezTo>
                  <a:cubicBezTo>
                    <a:pt x="-275" y="16320"/>
                    <a:pt x="-275" y="17520"/>
                    <a:pt x="572" y="18840"/>
                  </a:cubicBezTo>
                  <a:cubicBezTo>
                    <a:pt x="1419" y="20160"/>
                    <a:pt x="3113" y="21600"/>
                    <a:pt x="6713" y="20880"/>
                  </a:cubicBezTo>
                  <a:cubicBezTo>
                    <a:pt x="10313" y="20160"/>
                    <a:pt x="15819" y="17280"/>
                    <a:pt x="18572" y="13920"/>
                  </a:cubicBezTo>
                  <a:cubicBezTo>
                    <a:pt x="21325" y="10560"/>
                    <a:pt x="21325" y="6720"/>
                    <a:pt x="20478" y="4080"/>
                  </a:cubicBezTo>
                  <a:cubicBezTo>
                    <a:pt x="19631" y="1440"/>
                    <a:pt x="17937" y="0"/>
                    <a:pt x="16666" y="0"/>
                  </a:cubicBezTo>
                  <a:cubicBezTo>
                    <a:pt x="15396" y="0"/>
                    <a:pt x="14549" y="1440"/>
                    <a:pt x="13701" y="2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737350" y="336550"/>
              <a:ext cx="508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7023100" y="76200"/>
              <a:ext cx="1" cy="2413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7080250" y="0"/>
              <a:ext cx="94986" cy="3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450" fill="norm" stroke="1" extrusionOk="0">
                  <a:moveTo>
                    <a:pt x="0" y="0"/>
                  </a:moveTo>
                  <a:cubicBezTo>
                    <a:pt x="7353" y="2655"/>
                    <a:pt x="14706" y="5309"/>
                    <a:pt x="18153" y="8145"/>
                  </a:cubicBezTo>
                  <a:cubicBezTo>
                    <a:pt x="21600" y="10981"/>
                    <a:pt x="21140" y="13998"/>
                    <a:pt x="18613" y="16291"/>
                  </a:cubicBezTo>
                  <a:cubicBezTo>
                    <a:pt x="16085" y="18583"/>
                    <a:pt x="11489" y="20152"/>
                    <a:pt x="8043" y="20876"/>
                  </a:cubicBezTo>
                  <a:cubicBezTo>
                    <a:pt x="4596" y="21600"/>
                    <a:pt x="2298" y="21479"/>
                    <a:pt x="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0" y="1775883"/>
              <a:ext cx="38100" cy="4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24"/>
                  </a:moveTo>
                  <a:cubicBezTo>
                    <a:pt x="21600" y="512"/>
                    <a:pt x="21600" y="0"/>
                    <a:pt x="21600" y="0"/>
                  </a:cubicBezTo>
                  <a:cubicBezTo>
                    <a:pt x="21600" y="0"/>
                    <a:pt x="21600" y="512"/>
                    <a:pt x="20400" y="2303"/>
                  </a:cubicBezTo>
                  <a:cubicBezTo>
                    <a:pt x="19200" y="4095"/>
                    <a:pt x="16800" y="7166"/>
                    <a:pt x="13800" y="10391"/>
                  </a:cubicBezTo>
                  <a:cubicBezTo>
                    <a:pt x="10800" y="13615"/>
                    <a:pt x="7200" y="16993"/>
                    <a:pt x="4800" y="18887"/>
                  </a:cubicBezTo>
                  <a:cubicBezTo>
                    <a:pt x="2400" y="20781"/>
                    <a:pt x="1200" y="211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5400" y="1724755"/>
              <a:ext cx="292100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3443" y="17246"/>
                    <a:pt x="6887" y="13522"/>
                    <a:pt x="9939" y="9798"/>
                  </a:cubicBezTo>
                  <a:cubicBezTo>
                    <a:pt x="12991" y="6073"/>
                    <a:pt x="15652" y="2349"/>
                    <a:pt x="17530" y="860"/>
                  </a:cubicBezTo>
                  <a:cubicBezTo>
                    <a:pt x="19409" y="-630"/>
                    <a:pt x="20504" y="115"/>
                    <a:pt x="21600" y="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5785" y="1974850"/>
              <a:ext cx="193766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771" y="4629"/>
                  </a:moveTo>
                  <a:cubicBezTo>
                    <a:pt x="832" y="9257"/>
                    <a:pt x="-107" y="13886"/>
                    <a:pt x="10" y="16971"/>
                  </a:cubicBezTo>
                  <a:cubicBezTo>
                    <a:pt x="128" y="20057"/>
                    <a:pt x="1302" y="21600"/>
                    <a:pt x="3884" y="21600"/>
                  </a:cubicBezTo>
                  <a:cubicBezTo>
                    <a:pt x="6467" y="21600"/>
                    <a:pt x="10458" y="20057"/>
                    <a:pt x="13628" y="16200"/>
                  </a:cubicBezTo>
                  <a:cubicBezTo>
                    <a:pt x="16797" y="12343"/>
                    <a:pt x="19145" y="6171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88900" y="2177999"/>
              <a:ext cx="171450" cy="15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2565"/>
                  </a:moveTo>
                  <a:cubicBezTo>
                    <a:pt x="4000" y="1997"/>
                    <a:pt x="8000" y="1428"/>
                    <a:pt x="10933" y="860"/>
                  </a:cubicBezTo>
                  <a:cubicBezTo>
                    <a:pt x="13867" y="291"/>
                    <a:pt x="15733" y="-277"/>
                    <a:pt x="16400" y="149"/>
                  </a:cubicBezTo>
                  <a:cubicBezTo>
                    <a:pt x="17067" y="576"/>
                    <a:pt x="16533" y="1997"/>
                    <a:pt x="14667" y="4270"/>
                  </a:cubicBezTo>
                  <a:cubicBezTo>
                    <a:pt x="12800" y="6544"/>
                    <a:pt x="9600" y="9670"/>
                    <a:pt x="7467" y="11802"/>
                  </a:cubicBezTo>
                  <a:cubicBezTo>
                    <a:pt x="5333" y="13934"/>
                    <a:pt x="4267" y="15070"/>
                    <a:pt x="3067" y="16491"/>
                  </a:cubicBezTo>
                  <a:cubicBezTo>
                    <a:pt x="1867" y="17912"/>
                    <a:pt x="533" y="19618"/>
                    <a:pt x="533" y="20470"/>
                  </a:cubicBezTo>
                  <a:cubicBezTo>
                    <a:pt x="533" y="21323"/>
                    <a:pt x="1867" y="21323"/>
                    <a:pt x="5600" y="21039"/>
                  </a:cubicBezTo>
                  <a:cubicBezTo>
                    <a:pt x="9333" y="20755"/>
                    <a:pt x="15467" y="20186"/>
                    <a:pt x="21600" y="19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02166" y="1743464"/>
              <a:ext cx="175684" cy="37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58" fill="norm" stroke="1" extrusionOk="0">
                  <a:moveTo>
                    <a:pt x="21343" y="878"/>
                  </a:moveTo>
                  <a:cubicBezTo>
                    <a:pt x="20314" y="518"/>
                    <a:pt x="19286" y="158"/>
                    <a:pt x="18129" y="38"/>
                  </a:cubicBezTo>
                  <a:cubicBezTo>
                    <a:pt x="16972" y="-82"/>
                    <a:pt x="15686" y="38"/>
                    <a:pt x="13629" y="1058"/>
                  </a:cubicBezTo>
                  <a:cubicBezTo>
                    <a:pt x="11572" y="2078"/>
                    <a:pt x="8743" y="3998"/>
                    <a:pt x="6300" y="6518"/>
                  </a:cubicBezTo>
                  <a:cubicBezTo>
                    <a:pt x="3857" y="9038"/>
                    <a:pt x="1800" y="12158"/>
                    <a:pt x="772" y="14378"/>
                  </a:cubicBezTo>
                  <a:cubicBezTo>
                    <a:pt x="-257" y="16598"/>
                    <a:pt x="-257" y="17918"/>
                    <a:pt x="772" y="18998"/>
                  </a:cubicBezTo>
                  <a:cubicBezTo>
                    <a:pt x="1800" y="20078"/>
                    <a:pt x="3857" y="20918"/>
                    <a:pt x="6300" y="21218"/>
                  </a:cubicBezTo>
                  <a:cubicBezTo>
                    <a:pt x="8743" y="21518"/>
                    <a:pt x="11572" y="21278"/>
                    <a:pt x="14400" y="21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07555" y="1841500"/>
              <a:ext cx="21159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18813" y="0"/>
                  </a:moveTo>
                  <a:cubicBezTo>
                    <a:pt x="16674" y="5455"/>
                    <a:pt x="14535" y="10909"/>
                    <a:pt x="12397" y="14182"/>
                  </a:cubicBezTo>
                  <a:cubicBezTo>
                    <a:pt x="10258" y="17455"/>
                    <a:pt x="8120" y="18545"/>
                    <a:pt x="6088" y="18327"/>
                  </a:cubicBezTo>
                  <a:cubicBezTo>
                    <a:pt x="4056" y="18109"/>
                    <a:pt x="2131" y="16582"/>
                    <a:pt x="1062" y="14945"/>
                  </a:cubicBezTo>
                  <a:cubicBezTo>
                    <a:pt x="-7" y="13309"/>
                    <a:pt x="-221" y="11564"/>
                    <a:pt x="207" y="10473"/>
                  </a:cubicBezTo>
                  <a:cubicBezTo>
                    <a:pt x="634" y="9382"/>
                    <a:pt x="1704" y="8945"/>
                    <a:pt x="4056" y="9818"/>
                  </a:cubicBezTo>
                  <a:cubicBezTo>
                    <a:pt x="6409" y="10691"/>
                    <a:pt x="10044" y="12873"/>
                    <a:pt x="13145" y="15055"/>
                  </a:cubicBezTo>
                  <a:cubicBezTo>
                    <a:pt x="16246" y="17236"/>
                    <a:pt x="18813" y="19418"/>
                    <a:pt x="213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908050" y="1714499"/>
              <a:ext cx="9101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21" y="0"/>
                  </a:moveTo>
                  <a:cubicBezTo>
                    <a:pt x="8540" y="1964"/>
                    <a:pt x="12558" y="3927"/>
                    <a:pt x="15823" y="6764"/>
                  </a:cubicBezTo>
                  <a:cubicBezTo>
                    <a:pt x="19088" y="9600"/>
                    <a:pt x="21600" y="13309"/>
                    <a:pt x="21600" y="15873"/>
                  </a:cubicBezTo>
                  <a:cubicBezTo>
                    <a:pt x="21600" y="18436"/>
                    <a:pt x="19088" y="19855"/>
                    <a:pt x="15070" y="20618"/>
                  </a:cubicBezTo>
                  <a:cubicBezTo>
                    <a:pt x="11051" y="21382"/>
                    <a:pt x="5526" y="214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219199" y="1895193"/>
              <a:ext cx="1778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57" y="2735"/>
                    <a:pt x="11314" y="-1585"/>
                    <a:pt x="14914" y="575"/>
                  </a:cubicBezTo>
                  <a:cubicBezTo>
                    <a:pt x="18514" y="2735"/>
                    <a:pt x="20057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231900" y="19939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765300" y="1654862"/>
              <a:ext cx="100517" cy="43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379" fill="norm" stroke="1" extrusionOk="0">
                  <a:moveTo>
                    <a:pt x="1296" y="7910"/>
                  </a:moveTo>
                  <a:cubicBezTo>
                    <a:pt x="1728" y="11129"/>
                    <a:pt x="2160" y="14349"/>
                    <a:pt x="2376" y="16218"/>
                  </a:cubicBezTo>
                  <a:cubicBezTo>
                    <a:pt x="2592" y="18087"/>
                    <a:pt x="2592" y="18606"/>
                    <a:pt x="2376" y="19385"/>
                  </a:cubicBezTo>
                  <a:cubicBezTo>
                    <a:pt x="2160" y="20164"/>
                    <a:pt x="1728" y="21202"/>
                    <a:pt x="1512" y="21358"/>
                  </a:cubicBezTo>
                  <a:cubicBezTo>
                    <a:pt x="1296" y="21514"/>
                    <a:pt x="1296" y="20787"/>
                    <a:pt x="1080" y="18502"/>
                  </a:cubicBezTo>
                  <a:cubicBezTo>
                    <a:pt x="864" y="16218"/>
                    <a:pt x="432" y="12376"/>
                    <a:pt x="432" y="9364"/>
                  </a:cubicBezTo>
                  <a:cubicBezTo>
                    <a:pt x="432" y="6352"/>
                    <a:pt x="864" y="4172"/>
                    <a:pt x="1728" y="2770"/>
                  </a:cubicBezTo>
                  <a:cubicBezTo>
                    <a:pt x="2592" y="1368"/>
                    <a:pt x="3888" y="745"/>
                    <a:pt x="5832" y="381"/>
                  </a:cubicBezTo>
                  <a:cubicBezTo>
                    <a:pt x="7776" y="18"/>
                    <a:pt x="10368" y="-86"/>
                    <a:pt x="12528" y="70"/>
                  </a:cubicBezTo>
                  <a:cubicBezTo>
                    <a:pt x="14688" y="226"/>
                    <a:pt x="16416" y="641"/>
                    <a:pt x="18144" y="1420"/>
                  </a:cubicBezTo>
                  <a:cubicBezTo>
                    <a:pt x="19872" y="2199"/>
                    <a:pt x="21600" y="3341"/>
                    <a:pt x="19656" y="4587"/>
                  </a:cubicBezTo>
                  <a:cubicBezTo>
                    <a:pt x="17712" y="5833"/>
                    <a:pt x="12096" y="7183"/>
                    <a:pt x="8208" y="7858"/>
                  </a:cubicBezTo>
                  <a:cubicBezTo>
                    <a:pt x="4320" y="8533"/>
                    <a:pt x="2160" y="8533"/>
                    <a:pt x="0" y="8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873250" y="1841500"/>
              <a:ext cx="127000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04"/>
                  </a:moveTo>
                  <a:cubicBezTo>
                    <a:pt x="0" y="5055"/>
                    <a:pt x="0" y="3906"/>
                    <a:pt x="900" y="3447"/>
                  </a:cubicBezTo>
                  <a:cubicBezTo>
                    <a:pt x="1800" y="2987"/>
                    <a:pt x="3600" y="3217"/>
                    <a:pt x="5940" y="4826"/>
                  </a:cubicBezTo>
                  <a:cubicBezTo>
                    <a:pt x="8280" y="6434"/>
                    <a:pt x="11160" y="9421"/>
                    <a:pt x="12420" y="12064"/>
                  </a:cubicBezTo>
                  <a:cubicBezTo>
                    <a:pt x="13680" y="14706"/>
                    <a:pt x="13320" y="17004"/>
                    <a:pt x="12600" y="18728"/>
                  </a:cubicBezTo>
                  <a:cubicBezTo>
                    <a:pt x="11880" y="20451"/>
                    <a:pt x="10800" y="21600"/>
                    <a:pt x="9900" y="21600"/>
                  </a:cubicBezTo>
                  <a:cubicBezTo>
                    <a:pt x="9000" y="21600"/>
                    <a:pt x="8280" y="20451"/>
                    <a:pt x="8820" y="17464"/>
                  </a:cubicBezTo>
                  <a:cubicBezTo>
                    <a:pt x="9360" y="14477"/>
                    <a:pt x="11160" y="9651"/>
                    <a:pt x="12600" y="6779"/>
                  </a:cubicBezTo>
                  <a:cubicBezTo>
                    <a:pt x="14040" y="3906"/>
                    <a:pt x="15120" y="2987"/>
                    <a:pt x="16380" y="2183"/>
                  </a:cubicBezTo>
                  <a:cubicBezTo>
                    <a:pt x="17640" y="1379"/>
                    <a:pt x="19080" y="689"/>
                    <a:pt x="19980" y="345"/>
                  </a:cubicBezTo>
                  <a:cubicBezTo>
                    <a:pt x="20880" y="0"/>
                    <a:pt x="212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074180" y="1680331"/>
              <a:ext cx="122921" cy="34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86" fill="norm" stroke="1" extrusionOk="0">
                  <a:moveTo>
                    <a:pt x="21260" y="1753"/>
                  </a:moveTo>
                  <a:cubicBezTo>
                    <a:pt x="20528" y="953"/>
                    <a:pt x="19796" y="153"/>
                    <a:pt x="18697" y="19"/>
                  </a:cubicBezTo>
                  <a:cubicBezTo>
                    <a:pt x="17599" y="-114"/>
                    <a:pt x="16135" y="419"/>
                    <a:pt x="13572" y="2686"/>
                  </a:cubicBezTo>
                  <a:cubicBezTo>
                    <a:pt x="11009" y="4953"/>
                    <a:pt x="7348" y="8953"/>
                    <a:pt x="4785" y="12153"/>
                  </a:cubicBezTo>
                  <a:cubicBezTo>
                    <a:pt x="2223" y="15353"/>
                    <a:pt x="758" y="17753"/>
                    <a:pt x="209" y="19286"/>
                  </a:cubicBezTo>
                  <a:cubicBezTo>
                    <a:pt x="-340" y="20819"/>
                    <a:pt x="26" y="21486"/>
                    <a:pt x="3321" y="21486"/>
                  </a:cubicBezTo>
                  <a:cubicBezTo>
                    <a:pt x="6616" y="21486"/>
                    <a:pt x="12840" y="20819"/>
                    <a:pt x="19063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256610" y="1718479"/>
              <a:ext cx="247407" cy="25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46" fill="norm" stroke="1" extrusionOk="0">
                  <a:moveTo>
                    <a:pt x="4738" y="1260"/>
                  </a:moveTo>
                  <a:cubicBezTo>
                    <a:pt x="9681" y="906"/>
                    <a:pt x="14623" y="552"/>
                    <a:pt x="17552" y="287"/>
                  </a:cubicBezTo>
                  <a:cubicBezTo>
                    <a:pt x="20481" y="21"/>
                    <a:pt x="21396" y="-156"/>
                    <a:pt x="21396" y="198"/>
                  </a:cubicBezTo>
                  <a:cubicBezTo>
                    <a:pt x="21396" y="552"/>
                    <a:pt x="20481" y="1437"/>
                    <a:pt x="17643" y="4093"/>
                  </a:cubicBezTo>
                  <a:cubicBezTo>
                    <a:pt x="14806" y="6749"/>
                    <a:pt x="10047" y="11175"/>
                    <a:pt x="6935" y="14008"/>
                  </a:cubicBezTo>
                  <a:cubicBezTo>
                    <a:pt x="3823" y="16841"/>
                    <a:pt x="2359" y="18080"/>
                    <a:pt x="1352" y="19054"/>
                  </a:cubicBezTo>
                  <a:cubicBezTo>
                    <a:pt x="345" y="20028"/>
                    <a:pt x="-204" y="20736"/>
                    <a:pt x="71" y="21090"/>
                  </a:cubicBezTo>
                  <a:cubicBezTo>
                    <a:pt x="345" y="21444"/>
                    <a:pt x="1443" y="21444"/>
                    <a:pt x="3457" y="21001"/>
                  </a:cubicBezTo>
                  <a:cubicBezTo>
                    <a:pt x="5471" y="20559"/>
                    <a:pt x="8399" y="19674"/>
                    <a:pt x="11328" y="19142"/>
                  </a:cubicBezTo>
                  <a:cubicBezTo>
                    <a:pt x="14257" y="18611"/>
                    <a:pt x="17186" y="18434"/>
                    <a:pt x="20115" y="18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656023" y="1708150"/>
              <a:ext cx="22687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21437" y="0"/>
                  </a:moveTo>
                  <a:cubicBezTo>
                    <a:pt x="17237" y="2880"/>
                    <a:pt x="13037" y="5760"/>
                    <a:pt x="9837" y="7800"/>
                  </a:cubicBezTo>
                  <a:cubicBezTo>
                    <a:pt x="6637" y="9840"/>
                    <a:pt x="4437" y="11040"/>
                    <a:pt x="2837" y="12000"/>
                  </a:cubicBezTo>
                  <a:cubicBezTo>
                    <a:pt x="1237" y="12960"/>
                    <a:pt x="237" y="13680"/>
                    <a:pt x="37" y="14640"/>
                  </a:cubicBezTo>
                  <a:cubicBezTo>
                    <a:pt x="-163" y="15600"/>
                    <a:pt x="437" y="16800"/>
                    <a:pt x="2037" y="17760"/>
                  </a:cubicBezTo>
                  <a:cubicBezTo>
                    <a:pt x="3637" y="18720"/>
                    <a:pt x="6237" y="19440"/>
                    <a:pt x="8837" y="20040"/>
                  </a:cubicBezTo>
                  <a:cubicBezTo>
                    <a:pt x="11437" y="20640"/>
                    <a:pt x="14037" y="21120"/>
                    <a:pt x="166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673350" y="1936750"/>
              <a:ext cx="1524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014092" y="1708149"/>
              <a:ext cx="23075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9640" y="0"/>
                  </a:moveTo>
                  <a:cubicBezTo>
                    <a:pt x="19640" y="2141"/>
                    <a:pt x="19640" y="4281"/>
                    <a:pt x="17872" y="7103"/>
                  </a:cubicBezTo>
                  <a:cubicBezTo>
                    <a:pt x="16105" y="9924"/>
                    <a:pt x="12571" y="13427"/>
                    <a:pt x="9920" y="15568"/>
                  </a:cubicBezTo>
                  <a:cubicBezTo>
                    <a:pt x="7269" y="17708"/>
                    <a:pt x="5502" y="18486"/>
                    <a:pt x="4029" y="18681"/>
                  </a:cubicBezTo>
                  <a:cubicBezTo>
                    <a:pt x="2556" y="18876"/>
                    <a:pt x="1378" y="18486"/>
                    <a:pt x="691" y="17611"/>
                  </a:cubicBezTo>
                  <a:cubicBezTo>
                    <a:pt x="3" y="16735"/>
                    <a:pt x="-193" y="15373"/>
                    <a:pt x="200" y="14595"/>
                  </a:cubicBezTo>
                  <a:cubicBezTo>
                    <a:pt x="592" y="13816"/>
                    <a:pt x="1574" y="13622"/>
                    <a:pt x="3734" y="14108"/>
                  </a:cubicBezTo>
                  <a:cubicBezTo>
                    <a:pt x="5894" y="14595"/>
                    <a:pt x="9232" y="15762"/>
                    <a:pt x="12374" y="17124"/>
                  </a:cubicBezTo>
                  <a:cubicBezTo>
                    <a:pt x="15516" y="18486"/>
                    <a:pt x="18462" y="20043"/>
                    <a:pt x="21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289300" y="1642205"/>
              <a:ext cx="132686" cy="34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89" fill="norm" stroke="1" extrusionOk="0">
                  <a:moveTo>
                    <a:pt x="9112" y="152"/>
                  </a:moveTo>
                  <a:cubicBezTo>
                    <a:pt x="10800" y="21"/>
                    <a:pt x="12487" y="-111"/>
                    <a:pt x="13669" y="152"/>
                  </a:cubicBezTo>
                  <a:cubicBezTo>
                    <a:pt x="14850" y="416"/>
                    <a:pt x="15525" y="1074"/>
                    <a:pt x="16875" y="3050"/>
                  </a:cubicBezTo>
                  <a:cubicBezTo>
                    <a:pt x="18225" y="5026"/>
                    <a:pt x="20250" y="8318"/>
                    <a:pt x="20925" y="11216"/>
                  </a:cubicBezTo>
                  <a:cubicBezTo>
                    <a:pt x="21600" y="14113"/>
                    <a:pt x="20925" y="16616"/>
                    <a:pt x="17212" y="18262"/>
                  </a:cubicBezTo>
                  <a:cubicBezTo>
                    <a:pt x="13500" y="19909"/>
                    <a:pt x="6750" y="20699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784599" y="1755493"/>
              <a:ext cx="1778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57" y="2735"/>
                    <a:pt x="11314" y="-1585"/>
                    <a:pt x="14914" y="575"/>
                  </a:cubicBezTo>
                  <a:cubicBezTo>
                    <a:pt x="18514" y="2735"/>
                    <a:pt x="20057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784600" y="189230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00" y="3600"/>
                  </a:cubicBezTo>
                  <a:cubicBezTo>
                    <a:pt x="18000" y="7200"/>
                    <a:pt x="198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498204" y="1627301"/>
              <a:ext cx="248568" cy="32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75" fill="norm" stroke="1" extrusionOk="0">
                  <a:moveTo>
                    <a:pt x="17327" y="3627"/>
                  </a:moveTo>
                  <a:cubicBezTo>
                    <a:pt x="17327" y="2935"/>
                    <a:pt x="17327" y="2243"/>
                    <a:pt x="16973" y="1620"/>
                  </a:cubicBezTo>
                  <a:cubicBezTo>
                    <a:pt x="16619" y="997"/>
                    <a:pt x="15911" y="443"/>
                    <a:pt x="15114" y="166"/>
                  </a:cubicBezTo>
                  <a:cubicBezTo>
                    <a:pt x="14317" y="-111"/>
                    <a:pt x="13432" y="-111"/>
                    <a:pt x="11838" y="720"/>
                  </a:cubicBezTo>
                  <a:cubicBezTo>
                    <a:pt x="10245" y="1551"/>
                    <a:pt x="7943" y="3212"/>
                    <a:pt x="5730" y="5635"/>
                  </a:cubicBezTo>
                  <a:cubicBezTo>
                    <a:pt x="3517" y="8058"/>
                    <a:pt x="1392" y="11243"/>
                    <a:pt x="507" y="13735"/>
                  </a:cubicBezTo>
                  <a:cubicBezTo>
                    <a:pt x="-378" y="16227"/>
                    <a:pt x="-24" y="18027"/>
                    <a:pt x="950" y="19274"/>
                  </a:cubicBezTo>
                  <a:cubicBezTo>
                    <a:pt x="1924" y="20520"/>
                    <a:pt x="3517" y="21212"/>
                    <a:pt x="5730" y="21351"/>
                  </a:cubicBezTo>
                  <a:cubicBezTo>
                    <a:pt x="7943" y="21489"/>
                    <a:pt x="10776" y="21074"/>
                    <a:pt x="13520" y="19481"/>
                  </a:cubicBezTo>
                  <a:cubicBezTo>
                    <a:pt x="16265" y="17889"/>
                    <a:pt x="18920" y="15120"/>
                    <a:pt x="20071" y="12697"/>
                  </a:cubicBezTo>
                  <a:cubicBezTo>
                    <a:pt x="21222" y="10274"/>
                    <a:pt x="20868" y="8197"/>
                    <a:pt x="19894" y="6743"/>
                  </a:cubicBezTo>
                  <a:cubicBezTo>
                    <a:pt x="18920" y="5289"/>
                    <a:pt x="17327" y="4458"/>
                    <a:pt x="15733" y="3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595283" y="1485899"/>
              <a:ext cx="84667" cy="52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296"/>
                    <a:pt x="17280" y="2592"/>
                    <a:pt x="15390" y="4536"/>
                  </a:cubicBezTo>
                  <a:cubicBezTo>
                    <a:pt x="13500" y="6480"/>
                    <a:pt x="11880" y="9072"/>
                    <a:pt x="10260" y="11664"/>
                  </a:cubicBezTo>
                  <a:cubicBezTo>
                    <a:pt x="8640" y="14256"/>
                    <a:pt x="7020" y="16848"/>
                    <a:pt x="5670" y="18360"/>
                  </a:cubicBezTo>
                  <a:cubicBezTo>
                    <a:pt x="4320" y="19872"/>
                    <a:pt x="3240" y="20304"/>
                    <a:pt x="2160" y="20736"/>
                  </a:cubicBezTo>
                  <a:cubicBezTo>
                    <a:pt x="1080" y="21168"/>
                    <a:pt x="0" y="21600"/>
                    <a:pt x="0" y="21600"/>
                  </a:cubicBezTo>
                  <a:cubicBezTo>
                    <a:pt x="0" y="21600"/>
                    <a:pt x="1080" y="21168"/>
                    <a:pt x="2160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540250" y="1530299"/>
              <a:ext cx="2603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390" y="1701"/>
                    <a:pt x="8780" y="-1622"/>
                    <a:pt x="12380" y="870"/>
                  </a:cubicBezTo>
                  <a:cubicBezTo>
                    <a:pt x="15980" y="3363"/>
                    <a:pt x="18790" y="11670"/>
                    <a:pt x="21600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444999" y="1987550"/>
              <a:ext cx="254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0" y="18000"/>
                    <a:pt x="3240" y="14400"/>
                    <a:pt x="6840" y="10800"/>
                  </a:cubicBezTo>
                  <a:cubicBezTo>
                    <a:pt x="10440" y="7200"/>
                    <a:pt x="1602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884750" y="1604259"/>
              <a:ext cx="150800" cy="31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29" fill="norm" stroke="1" extrusionOk="0">
                  <a:moveTo>
                    <a:pt x="21373" y="5235"/>
                  </a:moveTo>
                  <a:cubicBezTo>
                    <a:pt x="21073" y="4529"/>
                    <a:pt x="20773" y="3823"/>
                    <a:pt x="20623" y="2835"/>
                  </a:cubicBezTo>
                  <a:cubicBezTo>
                    <a:pt x="20473" y="1847"/>
                    <a:pt x="20473" y="576"/>
                    <a:pt x="19723" y="153"/>
                  </a:cubicBezTo>
                  <a:cubicBezTo>
                    <a:pt x="18973" y="-271"/>
                    <a:pt x="17473" y="153"/>
                    <a:pt x="14473" y="1847"/>
                  </a:cubicBezTo>
                  <a:cubicBezTo>
                    <a:pt x="11473" y="3541"/>
                    <a:pt x="6973" y="6505"/>
                    <a:pt x="4273" y="9400"/>
                  </a:cubicBezTo>
                  <a:cubicBezTo>
                    <a:pt x="1573" y="12294"/>
                    <a:pt x="673" y="15117"/>
                    <a:pt x="223" y="16882"/>
                  </a:cubicBezTo>
                  <a:cubicBezTo>
                    <a:pt x="-227" y="18647"/>
                    <a:pt x="-227" y="19353"/>
                    <a:pt x="2473" y="19917"/>
                  </a:cubicBezTo>
                  <a:cubicBezTo>
                    <a:pt x="5173" y="20482"/>
                    <a:pt x="10573" y="20905"/>
                    <a:pt x="15973" y="21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042908" y="1670050"/>
              <a:ext cx="240292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0373" y="0"/>
                  </a:moveTo>
                  <a:cubicBezTo>
                    <a:pt x="18857" y="3780"/>
                    <a:pt x="17342" y="7560"/>
                    <a:pt x="14784" y="10620"/>
                  </a:cubicBezTo>
                  <a:cubicBezTo>
                    <a:pt x="12226" y="13680"/>
                    <a:pt x="8626" y="16020"/>
                    <a:pt x="6257" y="17100"/>
                  </a:cubicBezTo>
                  <a:cubicBezTo>
                    <a:pt x="3889" y="18180"/>
                    <a:pt x="2752" y="18000"/>
                    <a:pt x="1899" y="17550"/>
                  </a:cubicBezTo>
                  <a:cubicBezTo>
                    <a:pt x="1047" y="17100"/>
                    <a:pt x="478" y="16380"/>
                    <a:pt x="194" y="15480"/>
                  </a:cubicBezTo>
                  <a:cubicBezTo>
                    <a:pt x="-90" y="14580"/>
                    <a:pt x="-90" y="13500"/>
                    <a:pt x="384" y="12870"/>
                  </a:cubicBezTo>
                  <a:cubicBezTo>
                    <a:pt x="857" y="12240"/>
                    <a:pt x="1805" y="12060"/>
                    <a:pt x="3889" y="12690"/>
                  </a:cubicBezTo>
                  <a:cubicBezTo>
                    <a:pt x="5973" y="13320"/>
                    <a:pt x="9194" y="14760"/>
                    <a:pt x="12321" y="16380"/>
                  </a:cubicBezTo>
                  <a:cubicBezTo>
                    <a:pt x="15447" y="18000"/>
                    <a:pt x="18478" y="19800"/>
                    <a:pt x="215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327650" y="1644650"/>
              <a:ext cx="91872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5760" y="0"/>
                  </a:moveTo>
                  <a:cubicBezTo>
                    <a:pt x="11040" y="1883"/>
                    <a:pt x="16320" y="3766"/>
                    <a:pt x="18960" y="6369"/>
                  </a:cubicBezTo>
                  <a:cubicBezTo>
                    <a:pt x="21600" y="8972"/>
                    <a:pt x="21600" y="12295"/>
                    <a:pt x="18000" y="14954"/>
                  </a:cubicBezTo>
                  <a:cubicBezTo>
                    <a:pt x="14400" y="17612"/>
                    <a:pt x="7200" y="196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280908" y="1339850"/>
              <a:ext cx="81543" cy="97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59" fill="norm" stroke="1" extrusionOk="0">
                  <a:moveTo>
                    <a:pt x="21336" y="0"/>
                  </a:moveTo>
                  <a:cubicBezTo>
                    <a:pt x="20228" y="1400"/>
                    <a:pt x="19121" y="2799"/>
                    <a:pt x="18013" y="4479"/>
                  </a:cubicBezTo>
                  <a:cubicBezTo>
                    <a:pt x="16905" y="6158"/>
                    <a:pt x="15798" y="8117"/>
                    <a:pt x="14136" y="10030"/>
                  </a:cubicBezTo>
                  <a:cubicBezTo>
                    <a:pt x="12474" y="11943"/>
                    <a:pt x="10259" y="13809"/>
                    <a:pt x="7767" y="15605"/>
                  </a:cubicBezTo>
                  <a:cubicBezTo>
                    <a:pt x="5274" y="17401"/>
                    <a:pt x="2505" y="19127"/>
                    <a:pt x="1121" y="20154"/>
                  </a:cubicBezTo>
                  <a:cubicBezTo>
                    <a:pt x="-264" y="21180"/>
                    <a:pt x="-264" y="21507"/>
                    <a:pt x="567" y="21553"/>
                  </a:cubicBezTo>
                  <a:cubicBezTo>
                    <a:pt x="1398" y="21600"/>
                    <a:pt x="3059" y="21367"/>
                    <a:pt x="4444" y="21087"/>
                  </a:cubicBezTo>
                  <a:cubicBezTo>
                    <a:pt x="5828" y="20807"/>
                    <a:pt x="6936" y="20480"/>
                    <a:pt x="8044" y="2015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4032249" y="1299633"/>
              <a:ext cx="1500434" cy="111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59" fill="norm" stroke="1" extrusionOk="0">
                  <a:moveTo>
                    <a:pt x="4381" y="2254"/>
                  </a:moveTo>
                  <a:cubicBezTo>
                    <a:pt x="4989" y="2049"/>
                    <a:pt x="5598" y="1844"/>
                    <a:pt x="6419" y="1619"/>
                  </a:cubicBezTo>
                  <a:cubicBezTo>
                    <a:pt x="7241" y="1394"/>
                    <a:pt x="8275" y="1148"/>
                    <a:pt x="9401" y="881"/>
                  </a:cubicBezTo>
                  <a:cubicBezTo>
                    <a:pt x="10526" y="615"/>
                    <a:pt x="11743" y="328"/>
                    <a:pt x="12990" y="164"/>
                  </a:cubicBezTo>
                  <a:cubicBezTo>
                    <a:pt x="14238" y="0"/>
                    <a:pt x="15515" y="-41"/>
                    <a:pt x="16687" y="41"/>
                  </a:cubicBezTo>
                  <a:cubicBezTo>
                    <a:pt x="17858" y="123"/>
                    <a:pt x="18923" y="328"/>
                    <a:pt x="19714" y="574"/>
                  </a:cubicBezTo>
                  <a:cubicBezTo>
                    <a:pt x="20505" y="820"/>
                    <a:pt x="21022" y="1107"/>
                    <a:pt x="21296" y="1353"/>
                  </a:cubicBezTo>
                  <a:cubicBezTo>
                    <a:pt x="21570" y="1598"/>
                    <a:pt x="21600" y="1803"/>
                    <a:pt x="21539" y="2111"/>
                  </a:cubicBezTo>
                  <a:cubicBezTo>
                    <a:pt x="21478" y="2418"/>
                    <a:pt x="21326" y="2828"/>
                    <a:pt x="21235" y="3750"/>
                  </a:cubicBezTo>
                  <a:cubicBezTo>
                    <a:pt x="21144" y="4672"/>
                    <a:pt x="21113" y="6107"/>
                    <a:pt x="21144" y="7583"/>
                  </a:cubicBezTo>
                  <a:cubicBezTo>
                    <a:pt x="21174" y="9058"/>
                    <a:pt x="21265" y="10575"/>
                    <a:pt x="21357" y="11948"/>
                  </a:cubicBezTo>
                  <a:cubicBezTo>
                    <a:pt x="21448" y="13321"/>
                    <a:pt x="21539" y="14550"/>
                    <a:pt x="21554" y="15698"/>
                  </a:cubicBezTo>
                  <a:cubicBezTo>
                    <a:pt x="21570" y="16846"/>
                    <a:pt x="21509" y="17911"/>
                    <a:pt x="21463" y="18546"/>
                  </a:cubicBezTo>
                  <a:cubicBezTo>
                    <a:pt x="21417" y="19182"/>
                    <a:pt x="21387" y="19387"/>
                    <a:pt x="21311" y="19571"/>
                  </a:cubicBezTo>
                  <a:cubicBezTo>
                    <a:pt x="21235" y="19756"/>
                    <a:pt x="21113" y="19920"/>
                    <a:pt x="20748" y="20022"/>
                  </a:cubicBezTo>
                  <a:cubicBezTo>
                    <a:pt x="20383" y="20124"/>
                    <a:pt x="19775" y="20165"/>
                    <a:pt x="18847" y="20186"/>
                  </a:cubicBezTo>
                  <a:cubicBezTo>
                    <a:pt x="17919" y="20206"/>
                    <a:pt x="16672" y="20206"/>
                    <a:pt x="15531" y="20206"/>
                  </a:cubicBezTo>
                  <a:cubicBezTo>
                    <a:pt x="14390" y="20206"/>
                    <a:pt x="13355" y="20206"/>
                    <a:pt x="12245" y="20206"/>
                  </a:cubicBezTo>
                  <a:cubicBezTo>
                    <a:pt x="11135" y="20206"/>
                    <a:pt x="9948" y="20206"/>
                    <a:pt x="8823" y="20247"/>
                  </a:cubicBezTo>
                  <a:cubicBezTo>
                    <a:pt x="7697" y="20288"/>
                    <a:pt x="6632" y="20370"/>
                    <a:pt x="5385" y="20534"/>
                  </a:cubicBezTo>
                  <a:cubicBezTo>
                    <a:pt x="4137" y="20698"/>
                    <a:pt x="2708" y="20944"/>
                    <a:pt x="1780" y="21129"/>
                  </a:cubicBezTo>
                  <a:cubicBezTo>
                    <a:pt x="852" y="21313"/>
                    <a:pt x="426" y="21436"/>
                    <a:pt x="0" y="2155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193116" y="2565400"/>
              <a:ext cx="67735" cy="43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0"/>
                  </a:moveTo>
                  <a:cubicBezTo>
                    <a:pt x="18900" y="1049"/>
                    <a:pt x="16200" y="2097"/>
                    <a:pt x="12825" y="4247"/>
                  </a:cubicBezTo>
                  <a:cubicBezTo>
                    <a:pt x="9450" y="6396"/>
                    <a:pt x="5400" y="9647"/>
                    <a:pt x="3037" y="12373"/>
                  </a:cubicBezTo>
                  <a:cubicBezTo>
                    <a:pt x="675" y="15099"/>
                    <a:pt x="0" y="17301"/>
                    <a:pt x="0" y="18717"/>
                  </a:cubicBezTo>
                  <a:cubicBezTo>
                    <a:pt x="0" y="20132"/>
                    <a:pt x="675" y="20761"/>
                    <a:pt x="2700" y="21128"/>
                  </a:cubicBezTo>
                  <a:cubicBezTo>
                    <a:pt x="4725" y="21495"/>
                    <a:pt x="8100" y="21600"/>
                    <a:pt x="10800" y="21443"/>
                  </a:cubicBezTo>
                  <a:cubicBezTo>
                    <a:pt x="13500" y="21285"/>
                    <a:pt x="15525" y="20866"/>
                    <a:pt x="16538" y="19975"/>
                  </a:cubicBezTo>
                  <a:cubicBezTo>
                    <a:pt x="17550" y="19083"/>
                    <a:pt x="17550" y="17720"/>
                    <a:pt x="17550" y="1635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094258" y="2800713"/>
              <a:ext cx="230093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88" fill="norm" stroke="1" extrusionOk="0">
                  <a:moveTo>
                    <a:pt x="2495" y="21188"/>
                  </a:moveTo>
                  <a:cubicBezTo>
                    <a:pt x="1121" y="18788"/>
                    <a:pt x="-254" y="16388"/>
                    <a:pt x="41" y="12788"/>
                  </a:cubicBezTo>
                  <a:cubicBezTo>
                    <a:pt x="335" y="9188"/>
                    <a:pt x="2299" y="4388"/>
                    <a:pt x="5931" y="1988"/>
                  </a:cubicBezTo>
                  <a:cubicBezTo>
                    <a:pt x="9564" y="-412"/>
                    <a:pt x="14866" y="-412"/>
                    <a:pt x="17713" y="788"/>
                  </a:cubicBezTo>
                  <a:cubicBezTo>
                    <a:pt x="20561" y="1988"/>
                    <a:pt x="20953" y="4388"/>
                    <a:pt x="21346" y="678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274709" y="2800349"/>
              <a:ext cx="151242" cy="15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43" fill="norm" stroke="1" extrusionOk="0">
                  <a:moveTo>
                    <a:pt x="14236" y="0"/>
                  </a:moveTo>
                  <a:cubicBezTo>
                    <a:pt x="12736" y="0"/>
                    <a:pt x="11236" y="0"/>
                    <a:pt x="9286" y="1775"/>
                  </a:cubicBezTo>
                  <a:cubicBezTo>
                    <a:pt x="7336" y="3551"/>
                    <a:pt x="4936" y="7101"/>
                    <a:pt x="3286" y="9912"/>
                  </a:cubicBezTo>
                  <a:cubicBezTo>
                    <a:pt x="1636" y="12723"/>
                    <a:pt x="736" y="14795"/>
                    <a:pt x="286" y="16718"/>
                  </a:cubicBezTo>
                  <a:cubicBezTo>
                    <a:pt x="-164" y="18641"/>
                    <a:pt x="-164" y="20416"/>
                    <a:pt x="886" y="21008"/>
                  </a:cubicBezTo>
                  <a:cubicBezTo>
                    <a:pt x="1936" y="21600"/>
                    <a:pt x="4036" y="21008"/>
                    <a:pt x="5536" y="19973"/>
                  </a:cubicBezTo>
                  <a:cubicBezTo>
                    <a:pt x="7036" y="18937"/>
                    <a:pt x="7936" y="17458"/>
                    <a:pt x="8986" y="15534"/>
                  </a:cubicBezTo>
                  <a:cubicBezTo>
                    <a:pt x="10036" y="13611"/>
                    <a:pt x="11236" y="11244"/>
                    <a:pt x="11986" y="11244"/>
                  </a:cubicBezTo>
                  <a:cubicBezTo>
                    <a:pt x="12736" y="11244"/>
                    <a:pt x="13036" y="13611"/>
                    <a:pt x="13786" y="15386"/>
                  </a:cubicBezTo>
                  <a:cubicBezTo>
                    <a:pt x="14536" y="17162"/>
                    <a:pt x="15736" y="18345"/>
                    <a:pt x="17086" y="18641"/>
                  </a:cubicBezTo>
                  <a:cubicBezTo>
                    <a:pt x="18436" y="18937"/>
                    <a:pt x="19936" y="18345"/>
                    <a:pt x="21436" y="1775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502414" y="2559050"/>
              <a:ext cx="94075" cy="38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76" fill="norm" stroke="1" extrusionOk="0">
                  <a:moveTo>
                    <a:pt x="5700" y="0"/>
                  </a:moveTo>
                  <a:cubicBezTo>
                    <a:pt x="4260" y="2597"/>
                    <a:pt x="2820" y="5193"/>
                    <a:pt x="1860" y="8380"/>
                  </a:cubicBezTo>
                  <a:cubicBezTo>
                    <a:pt x="900" y="11567"/>
                    <a:pt x="420" y="15344"/>
                    <a:pt x="180" y="17646"/>
                  </a:cubicBezTo>
                  <a:cubicBezTo>
                    <a:pt x="-60" y="19948"/>
                    <a:pt x="-60" y="20774"/>
                    <a:pt x="180" y="20774"/>
                  </a:cubicBezTo>
                  <a:cubicBezTo>
                    <a:pt x="420" y="20774"/>
                    <a:pt x="900" y="19948"/>
                    <a:pt x="2580" y="18767"/>
                  </a:cubicBezTo>
                  <a:cubicBezTo>
                    <a:pt x="4260" y="17587"/>
                    <a:pt x="7140" y="16052"/>
                    <a:pt x="9780" y="15167"/>
                  </a:cubicBezTo>
                  <a:cubicBezTo>
                    <a:pt x="12420" y="14282"/>
                    <a:pt x="14820" y="14046"/>
                    <a:pt x="16740" y="14223"/>
                  </a:cubicBezTo>
                  <a:cubicBezTo>
                    <a:pt x="18660" y="14400"/>
                    <a:pt x="20100" y="14990"/>
                    <a:pt x="20820" y="15993"/>
                  </a:cubicBezTo>
                  <a:cubicBezTo>
                    <a:pt x="21540" y="16997"/>
                    <a:pt x="21540" y="18413"/>
                    <a:pt x="20580" y="19416"/>
                  </a:cubicBezTo>
                  <a:cubicBezTo>
                    <a:pt x="19620" y="20420"/>
                    <a:pt x="17700" y="21010"/>
                    <a:pt x="15540" y="21305"/>
                  </a:cubicBezTo>
                  <a:cubicBezTo>
                    <a:pt x="13380" y="21600"/>
                    <a:pt x="10980" y="21600"/>
                    <a:pt x="8820" y="20597"/>
                  </a:cubicBezTo>
                  <a:cubicBezTo>
                    <a:pt x="6660" y="19593"/>
                    <a:pt x="4740" y="17587"/>
                    <a:pt x="2820" y="1558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660900" y="2533650"/>
              <a:ext cx="127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05"/>
                    <a:pt x="0" y="7810"/>
                    <a:pt x="3600" y="11410"/>
                  </a:cubicBezTo>
                  <a:cubicBezTo>
                    <a:pt x="7200" y="15010"/>
                    <a:pt x="14400" y="183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747355" y="2741627"/>
              <a:ext cx="199296" cy="16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45" fill="norm" stroke="1" extrusionOk="0">
                  <a:moveTo>
                    <a:pt x="263" y="3357"/>
                  </a:moveTo>
                  <a:cubicBezTo>
                    <a:pt x="35" y="4674"/>
                    <a:pt x="-192" y="5991"/>
                    <a:pt x="263" y="6913"/>
                  </a:cubicBezTo>
                  <a:cubicBezTo>
                    <a:pt x="717" y="7835"/>
                    <a:pt x="1854" y="8362"/>
                    <a:pt x="2991" y="8362"/>
                  </a:cubicBezTo>
                  <a:cubicBezTo>
                    <a:pt x="4128" y="8362"/>
                    <a:pt x="5265" y="7835"/>
                    <a:pt x="6288" y="7045"/>
                  </a:cubicBezTo>
                  <a:cubicBezTo>
                    <a:pt x="7311" y="6254"/>
                    <a:pt x="8221" y="5201"/>
                    <a:pt x="8789" y="3884"/>
                  </a:cubicBezTo>
                  <a:cubicBezTo>
                    <a:pt x="9357" y="2567"/>
                    <a:pt x="9585" y="986"/>
                    <a:pt x="9130" y="328"/>
                  </a:cubicBezTo>
                  <a:cubicBezTo>
                    <a:pt x="8675" y="-331"/>
                    <a:pt x="7539" y="-68"/>
                    <a:pt x="5947" y="1776"/>
                  </a:cubicBezTo>
                  <a:cubicBezTo>
                    <a:pt x="4355" y="3620"/>
                    <a:pt x="2309" y="7045"/>
                    <a:pt x="1172" y="10206"/>
                  </a:cubicBezTo>
                  <a:cubicBezTo>
                    <a:pt x="35" y="13367"/>
                    <a:pt x="-192" y="16264"/>
                    <a:pt x="1741" y="18240"/>
                  </a:cubicBezTo>
                  <a:cubicBezTo>
                    <a:pt x="3673" y="20215"/>
                    <a:pt x="7766" y="21269"/>
                    <a:pt x="11404" y="21006"/>
                  </a:cubicBezTo>
                  <a:cubicBezTo>
                    <a:pt x="15042" y="20742"/>
                    <a:pt x="18225" y="19162"/>
                    <a:pt x="21408" y="1758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296325" y="2495550"/>
              <a:ext cx="50375" cy="41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49" fill="norm" stroke="1" extrusionOk="0">
                  <a:moveTo>
                    <a:pt x="2519" y="0"/>
                  </a:moveTo>
                  <a:cubicBezTo>
                    <a:pt x="1619" y="4298"/>
                    <a:pt x="719" y="8596"/>
                    <a:pt x="269" y="12012"/>
                  </a:cubicBezTo>
                  <a:cubicBezTo>
                    <a:pt x="-181" y="15429"/>
                    <a:pt x="-181" y="17963"/>
                    <a:pt x="1169" y="19506"/>
                  </a:cubicBezTo>
                  <a:cubicBezTo>
                    <a:pt x="2519" y="21049"/>
                    <a:pt x="5219" y="21600"/>
                    <a:pt x="8819" y="21545"/>
                  </a:cubicBezTo>
                  <a:cubicBezTo>
                    <a:pt x="12419" y="21490"/>
                    <a:pt x="16919" y="20829"/>
                    <a:pt x="21419" y="2016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373011" y="2717791"/>
              <a:ext cx="90449" cy="14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288" fill="norm" stroke="1" extrusionOk="0">
                  <a:moveTo>
                    <a:pt x="5680" y="2818"/>
                  </a:moveTo>
                  <a:cubicBezTo>
                    <a:pt x="3716" y="6262"/>
                    <a:pt x="1753" y="9705"/>
                    <a:pt x="771" y="12366"/>
                  </a:cubicBezTo>
                  <a:cubicBezTo>
                    <a:pt x="-211" y="15027"/>
                    <a:pt x="-211" y="16905"/>
                    <a:pt x="525" y="18471"/>
                  </a:cubicBezTo>
                  <a:cubicBezTo>
                    <a:pt x="1262" y="20036"/>
                    <a:pt x="2734" y="21288"/>
                    <a:pt x="5434" y="21288"/>
                  </a:cubicBezTo>
                  <a:cubicBezTo>
                    <a:pt x="8134" y="21288"/>
                    <a:pt x="12062" y="20036"/>
                    <a:pt x="15007" y="17218"/>
                  </a:cubicBezTo>
                  <a:cubicBezTo>
                    <a:pt x="17953" y="14401"/>
                    <a:pt x="19916" y="10018"/>
                    <a:pt x="20653" y="7045"/>
                  </a:cubicBezTo>
                  <a:cubicBezTo>
                    <a:pt x="21389" y="4071"/>
                    <a:pt x="20898" y="2505"/>
                    <a:pt x="18934" y="1410"/>
                  </a:cubicBezTo>
                  <a:cubicBezTo>
                    <a:pt x="16971" y="314"/>
                    <a:pt x="13534" y="-312"/>
                    <a:pt x="11816" y="158"/>
                  </a:cubicBezTo>
                  <a:cubicBezTo>
                    <a:pt x="10098" y="627"/>
                    <a:pt x="10098" y="2192"/>
                    <a:pt x="10098" y="375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528769" y="2711450"/>
              <a:ext cx="91972" cy="13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308" fill="norm" stroke="1" extrusionOk="0">
                  <a:moveTo>
                    <a:pt x="13139" y="982"/>
                  </a:moveTo>
                  <a:cubicBezTo>
                    <a:pt x="10322" y="655"/>
                    <a:pt x="7505" y="327"/>
                    <a:pt x="5392" y="1145"/>
                  </a:cubicBezTo>
                  <a:cubicBezTo>
                    <a:pt x="3279" y="1964"/>
                    <a:pt x="1870" y="3927"/>
                    <a:pt x="931" y="6545"/>
                  </a:cubicBezTo>
                  <a:cubicBezTo>
                    <a:pt x="-8" y="9164"/>
                    <a:pt x="-478" y="12436"/>
                    <a:pt x="696" y="15382"/>
                  </a:cubicBezTo>
                  <a:cubicBezTo>
                    <a:pt x="1870" y="18327"/>
                    <a:pt x="4687" y="20945"/>
                    <a:pt x="8209" y="21273"/>
                  </a:cubicBezTo>
                  <a:cubicBezTo>
                    <a:pt x="11731" y="21600"/>
                    <a:pt x="15957" y="19636"/>
                    <a:pt x="18305" y="16527"/>
                  </a:cubicBezTo>
                  <a:cubicBezTo>
                    <a:pt x="20652" y="13418"/>
                    <a:pt x="21122" y="9164"/>
                    <a:pt x="19244" y="6218"/>
                  </a:cubicBezTo>
                  <a:cubicBezTo>
                    <a:pt x="17365" y="3273"/>
                    <a:pt x="13139" y="1636"/>
                    <a:pt x="8913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749643" y="2489200"/>
              <a:ext cx="28858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44" fill="norm" stroke="1" extrusionOk="0">
                  <a:moveTo>
                    <a:pt x="2520" y="0"/>
                  </a:moveTo>
                  <a:cubicBezTo>
                    <a:pt x="977" y="2670"/>
                    <a:pt x="-566" y="5339"/>
                    <a:pt x="205" y="8676"/>
                  </a:cubicBezTo>
                  <a:cubicBezTo>
                    <a:pt x="977" y="12013"/>
                    <a:pt x="4063" y="16018"/>
                    <a:pt x="4834" y="18384"/>
                  </a:cubicBezTo>
                  <a:cubicBezTo>
                    <a:pt x="5605" y="20751"/>
                    <a:pt x="4063" y="21479"/>
                    <a:pt x="4063" y="21539"/>
                  </a:cubicBezTo>
                  <a:cubicBezTo>
                    <a:pt x="4063" y="21600"/>
                    <a:pt x="5605" y="20993"/>
                    <a:pt x="8691" y="20265"/>
                  </a:cubicBezTo>
                  <a:cubicBezTo>
                    <a:pt x="11777" y="19537"/>
                    <a:pt x="16405" y="18688"/>
                    <a:pt x="21034" y="1783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751891" y="2607733"/>
              <a:ext cx="110370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18572" y="2634"/>
                  </a:moveTo>
                  <a:cubicBezTo>
                    <a:pt x="19795" y="1317"/>
                    <a:pt x="21017" y="0"/>
                    <a:pt x="21221" y="0"/>
                  </a:cubicBezTo>
                  <a:cubicBezTo>
                    <a:pt x="21425" y="0"/>
                    <a:pt x="20610" y="1317"/>
                    <a:pt x="17350" y="3820"/>
                  </a:cubicBezTo>
                  <a:cubicBezTo>
                    <a:pt x="14089" y="6322"/>
                    <a:pt x="8383" y="10010"/>
                    <a:pt x="4919" y="12512"/>
                  </a:cubicBezTo>
                  <a:cubicBezTo>
                    <a:pt x="1455" y="15015"/>
                    <a:pt x="233" y="16332"/>
                    <a:pt x="29" y="17649"/>
                  </a:cubicBezTo>
                  <a:cubicBezTo>
                    <a:pt x="-175" y="18966"/>
                    <a:pt x="640" y="20283"/>
                    <a:pt x="4308" y="20941"/>
                  </a:cubicBezTo>
                  <a:cubicBezTo>
                    <a:pt x="7976" y="21600"/>
                    <a:pt x="14497" y="21600"/>
                    <a:pt x="21017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912908" y="2705100"/>
              <a:ext cx="183093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66" fill="norm" stroke="1" extrusionOk="0">
                  <a:moveTo>
                    <a:pt x="2855" y="0"/>
                  </a:moveTo>
                  <a:cubicBezTo>
                    <a:pt x="1862" y="3000"/>
                    <a:pt x="869" y="6000"/>
                    <a:pt x="373" y="9300"/>
                  </a:cubicBezTo>
                  <a:cubicBezTo>
                    <a:pt x="-124" y="12600"/>
                    <a:pt x="-124" y="16200"/>
                    <a:pt x="373" y="18450"/>
                  </a:cubicBezTo>
                  <a:cubicBezTo>
                    <a:pt x="869" y="20700"/>
                    <a:pt x="1862" y="21600"/>
                    <a:pt x="2979" y="21450"/>
                  </a:cubicBezTo>
                  <a:cubicBezTo>
                    <a:pt x="4097" y="21300"/>
                    <a:pt x="5338" y="20100"/>
                    <a:pt x="7076" y="17250"/>
                  </a:cubicBezTo>
                  <a:cubicBezTo>
                    <a:pt x="8814" y="14400"/>
                    <a:pt x="11048" y="9900"/>
                    <a:pt x="12414" y="6900"/>
                  </a:cubicBezTo>
                  <a:cubicBezTo>
                    <a:pt x="13779" y="3900"/>
                    <a:pt x="14276" y="2400"/>
                    <a:pt x="14400" y="2700"/>
                  </a:cubicBezTo>
                  <a:cubicBezTo>
                    <a:pt x="14524" y="3000"/>
                    <a:pt x="14276" y="5100"/>
                    <a:pt x="14152" y="6900"/>
                  </a:cubicBezTo>
                  <a:cubicBezTo>
                    <a:pt x="14028" y="8700"/>
                    <a:pt x="14028" y="10200"/>
                    <a:pt x="14152" y="11700"/>
                  </a:cubicBezTo>
                  <a:cubicBezTo>
                    <a:pt x="14276" y="13200"/>
                    <a:pt x="14524" y="14700"/>
                    <a:pt x="15269" y="15450"/>
                  </a:cubicBezTo>
                  <a:cubicBezTo>
                    <a:pt x="16014" y="16200"/>
                    <a:pt x="17255" y="16200"/>
                    <a:pt x="18373" y="15750"/>
                  </a:cubicBezTo>
                  <a:cubicBezTo>
                    <a:pt x="19490" y="15300"/>
                    <a:pt x="20483" y="14400"/>
                    <a:pt x="21476" y="135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102349" y="2662401"/>
              <a:ext cx="192629" cy="43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513" fill="norm" stroke="1" extrusionOk="0">
                  <a:moveTo>
                    <a:pt x="6821" y="3074"/>
                  </a:moveTo>
                  <a:cubicBezTo>
                    <a:pt x="5229" y="5603"/>
                    <a:pt x="3638" y="8132"/>
                    <a:pt x="2615" y="10766"/>
                  </a:cubicBezTo>
                  <a:cubicBezTo>
                    <a:pt x="1592" y="13400"/>
                    <a:pt x="1137" y="16139"/>
                    <a:pt x="796" y="17773"/>
                  </a:cubicBezTo>
                  <a:cubicBezTo>
                    <a:pt x="455" y="19406"/>
                    <a:pt x="227" y="19933"/>
                    <a:pt x="114" y="20459"/>
                  </a:cubicBezTo>
                  <a:cubicBezTo>
                    <a:pt x="0" y="20986"/>
                    <a:pt x="0" y="21513"/>
                    <a:pt x="0" y="21513"/>
                  </a:cubicBezTo>
                  <a:cubicBezTo>
                    <a:pt x="0" y="21513"/>
                    <a:pt x="0" y="20986"/>
                    <a:pt x="1023" y="19090"/>
                  </a:cubicBezTo>
                  <a:cubicBezTo>
                    <a:pt x="2046" y="17193"/>
                    <a:pt x="4093" y="13927"/>
                    <a:pt x="6025" y="10713"/>
                  </a:cubicBezTo>
                  <a:cubicBezTo>
                    <a:pt x="7958" y="7499"/>
                    <a:pt x="9777" y="4338"/>
                    <a:pt x="11141" y="2547"/>
                  </a:cubicBezTo>
                  <a:cubicBezTo>
                    <a:pt x="12505" y="756"/>
                    <a:pt x="13415" y="334"/>
                    <a:pt x="14779" y="124"/>
                  </a:cubicBezTo>
                  <a:cubicBezTo>
                    <a:pt x="16143" y="-87"/>
                    <a:pt x="17962" y="-87"/>
                    <a:pt x="19326" y="598"/>
                  </a:cubicBezTo>
                  <a:cubicBezTo>
                    <a:pt x="20691" y="1283"/>
                    <a:pt x="21600" y="2653"/>
                    <a:pt x="19213" y="3970"/>
                  </a:cubicBezTo>
                  <a:cubicBezTo>
                    <a:pt x="16825" y="5287"/>
                    <a:pt x="11141" y="6551"/>
                    <a:pt x="5457" y="781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3" name="Drawing"/>
          <p:cNvGrpSpPr/>
          <p:nvPr/>
        </p:nvGrpSpPr>
        <p:grpSpPr>
          <a:xfrm>
            <a:off x="8197849" y="1866900"/>
            <a:ext cx="4762501" cy="2844800"/>
            <a:chOff x="0" y="0"/>
            <a:chExt cx="4762500" cy="2844800"/>
          </a:xfrm>
        </p:grpSpPr>
        <p:sp>
          <p:nvSpPr>
            <p:cNvPr id="183" name="Line"/>
            <p:cNvSpPr/>
            <p:nvPr/>
          </p:nvSpPr>
          <p:spPr>
            <a:xfrm>
              <a:off x="0" y="1955800"/>
              <a:ext cx="47625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" y="19938"/>
                    <a:pt x="595" y="18277"/>
                    <a:pt x="912" y="16338"/>
                  </a:cubicBezTo>
                  <a:cubicBezTo>
                    <a:pt x="1229" y="14400"/>
                    <a:pt x="1565" y="12185"/>
                    <a:pt x="1920" y="10800"/>
                  </a:cubicBezTo>
                  <a:cubicBezTo>
                    <a:pt x="2275" y="9415"/>
                    <a:pt x="2650" y="8862"/>
                    <a:pt x="3048" y="8585"/>
                  </a:cubicBezTo>
                  <a:cubicBezTo>
                    <a:pt x="3446" y="8308"/>
                    <a:pt x="3869" y="8308"/>
                    <a:pt x="4277" y="8585"/>
                  </a:cubicBezTo>
                  <a:cubicBezTo>
                    <a:pt x="4685" y="8862"/>
                    <a:pt x="5078" y="9415"/>
                    <a:pt x="5462" y="9692"/>
                  </a:cubicBezTo>
                  <a:cubicBezTo>
                    <a:pt x="5846" y="9969"/>
                    <a:pt x="6221" y="9969"/>
                    <a:pt x="6595" y="9692"/>
                  </a:cubicBezTo>
                  <a:cubicBezTo>
                    <a:pt x="6970" y="9415"/>
                    <a:pt x="7344" y="8862"/>
                    <a:pt x="7694" y="8031"/>
                  </a:cubicBezTo>
                  <a:cubicBezTo>
                    <a:pt x="8045" y="7200"/>
                    <a:pt x="8371" y="6092"/>
                    <a:pt x="8712" y="4985"/>
                  </a:cubicBezTo>
                  <a:cubicBezTo>
                    <a:pt x="9053" y="3877"/>
                    <a:pt x="9408" y="2769"/>
                    <a:pt x="9758" y="2215"/>
                  </a:cubicBezTo>
                  <a:cubicBezTo>
                    <a:pt x="10109" y="1662"/>
                    <a:pt x="10454" y="1662"/>
                    <a:pt x="10805" y="1385"/>
                  </a:cubicBezTo>
                  <a:cubicBezTo>
                    <a:pt x="11155" y="1108"/>
                    <a:pt x="11510" y="554"/>
                    <a:pt x="11870" y="277"/>
                  </a:cubicBezTo>
                  <a:cubicBezTo>
                    <a:pt x="12230" y="0"/>
                    <a:pt x="12595" y="0"/>
                    <a:pt x="12960" y="0"/>
                  </a:cubicBezTo>
                  <a:cubicBezTo>
                    <a:pt x="13325" y="0"/>
                    <a:pt x="13690" y="0"/>
                    <a:pt x="14050" y="0"/>
                  </a:cubicBezTo>
                  <a:cubicBezTo>
                    <a:pt x="14410" y="0"/>
                    <a:pt x="14765" y="0"/>
                    <a:pt x="15149" y="0"/>
                  </a:cubicBezTo>
                  <a:cubicBezTo>
                    <a:pt x="15533" y="0"/>
                    <a:pt x="15946" y="0"/>
                    <a:pt x="16354" y="0"/>
                  </a:cubicBezTo>
                  <a:cubicBezTo>
                    <a:pt x="16762" y="0"/>
                    <a:pt x="17165" y="0"/>
                    <a:pt x="17558" y="554"/>
                  </a:cubicBezTo>
                  <a:cubicBezTo>
                    <a:pt x="17952" y="1108"/>
                    <a:pt x="18336" y="2215"/>
                    <a:pt x="18686" y="3323"/>
                  </a:cubicBezTo>
                  <a:cubicBezTo>
                    <a:pt x="19037" y="4431"/>
                    <a:pt x="19354" y="5538"/>
                    <a:pt x="19646" y="6369"/>
                  </a:cubicBezTo>
                  <a:cubicBezTo>
                    <a:pt x="19939" y="7200"/>
                    <a:pt x="20208" y="7754"/>
                    <a:pt x="20530" y="9969"/>
                  </a:cubicBezTo>
                  <a:cubicBezTo>
                    <a:pt x="20851" y="12185"/>
                    <a:pt x="21226" y="16062"/>
                    <a:pt x="2160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8100" y="639147"/>
              <a:ext cx="4699001" cy="141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19435"/>
                  </a:moveTo>
                  <a:cubicBezTo>
                    <a:pt x="165" y="19306"/>
                    <a:pt x="331" y="19176"/>
                    <a:pt x="521" y="19079"/>
                  </a:cubicBezTo>
                  <a:cubicBezTo>
                    <a:pt x="710" y="18982"/>
                    <a:pt x="924" y="18918"/>
                    <a:pt x="1109" y="18853"/>
                  </a:cubicBezTo>
                  <a:cubicBezTo>
                    <a:pt x="1294" y="18788"/>
                    <a:pt x="1450" y="18723"/>
                    <a:pt x="1639" y="18643"/>
                  </a:cubicBezTo>
                  <a:cubicBezTo>
                    <a:pt x="1829" y="18562"/>
                    <a:pt x="2053" y="18465"/>
                    <a:pt x="2267" y="18400"/>
                  </a:cubicBezTo>
                  <a:cubicBezTo>
                    <a:pt x="2481" y="18335"/>
                    <a:pt x="2685" y="18303"/>
                    <a:pt x="2885" y="18238"/>
                  </a:cubicBezTo>
                  <a:cubicBezTo>
                    <a:pt x="3084" y="18174"/>
                    <a:pt x="3279" y="18077"/>
                    <a:pt x="3459" y="17899"/>
                  </a:cubicBezTo>
                  <a:cubicBezTo>
                    <a:pt x="3639" y="17721"/>
                    <a:pt x="3804" y="17462"/>
                    <a:pt x="3950" y="17155"/>
                  </a:cubicBezTo>
                  <a:cubicBezTo>
                    <a:pt x="4096" y="16848"/>
                    <a:pt x="4223" y="16492"/>
                    <a:pt x="4374" y="16056"/>
                  </a:cubicBezTo>
                  <a:cubicBezTo>
                    <a:pt x="4524" y="15619"/>
                    <a:pt x="4699" y="15102"/>
                    <a:pt x="4855" y="14601"/>
                  </a:cubicBezTo>
                  <a:cubicBezTo>
                    <a:pt x="5011" y="14100"/>
                    <a:pt x="5147" y="13615"/>
                    <a:pt x="5288" y="13016"/>
                  </a:cubicBezTo>
                  <a:cubicBezTo>
                    <a:pt x="5429" y="12418"/>
                    <a:pt x="5575" y="11707"/>
                    <a:pt x="5702" y="11044"/>
                  </a:cubicBezTo>
                  <a:cubicBezTo>
                    <a:pt x="5828" y="10381"/>
                    <a:pt x="5935" y="9767"/>
                    <a:pt x="6047" y="9136"/>
                  </a:cubicBezTo>
                  <a:cubicBezTo>
                    <a:pt x="6159" y="8506"/>
                    <a:pt x="6276" y="7859"/>
                    <a:pt x="6383" y="7083"/>
                  </a:cubicBezTo>
                  <a:cubicBezTo>
                    <a:pt x="6490" y="6307"/>
                    <a:pt x="6587" y="5401"/>
                    <a:pt x="6694" y="4722"/>
                  </a:cubicBezTo>
                  <a:cubicBezTo>
                    <a:pt x="6801" y="4043"/>
                    <a:pt x="6918" y="3591"/>
                    <a:pt x="7049" y="3138"/>
                  </a:cubicBezTo>
                  <a:cubicBezTo>
                    <a:pt x="7181" y="2685"/>
                    <a:pt x="7326" y="2232"/>
                    <a:pt x="7492" y="1796"/>
                  </a:cubicBezTo>
                  <a:cubicBezTo>
                    <a:pt x="7657" y="1359"/>
                    <a:pt x="7842" y="939"/>
                    <a:pt x="8027" y="648"/>
                  </a:cubicBezTo>
                  <a:cubicBezTo>
                    <a:pt x="8212" y="357"/>
                    <a:pt x="8397" y="195"/>
                    <a:pt x="8616" y="98"/>
                  </a:cubicBezTo>
                  <a:cubicBezTo>
                    <a:pt x="8835" y="1"/>
                    <a:pt x="9088" y="-31"/>
                    <a:pt x="9316" y="34"/>
                  </a:cubicBezTo>
                  <a:cubicBezTo>
                    <a:pt x="9545" y="98"/>
                    <a:pt x="9749" y="260"/>
                    <a:pt x="9968" y="486"/>
                  </a:cubicBezTo>
                  <a:cubicBezTo>
                    <a:pt x="10187" y="713"/>
                    <a:pt x="10421" y="1004"/>
                    <a:pt x="10708" y="1408"/>
                  </a:cubicBezTo>
                  <a:cubicBezTo>
                    <a:pt x="10995" y="1812"/>
                    <a:pt x="11335" y="2329"/>
                    <a:pt x="11593" y="2798"/>
                  </a:cubicBezTo>
                  <a:cubicBezTo>
                    <a:pt x="11851" y="3267"/>
                    <a:pt x="12026" y="3688"/>
                    <a:pt x="12162" y="4076"/>
                  </a:cubicBezTo>
                  <a:cubicBezTo>
                    <a:pt x="12298" y="4464"/>
                    <a:pt x="12396" y="4819"/>
                    <a:pt x="12498" y="5175"/>
                  </a:cubicBezTo>
                  <a:cubicBezTo>
                    <a:pt x="12600" y="5531"/>
                    <a:pt x="12707" y="5886"/>
                    <a:pt x="12824" y="6258"/>
                  </a:cubicBezTo>
                  <a:cubicBezTo>
                    <a:pt x="12941" y="6630"/>
                    <a:pt x="13067" y="7018"/>
                    <a:pt x="13194" y="7471"/>
                  </a:cubicBezTo>
                  <a:cubicBezTo>
                    <a:pt x="13320" y="7923"/>
                    <a:pt x="13446" y="8441"/>
                    <a:pt x="13607" y="9088"/>
                  </a:cubicBezTo>
                  <a:cubicBezTo>
                    <a:pt x="13768" y="9734"/>
                    <a:pt x="13962" y="10510"/>
                    <a:pt x="14142" y="11125"/>
                  </a:cubicBezTo>
                  <a:cubicBezTo>
                    <a:pt x="14322" y="11739"/>
                    <a:pt x="14488" y="12192"/>
                    <a:pt x="14648" y="12596"/>
                  </a:cubicBezTo>
                  <a:cubicBezTo>
                    <a:pt x="14809" y="13000"/>
                    <a:pt x="14964" y="13356"/>
                    <a:pt x="15159" y="13728"/>
                  </a:cubicBezTo>
                  <a:cubicBezTo>
                    <a:pt x="15354" y="14100"/>
                    <a:pt x="15587" y="14488"/>
                    <a:pt x="15816" y="14843"/>
                  </a:cubicBezTo>
                  <a:cubicBezTo>
                    <a:pt x="16044" y="15199"/>
                    <a:pt x="16268" y="15522"/>
                    <a:pt x="16531" y="15878"/>
                  </a:cubicBezTo>
                  <a:cubicBezTo>
                    <a:pt x="16794" y="16234"/>
                    <a:pt x="17095" y="16622"/>
                    <a:pt x="17402" y="16994"/>
                  </a:cubicBezTo>
                  <a:cubicBezTo>
                    <a:pt x="17708" y="17365"/>
                    <a:pt x="18019" y="17721"/>
                    <a:pt x="18331" y="18028"/>
                  </a:cubicBezTo>
                  <a:cubicBezTo>
                    <a:pt x="18642" y="18335"/>
                    <a:pt x="18954" y="18594"/>
                    <a:pt x="19245" y="18837"/>
                  </a:cubicBezTo>
                  <a:cubicBezTo>
                    <a:pt x="19537" y="19079"/>
                    <a:pt x="19810" y="19306"/>
                    <a:pt x="20072" y="19516"/>
                  </a:cubicBezTo>
                  <a:cubicBezTo>
                    <a:pt x="20335" y="19726"/>
                    <a:pt x="20588" y="19920"/>
                    <a:pt x="20826" y="20195"/>
                  </a:cubicBezTo>
                  <a:cubicBezTo>
                    <a:pt x="21065" y="20470"/>
                    <a:pt x="21289" y="20825"/>
                    <a:pt x="21415" y="21068"/>
                  </a:cubicBezTo>
                  <a:cubicBezTo>
                    <a:pt x="21542" y="21310"/>
                    <a:pt x="21571" y="21440"/>
                    <a:pt x="21600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2076449" y="679450"/>
              <a:ext cx="1392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200"/>
                    <a:pt x="18514" y="6400"/>
                    <a:pt x="20057" y="10000"/>
                  </a:cubicBezTo>
                  <a:cubicBezTo>
                    <a:pt x="21600" y="13600"/>
                    <a:pt x="15429" y="17600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063750" y="908049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057400" y="115570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044700" y="154305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095500" y="186055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056865" y="1933839"/>
              <a:ext cx="125822" cy="9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93" fill="norm" stroke="1" extrusionOk="0">
                  <a:moveTo>
                    <a:pt x="10712" y="8038"/>
                  </a:moveTo>
                  <a:cubicBezTo>
                    <a:pt x="11066" y="5584"/>
                    <a:pt x="11420" y="3129"/>
                    <a:pt x="10712" y="2393"/>
                  </a:cubicBezTo>
                  <a:cubicBezTo>
                    <a:pt x="10004" y="1657"/>
                    <a:pt x="8233" y="2638"/>
                    <a:pt x="7171" y="4357"/>
                  </a:cubicBezTo>
                  <a:cubicBezTo>
                    <a:pt x="6109" y="6075"/>
                    <a:pt x="5755" y="8529"/>
                    <a:pt x="5755" y="10984"/>
                  </a:cubicBezTo>
                  <a:cubicBezTo>
                    <a:pt x="5755" y="13438"/>
                    <a:pt x="6109" y="15893"/>
                    <a:pt x="7348" y="16875"/>
                  </a:cubicBezTo>
                  <a:cubicBezTo>
                    <a:pt x="8587" y="17857"/>
                    <a:pt x="10712" y="17366"/>
                    <a:pt x="12305" y="15648"/>
                  </a:cubicBezTo>
                  <a:cubicBezTo>
                    <a:pt x="13899" y="13929"/>
                    <a:pt x="14961" y="10984"/>
                    <a:pt x="15492" y="8284"/>
                  </a:cubicBezTo>
                  <a:cubicBezTo>
                    <a:pt x="16024" y="5584"/>
                    <a:pt x="16024" y="3129"/>
                    <a:pt x="14961" y="1657"/>
                  </a:cubicBezTo>
                  <a:cubicBezTo>
                    <a:pt x="13899" y="184"/>
                    <a:pt x="11774" y="-307"/>
                    <a:pt x="9827" y="184"/>
                  </a:cubicBezTo>
                  <a:cubicBezTo>
                    <a:pt x="7879" y="675"/>
                    <a:pt x="6109" y="2148"/>
                    <a:pt x="4869" y="4848"/>
                  </a:cubicBezTo>
                  <a:cubicBezTo>
                    <a:pt x="3630" y="7548"/>
                    <a:pt x="2922" y="11475"/>
                    <a:pt x="3453" y="13929"/>
                  </a:cubicBezTo>
                  <a:cubicBezTo>
                    <a:pt x="3984" y="16384"/>
                    <a:pt x="5755" y="17366"/>
                    <a:pt x="7525" y="17366"/>
                  </a:cubicBezTo>
                  <a:cubicBezTo>
                    <a:pt x="9296" y="17366"/>
                    <a:pt x="11066" y="16384"/>
                    <a:pt x="12483" y="14911"/>
                  </a:cubicBezTo>
                  <a:cubicBezTo>
                    <a:pt x="13899" y="13438"/>
                    <a:pt x="14961" y="11475"/>
                    <a:pt x="15492" y="9266"/>
                  </a:cubicBezTo>
                  <a:cubicBezTo>
                    <a:pt x="16024" y="7057"/>
                    <a:pt x="16024" y="4602"/>
                    <a:pt x="15138" y="3129"/>
                  </a:cubicBezTo>
                  <a:cubicBezTo>
                    <a:pt x="14253" y="1657"/>
                    <a:pt x="12483" y="1166"/>
                    <a:pt x="10535" y="1411"/>
                  </a:cubicBezTo>
                  <a:cubicBezTo>
                    <a:pt x="8587" y="1657"/>
                    <a:pt x="6463" y="2638"/>
                    <a:pt x="5401" y="5829"/>
                  </a:cubicBezTo>
                  <a:cubicBezTo>
                    <a:pt x="4338" y="9020"/>
                    <a:pt x="4338" y="14420"/>
                    <a:pt x="5224" y="17366"/>
                  </a:cubicBezTo>
                  <a:cubicBezTo>
                    <a:pt x="6109" y="20311"/>
                    <a:pt x="7879" y="20802"/>
                    <a:pt x="9650" y="20802"/>
                  </a:cubicBezTo>
                  <a:cubicBezTo>
                    <a:pt x="11420" y="20802"/>
                    <a:pt x="13191" y="20311"/>
                    <a:pt x="14607" y="19084"/>
                  </a:cubicBezTo>
                  <a:cubicBezTo>
                    <a:pt x="16024" y="17857"/>
                    <a:pt x="17086" y="15893"/>
                    <a:pt x="17263" y="13684"/>
                  </a:cubicBezTo>
                  <a:cubicBezTo>
                    <a:pt x="17440" y="11475"/>
                    <a:pt x="16732" y="9020"/>
                    <a:pt x="14430" y="8038"/>
                  </a:cubicBezTo>
                  <a:cubicBezTo>
                    <a:pt x="12128" y="7057"/>
                    <a:pt x="8233" y="7548"/>
                    <a:pt x="6109" y="9266"/>
                  </a:cubicBezTo>
                  <a:cubicBezTo>
                    <a:pt x="3984" y="10984"/>
                    <a:pt x="3630" y="13929"/>
                    <a:pt x="4161" y="16138"/>
                  </a:cubicBezTo>
                  <a:cubicBezTo>
                    <a:pt x="4692" y="18348"/>
                    <a:pt x="6109" y="19820"/>
                    <a:pt x="8587" y="19820"/>
                  </a:cubicBezTo>
                  <a:cubicBezTo>
                    <a:pt x="11066" y="19820"/>
                    <a:pt x="14607" y="18348"/>
                    <a:pt x="16732" y="16384"/>
                  </a:cubicBezTo>
                  <a:cubicBezTo>
                    <a:pt x="18856" y="14420"/>
                    <a:pt x="19565" y="11966"/>
                    <a:pt x="19033" y="10248"/>
                  </a:cubicBezTo>
                  <a:cubicBezTo>
                    <a:pt x="18502" y="8529"/>
                    <a:pt x="16732" y="7548"/>
                    <a:pt x="14961" y="7302"/>
                  </a:cubicBezTo>
                  <a:cubicBezTo>
                    <a:pt x="13191" y="7057"/>
                    <a:pt x="11420" y="7548"/>
                    <a:pt x="9650" y="9020"/>
                  </a:cubicBezTo>
                  <a:cubicBezTo>
                    <a:pt x="7879" y="10493"/>
                    <a:pt x="6109" y="12948"/>
                    <a:pt x="6286" y="14420"/>
                  </a:cubicBezTo>
                  <a:cubicBezTo>
                    <a:pt x="6463" y="15893"/>
                    <a:pt x="8587" y="16384"/>
                    <a:pt x="11066" y="15402"/>
                  </a:cubicBezTo>
                  <a:cubicBezTo>
                    <a:pt x="13545" y="14420"/>
                    <a:pt x="16378" y="11966"/>
                    <a:pt x="18325" y="9757"/>
                  </a:cubicBezTo>
                  <a:cubicBezTo>
                    <a:pt x="20273" y="7548"/>
                    <a:pt x="21335" y="5584"/>
                    <a:pt x="20981" y="4111"/>
                  </a:cubicBezTo>
                  <a:cubicBezTo>
                    <a:pt x="20627" y="2638"/>
                    <a:pt x="18856" y="1657"/>
                    <a:pt x="17086" y="1411"/>
                  </a:cubicBezTo>
                  <a:cubicBezTo>
                    <a:pt x="15315" y="1166"/>
                    <a:pt x="13545" y="1657"/>
                    <a:pt x="11597" y="2393"/>
                  </a:cubicBezTo>
                  <a:cubicBezTo>
                    <a:pt x="9650" y="3129"/>
                    <a:pt x="7525" y="4111"/>
                    <a:pt x="6109" y="5829"/>
                  </a:cubicBezTo>
                  <a:cubicBezTo>
                    <a:pt x="4692" y="7548"/>
                    <a:pt x="3984" y="10002"/>
                    <a:pt x="4692" y="11229"/>
                  </a:cubicBezTo>
                  <a:cubicBezTo>
                    <a:pt x="5401" y="12457"/>
                    <a:pt x="7525" y="12457"/>
                    <a:pt x="9473" y="12211"/>
                  </a:cubicBezTo>
                  <a:cubicBezTo>
                    <a:pt x="11420" y="11966"/>
                    <a:pt x="13191" y="11475"/>
                    <a:pt x="14430" y="10002"/>
                  </a:cubicBezTo>
                  <a:cubicBezTo>
                    <a:pt x="15669" y="8529"/>
                    <a:pt x="16378" y="6075"/>
                    <a:pt x="15138" y="4848"/>
                  </a:cubicBezTo>
                  <a:cubicBezTo>
                    <a:pt x="13899" y="3620"/>
                    <a:pt x="10712" y="3620"/>
                    <a:pt x="8410" y="4357"/>
                  </a:cubicBezTo>
                  <a:cubicBezTo>
                    <a:pt x="6109" y="5093"/>
                    <a:pt x="4692" y="6566"/>
                    <a:pt x="3276" y="8284"/>
                  </a:cubicBezTo>
                  <a:cubicBezTo>
                    <a:pt x="1860" y="10002"/>
                    <a:pt x="443" y="11966"/>
                    <a:pt x="89" y="14175"/>
                  </a:cubicBezTo>
                  <a:cubicBezTo>
                    <a:pt x="-265" y="16384"/>
                    <a:pt x="443" y="18838"/>
                    <a:pt x="2037" y="20066"/>
                  </a:cubicBezTo>
                  <a:cubicBezTo>
                    <a:pt x="3630" y="21293"/>
                    <a:pt x="6109" y="21293"/>
                    <a:pt x="8587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038333" y="2101849"/>
              <a:ext cx="150491" cy="26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192" fill="norm" stroke="1" extrusionOk="0">
                  <a:moveTo>
                    <a:pt x="16418" y="4082"/>
                  </a:moveTo>
                  <a:cubicBezTo>
                    <a:pt x="15266" y="3231"/>
                    <a:pt x="14114" y="2381"/>
                    <a:pt x="12818" y="2211"/>
                  </a:cubicBezTo>
                  <a:cubicBezTo>
                    <a:pt x="11522" y="2041"/>
                    <a:pt x="10082" y="2551"/>
                    <a:pt x="7922" y="4167"/>
                  </a:cubicBezTo>
                  <a:cubicBezTo>
                    <a:pt x="5762" y="5783"/>
                    <a:pt x="2882" y="8504"/>
                    <a:pt x="1298" y="11310"/>
                  </a:cubicBezTo>
                  <a:cubicBezTo>
                    <a:pt x="-286" y="14117"/>
                    <a:pt x="-574" y="17008"/>
                    <a:pt x="1298" y="18879"/>
                  </a:cubicBezTo>
                  <a:cubicBezTo>
                    <a:pt x="3170" y="20750"/>
                    <a:pt x="7202" y="21600"/>
                    <a:pt x="10946" y="21005"/>
                  </a:cubicBezTo>
                  <a:cubicBezTo>
                    <a:pt x="14690" y="20409"/>
                    <a:pt x="18146" y="18369"/>
                    <a:pt x="19586" y="14967"/>
                  </a:cubicBezTo>
                  <a:cubicBezTo>
                    <a:pt x="21026" y="11565"/>
                    <a:pt x="20450" y="6803"/>
                    <a:pt x="19730" y="4082"/>
                  </a:cubicBezTo>
                  <a:cubicBezTo>
                    <a:pt x="19010" y="1361"/>
                    <a:pt x="18146" y="680"/>
                    <a:pt x="16994" y="340"/>
                  </a:cubicBezTo>
                  <a:cubicBezTo>
                    <a:pt x="15842" y="0"/>
                    <a:pt x="14402" y="0"/>
                    <a:pt x="129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627768" y="558800"/>
              <a:ext cx="343090" cy="32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7" fill="norm" stroke="1" extrusionOk="0">
                  <a:moveTo>
                    <a:pt x="1263" y="21039"/>
                  </a:moveTo>
                  <a:cubicBezTo>
                    <a:pt x="601" y="21319"/>
                    <a:pt x="-62" y="21600"/>
                    <a:pt x="4" y="21460"/>
                  </a:cubicBezTo>
                  <a:cubicBezTo>
                    <a:pt x="71" y="21319"/>
                    <a:pt x="866" y="20758"/>
                    <a:pt x="2522" y="19145"/>
                  </a:cubicBezTo>
                  <a:cubicBezTo>
                    <a:pt x="4178" y="17532"/>
                    <a:pt x="6696" y="14868"/>
                    <a:pt x="9612" y="12273"/>
                  </a:cubicBezTo>
                  <a:cubicBezTo>
                    <a:pt x="12527" y="9678"/>
                    <a:pt x="15840" y="7153"/>
                    <a:pt x="17761" y="5610"/>
                  </a:cubicBezTo>
                  <a:cubicBezTo>
                    <a:pt x="19683" y="4068"/>
                    <a:pt x="20213" y="3506"/>
                    <a:pt x="20677" y="2945"/>
                  </a:cubicBezTo>
                  <a:cubicBezTo>
                    <a:pt x="21140" y="2384"/>
                    <a:pt x="21538" y="1823"/>
                    <a:pt x="21472" y="1332"/>
                  </a:cubicBezTo>
                  <a:cubicBezTo>
                    <a:pt x="21405" y="842"/>
                    <a:pt x="20875" y="421"/>
                    <a:pt x="203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884060" y="565149"/>
              <a:ext cx="11898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3147" y="0"/>
                  </a:moveTo>
                  <a:cubicBezTo>
                    <a:pt x="1285" y="379"/>
                    <a:pt x="-577" y="758"/>
                    <a:pt x="168" y="758"/>
                  </a:cubicBezTo>
                  <a:cubicBezTo>
                    <a:pt x="913" y="758"/>
                    <a:pt x="4264" y="379"/>
                    <a:pt x="7244" y="189"/>
                  </a:cubicBezTo>
                  <a:cubicBezTo>
                    <a:pt x="10223" y="0"/>
                    <a:pt x="12830" y="0"/>
                    <a:pt x="15064" y="0"/>
                  </a:cubicBezTo>
                  <a:cubicBezTo>
                    <a:pt x="17299" y="0"/>
                    <a:pt x="19161" y="0"/>
                    <a:pt x="20092" y="947"/>
                  </a:cubicBezTo>
                  <a:cubicBezTo>
                    <a:pt x="21023" y="1895"/>
                    <a:pt x="21023" y="3789"/>
                    <a:pt x="20837" y="7389"/>
                  </a:cubicBezTo>
                  <a:cubicBezTo>
                    <a:pt x="20651" y="10989"/>
                    <a:pt x="20278" y="16295"/>
                    <a:pt x="199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209835" y="100086"/>
              <a:ext cx="92165" cy="4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24" fill="norm" stroke="1" extrusionOk="0">
                  <a:moveTo>
                    <a:pt x="21375" y="3990"/>
                  </a:moveTo>
                  <a:cubicBezTo>
                    <a:pt x="21375" y="3488"/>
                    <a:pt x="21375" y="2985"/>
                    <a:pt x="20639" y="2332"/>
                  </a:cubicBezTo>
                  <a:cubicBezTo>
                    <a:pt x="19902" y="1679"/>
                    <a:pt x="18430" y="876"/>
                    <a:pt x="16466" y="424"/>
                  </a:cubicBezTo>
                  <a:cubicBezTo>
                    <a:pt x="14502" y="-29"/>
                    <a:pt x="12048" y="-129"/>
                    <a:pt x="9839" y="172"/>
                  </a:cubicBezTo>
                  <a:cubicBezTo>
                    <a:pt x="7630" y="474"/>
                    <a:pt x="5666" y="1177"/>
                    <a:pt x="3702" y="2985"/>
                  </a:cubicBezTo>
                  <a:cubicBezTo>
                    <a:pt x="1739" y="4794"/>
                    <a:pt x="-225" y="7707"/>
                    <a:pt x="20" y="10319"/>
                  </a:cubicBezTo>
                  <a:cubicBezTo>
                    <a:pt x="266" y="12931"/>
                    <a:pt x="2720" y="15242"/>
                    <a:pt x="4684" y="16799"/>
                  </a:cubicBezTo>
                  <a:cubicBezTo>
                    <a:pt x="6648" y="18357"/>
                    <a:pt x="8120" y="19160"/>
                    <a:pt x="9348" y="19914"/>
                  </a:cubicBezTo>
                  <a:cubicBezTo>
                    <a:pt x="10575" y="20667"/>
                    <a:pt x="11557" y="21371"/>
                    <a:pt x="11311" y="21421"/>
                  </a:cubicBezTo>
                  <a:cubicBezTo>
                    <a:pt x="11066" y="21471"/>
                    <a:pt x="9593" y="20868"/>
                    <a:pt x="8120" y="20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143250" y="349250"/>
              <a:ext cx="1841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321050" y="439094"/>
              <a:ext cx="234951" cy="21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6197"/>
                  </a:moveTo>
                  <a:cubicBezTo>
                    <a:pt x="4086" y="4520"/>
                    <a:pt x="8173" y="2842"/>
                    <a:pt x="11092" y="1689"/>
                  </a:cubicBezTo>
                  <a:cubicBezTo>
                    <a:pt x="14011" y="535"/>
                    <a:pt x="15762" y="-94"/>
                    <a:pt x="16346" y="11"/>
                  </a:cubicBezTo>
                  <a:cubicBezTo>
                    <a:pt x="16930" y="116"/>
                    <a:pt x="16346" y="955"/>
                    <a:pt x="14303" y="3786"/>
                  </a:cubicBezTo>
                  <a:cubicBezTo>
                    <a:pt x="12259" y="6617"/>
                    <a:pt x="8757" y="11440"/>
                    <a:pt x="6616" y="14795"/>
                  </a:cubicBezTo>
                  <a:cubicBezTo>
                    <a:pt x="4476" y="18151"/>
                    <a:pt x="3697" y="20038"/>
                    <a:pt x="4184" y="20772"/>
                  </a:cubicBezTo>
                  <a:cubicBezTo>
                    <a:pt x="4670" y="21506"/>
                    <a:pt x="6422" y="21087"/>
                    <a:pt x="9243" y="20143"/>
                  </a:cubicBezTo>
                  <a:cubicBezTo>
                    <a:pt x="12065" y="19199"/>
                    <a:pt x="15957" y="17731"/>
                    <a:pt x="18195" y="16578"/>
                  </a:cubicBezTo>
                  <a:cubicBezTo>
                    <a:pt x="20432" y="15424"/>
                    <a:pt x="21016" y="14586"/>
                    <a:pt x="21600" y="13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563294" y="50318"/>
              <a:ext cx="145106" cy="35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91" fill="norm" stroke="1" extrusionOk="0">
                  <a:moveTo>
                    <a:pt x="17703" y="1187"/>
                  </a:moveTo>
                  <a:cubicBezTo>
                    <a:pt x="16764" y="672"/>
                    <a:pt x="15825" y="158"/>
                    <a:pt x="14573" y="30"/>
                  </a:cubicBezTo>
                  <a:cubicBezTo>
                    <a:pt x="13321" y="-99"/>
                    <a:pt x="11756" y="158"/>
                    <a:pt x="9564" y="1572"/>
                  </a:cubicBezTo>
                  <a:cubicBezTo>
                    <a:pt x="7373" y="2987"/>
                    <a:pt x="4556" y="5558"/>
                    <a:pt x="2677" y="8258"/>
                  </a:cubicBezTo>
                  <a:cubicBezTo>
                    <a:pt x="799" y="10958"/>
                    <a:pt x="-140" y="13787"/>
                    <a:pt x="17" y="15972"/>
                  </a:cubicBezTo>
                  <a:cubicBezTo>
                    <a:pt x="173" y="18158"/>
                    <a:pt x="1425" y="19701"/>
                    <a:pt x="3617" y="20537"/>
                  </a:cubicBezTo>
                  <a:cubicBezTo>
                    <a:pt x="5808" y="21372"/>
                    <a:pt x="8938" y="21501"/>
                    <a:pt x="12069" y="20987"/>
                  </a:cubicBezTo>
                  <a:cubicBezTo>
                    <a:pt x="15199" y="20472"/>
                    <a:pt x="18330" y="19315"/>
                    <a:pt x="21460" y="18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708400" y="141587"/>
              <a:ext cx="215901" cy="14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4232"/>
                  </a:moveTo>
                  <a:cubicBezTo>
                    <a:pt x="0" y="2732"/>
                    <a:pt x="0" y="1232"/>
                    <a:pt x="635" y="482"/>
                  </a:cubicBezTo>
                  <a:cubicBezTo>
                    <a:pt x="1271" y="-268"/>
                    <a:pt x="2541" y="-268"/>
                    <a:pt x="4235" y="1382"/>
                  </a:cubicBezTo>
                  <a:cubicBezTo>
                    <a:pt x="5929" y="3032"/>
                    <a:pt x="8047" y="6332"/>
                    <a:pt x="9000" y="9482"/>
                  </a:cubicBezTo>
                  <a:cubicBezTo>
                    <a:pt x="9953" y="12632"/>
                    <a:pt x="9741" y="15632"/>
                    <a:pt x="9212" y="17732"/>
                  </a:cubicBezTo>
                  <a:cubicBezTo>
                    <a:pt x="8682" y="19832"/>
                    <a:pt x="7835" y="21032"/>
                    <a:pt x="6988" y="21182"/>
                  </a:cubicBezTo>
                  <a:cubicBezTo>
                    <a:pt x="6141" y="21332"/>
                    <a:pt x="5294" y="20432"/>
                    <a:pt x="5188" y="19082"/>
                  </a:cubicBezTo>
                  <a:cubicBezTo>
                    <a:pt x="5082" y="17732"/>
                    <a:pt x="5718" y="15932"/>
                    <a:pt x="6776" y="13232"/>
                  </a:cubicBezTo>
                  <a:cubicBezTo>
                    <a:pt x="7835" y="10532"/>
                    <a:pt x="9318" y="6932"/>
                    <a:pt x="10482" y="4532"/>
                  </a:cubicBezTo>
                  <a:cubicBezTo>
                    <a:pt x="11647" y="2132"/>
                    <a:pt x="12494" y="932"/>
                    <a:pt x="12918" y="1232"/>
                  </a:cubicBezTo>
                  <a:cubicBezTo>
                    <a:pt x="13341" y="1532"/>
                    <a:pt x="13341" y="3332"/>
                    <a:pt x="13341" y="5882"/>
                  </a:cubicBezTo>
                  <a:cubicBezTo>
                    <a:pt x="13341" y="8432"/>
                    <a:pt x="13341" y="11732"/>
                    <a:pt x="13765" y="13832"/>
                  </a:cubicBezTo>
                  <a:cubicBezTo>
                    <a:pt x="14188" y="15932"/>
                    <a:pt x="15035" y="16832"/>
                    <a:pt x="16412" y="16682"/>
                  </a:cubicBezTo>
                  <a:cubicBezTo>
                    <a:pt x="17788" y="16532"/>
                    <a:pt x="19694" y="15332"/>
                    <a:pt x="21600" y="14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3930650" y="0"/>
              <a:ext cx="5133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0" y="0"/>
                  </a:moveTo>
                  <a:cubicBezTo>
                    <a:pt x="6048" y="1964"/>
                    <a:pt x="12096" y="3927"/>
                    <a:pt x="15984" y="6676"/>
                  </a:cubicBezTo>
                  <a:cubicBezTo>
                    <a:pt x="19872" y="9425"/>
                    <a:pt x="21600" y="12960"/>
                    <a:pt x="20736" y="15578"/>
                  </a:cubicBezTo>
                  <a:cubicBezTo>
                    <a:pt x="19872" y="18196"/>
                    <a:pt x="16416" y="19898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2781300" y="2652559"/>
              <a:ext cx="279401" cy="16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2720"/>
                  </a:moveTo>
                  <a:cubicBezTo>
                    <a:pt x="2782" y="3274"/>
                    <a:pt x="5564" y="3828"/>
                    <a:pt x="7691" y="5074"/>
                  </a:cubicBezTo>
                  <a:cubicBezTo>
                    <a:pt x="9818" y="6320"/>
                    <a:pt x="11291" y="8259"/>
                    <a:pt x="11209" y="10889"/>
                  </a:cubicBezTo>
                  <a:cubicBezTo>
                    <a:pt x="11127" y="13520"/>
                    <a:pt x="9491" y="16843"/>
                    <a:pt x="7936" y="18782"/>
                  </a:cubicBezTo>
                  <a:cubicBezTo>
                    <a:pt x="6382" y="20720"/>
                    <a:pt x="4909" y="21274"/>
                    <a:pt x="4091" y="20859"/>
                  </a:cubicBezTo>
                  <a:cubicBezTo>
                    <a:pt x="3273" y="20443"/>
                    <a:pt x="3109" y="19059"/>
                    <a:pt x="4255" y="16289"/>
                  </a:cubicBezTo>
                  <a:cubicBezTo>
                    <a:pt x="5400" y="13520"/>
                    <a:pt x="7855" y="9366"/>
                    <a:pt x="9573" y="6736"/>
                  </a:cubicBezTo>
                  <a:cubicBezTo>
                    <a:pt x="11291" y="4105"/>
                    <a:pt x="12273" y="2997"/>
                    <a:pt x="13255" y="1889"/>
                  </a:cubicBezTo>
                  <a:cubicBezTo>
                    <a:pt x="14236" y="782"/>
                    <a:pt x="15218" y="-326"/>
                    <a:pt x="15464" y="89"/>
                  </a:cubicBezTo>
                  <a:cubicBezTo>
                    <a:pt x="15709" y="505"/>
                    <a:pt x="15218" y="2443"/>
                    <a:pt x="15055" y="4936"/>
                  </a:cubicBezTo>
                  <a:cubicBezTo>
                    <a:pt x="14891" y="7428"/>
                    <a:pt x="15055" y="10474"/>
                    <a:pt x="16200" y="12689"/>
                  </a:cubicBezTo>
                  <a:cubicBezTo>
                    <a:pt x="17345" y="14905"/>
                    <a:pt x="19473" y="16289"/>
                    <a:pt x="21600" y="17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187700" y="2692400"/>
              <a:ext cx="628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91" y="18720"/>
                    <a:pt x="5382" y="15840"/>
                    <a:pt x="8036" y="14400"/>
                  </a:cubicBezTo>
                  <a:cubicBezTo>
                    <a:pt x="10691" y="12960"/>
                    <a:pt x="13309" y="12960"/>
                    <a:pt x="15564" y="10800"/>
                  </a:cubicBezTo>
                  <a:cubicBezTo>
                    <a:pt x="17818" y="8640"/>
                    <a:pt x="19709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3670300" y="2603500"/>
              <a:ext cx="12188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0" y="0"/>
                  </a:moveTo>
                  <a:cubicBezTo>
                    <a:pt x="5040" y="568"/>
                    <a:pt x="10080" y="1137"/>
                    <a:pt x="14220" y="2937"/>
                  </a:cubicBezTo>
                  <a:cubicBezTo>
                    <a:pt x="18360" y="4737"/>
                    <a:pt x="21600" y="7768"/>
                    <a:pt x="20520" y="10611"/>
                  </a:cubicBezTo>
                  <a:cubicBezTo>
                    <a:pt x="19440" y="13453"/>
                    <a:pt x="14040" y="16105"/>
                    <a:pt x="10260" y="17905"/>
                  </a:cubicBezTo>
                  <a:cubicBezTo>
                    <a:pt x="6480" y="19705"/>
                    <a:pt x="4320" y="20653"/>
                    <a:pt x="21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0" name="Drawing"/>
          <p:cNvGrpSpPr/>
          <p:nvPr/>
        </p:nvGrpSpPr>
        <p:grpSpPr>
          <a:xfrm>
            <a:off x="411162" y="1593849"/>
            <a:ext cx="10891839" cy="7124021"/>
            <a:chOff x="0" y="0"/>
            <a:chExt cx="10891837" cy="7124019"/>
          </a:xfrm>
        </p:grpSpPr>
        <p:sp>
          <p:nvSpPr>
            <p:cNvPr id="1933" name="Line"/>
            <p:cNvSpPr/>
            <p:nvPr/>
          </p:nvSpPr>
          <p:spPr>
            <a:xfrm>
              <a:off x="847079" y="302354"/>
              <a:ext cx="234009" cy="45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15" fill="norm" stroke="1" extrusionOk="0">
                  <a:moveTo>
                    <a:pt x="21513" y="706"/>
                  </a:moveTo>
                  <a:cubicBezTo>
                    <a:pt x="18205" y="312"/>
                    <a:pt x="14897" y="-83"/>
                    <a:pt x="11589" y="16"/>
                  </a:cubicBezTo>
                  <a:cubicBezTo>
                    <a:pt x="8281" y="114"/>
                    <a:pt x="4972" y="706"/>
                    <a:pt x="2929" y="1544"/>
                  </a:cubicBezTo>
                  <a:cubicBezTo>
                    <a:pt x="886" y="2383"/>
                    <a:pt x="108" y="3468"/>
                    <a:pt x="10" y="4996"/>
                  </a:cubicBezTo>
                  <a:cubicBezTo>
                    <a:pt x="-87" y="6525"/>
                    <a:pt x="497" y="8498"/>
                    <a:pt x="983" y="10766"/>
                  </a:cubicBezTo>
                  <a:cubicBezTo>
                    <a:pt x="1470" y="13035"/>
                    <a:pt x="1859" y="15599"/>
                    <a:pt x="1859" y="17227"/>
                  </a:cubicBezTo>
                  <a:cubicBezTo>
                    <a:pt x="1859" y="18854"/>
                    <a:pt x="1470" y="19544"/>
                    <a:pt x="1275" y="20136"/>
                  </a:cubicBezTo>
                  <a:cubicBezTo>
                    <a:pt x="1081" y="20728"/>
                    <a:pt x="1081" y="21221"/>
                    <a:pt x="1664" y="21369"/>
                  </a:cubicBezTo>
                  <a:cubicBezTo>
                    <a:pt x="2248" y="21517"/>
                    <a:pt x="3416" y="21320"/>
                    <a:pt x="6335" y="20679"/>
                  </a:cubicBezTo>
                  <a:cubicBezTo>
                    <a:pt x="9254" y="20038"/>
                    <a:pt x="13924" y="18953"/>
                    <a:pt x="18594" y="17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77887" y="533400"/>
              <a:ext cx="120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227137" y="243630"/>
              <a:ext cx="203201" cy="44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499"/>
                  </a:moveTo>
                  <a:cubicBezTo>
                    <a:pt x="17550" y="194"/>
                    <a:pt x="13500" y="-112"/>
                    <a:pt x="10462" y="41"/>
                  </a:cubicBezTo>
                  <a:cubicBezTo>
                    <a:pt x="7425" y="194"/>
                    <a:pt x="5400" y="805"/>
                    <a:pt x="3938" y="2130"/>
                  </a:cubicBezTo>
                  <a:cubicBezTo>
                    <a:pt x="2475" y="3454"/>
                    <a:pt x="1575" y="5492"/>
                    <a:pt x="1012" y="8294"/>
                  </a:cubicBezTo>
                  <a:cubicBezTo>
                    <a:pt x="450" y="11096"/>
                    <a:pt x="225" y="14662"/>
                    <a:pt x="113" y="16699"/>
                  </a:cubicBezTo>
                  <a:cubicBezTo>
                    <a:pt x="0" y="18737"/>
                    <a:pt x="0" y="19246"/>
                    <a:pt x="0" y="19756"/>
                  </a:cubicBezTo>
                  <a:cubicBezTo>
                    <a:pt x="0" y="20265"/>
                    <a:pt x="0" y="20775"/>
                    <a:pt x="562" y="21080"/>
                  </a:cubicBezTo>
                  <a:cubicBezTo>
                    <a:pt x="1125" y="21386"/>
                    <a:pt x="2250" y="21488"/>
                    <a:pt x="4500" y="21437"/>
                  </a:cubicBezTo>
                  <a:cubicBezTo>
                    <a:pt x="6750" y="21386"/>
                    <a:pt x="10125" y="21182"/>
                    <a:pt x="13500" y="20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443037" y="355600"/>
              <a:ext cx="1905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14"/>
                    <a:pt x="9600" y="8229"/>
                    <a:pt x="13200" y="11829"/>
                  </a:cubicBezTo>
                  <a:cubicBezTo>
                    <a:pt x="16800" y="15429"/>
                    <a:pt x="1920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434570" y="304800"/>
              <a:ext cx="22436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8774" y="1440"/>
                    <a:pt x="16149" y="2880"/>
                    <a:pt x="13222" y="5091"/>
                  </a:cubicBezTo>
                  <a:cubicBezTo>
                    <a:pt x="10295" y="7303"/>
                    <a:pt x="7065" y="10286"/>
                    <a:pt x="4744" y="12651"/>
                  </a:cubicBezTo>
                  <a:cubicBezTo>
                    <a:pt x="2422" y="15017"/>
                    <a:pt x="1009" y="16766"/>
                    <a:pt x="404" y="18154"/>
                  </a:cubicBezTo>
                  <a:cubicBezTo>
                    <a:pt x="-202" y="19543"/>
                    <a:pt x="0" y="20571"/>
                    <a:pt x="2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906587" y="501650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8000"/>
                    <a:pt x="8400" y="14400"/>
                    <a:pt x="12000" y="10800"/>
                  </a:cubicBezTo>
                  <a:cubicBezTo>
                    <a:pt x="15600" y="7200"/>
                    <a:pt x="186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2038714" y="406400"/>
              <a:ext cx="3932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4067" y="0"/>
                  </a:moveTo>
                  <a:cubicBezTo>
                    <a:pt x="1794" y="3516"/>
                    <a:pt x="-480" y="7033"/>
                    <a:pt x="88" y="10298"/>
                  </a:cubicBezTo>
                  <a:cubicBezTo>
                    <a:pt x="657" y="13563"/>
                    <a:pt x="4067" y="16577"/>
                    <a:pt x="8046" y="18419"/>
                  </a:cubicBezTo>
                  <a:cubicBezTo>
                    <a:pt x="12025" y="20260"/>
                    <a:pt x="16573" y="20930"/>
                    <a:pt x="211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255837" y="273050"/>
              <a:ext cx="158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133"/>
                    <a:pt x="11520" y="12267"/>
                    <a:pt x="15120" y="15867"/>
                  </a:cubicBezTo>
                  <a:cubicBezTo>
                    <a:pt x="18720" y="19467"/>
                    <a:pt x="20160" y="205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402592" y="298450"/>
              <a:ext cx="7549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20822" y="0"/>
                  </a:moveTo>
                  <a:cubicBezTo>
                    <a:pt x="17319" y="1117"/>
                    <a:pt x="13817" y="2234"/>
                    <a:pt x="10022" y="5028"/>
                  </a:cubicBezTo>
                  <a:cubicBezTo>
                    <a:pt x="6227" y="7821"/>
                    <a:pt x="2141" y="12290"/>
                    <a:pt x="681" y="15331"/>
                  </a:cubicBezTo>
                  <a:cubicBezTo>
                    <a:pt x="-778" y="18372"/>
                    <a:pt x="390" y="19986"/>
                    <a:pt x="15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566987" y="197407"/>
              <a:ext cx="245308" cy="50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76" fill="norm" stroke="1" extrusionOk="0">
                  <a:moveTo>
                    <a:pt x="0" y="1866"/>
                  </a:moveTo>
                  <a:cubicBezTo>
                    <a:pt x="4431" y="1236"/>
                    <a:pt x="8862" y="606"/>
                    <a:pt x="11723" y="291"/>
                  </a:cubicBezTo>
                  <a:cubicBezTo>
                    <a:pt x="14585" y="-24"/>
                    <a:pt x="15877" y="-24"/>
                    <a:pt x="16985" y="21"/>
                  </a:cubicBezTo>
                  <a:cubicBezTo>
                    <a:pt x="18092" y="66"/>
                    <a:pt x="19015" y="156"/>
                    <a:pt x="19569" y="426"/>
                  </a:cubicBezTo>
                  <a:cubicBezTo>
                    <a:pt x="20123" y="696"/>
                    <a:pt x="20308" y="1146"/>
                    <a:pt x="20031" y="2496"/>
                  </a:cubicBezTo>
                  <a:cubicBezTo>
                    <a:pt x="19754" y="3846"/>
                    <a:pt x="19015" y="6096"/>
                    <a:pt x="18554" y="8121"/>
                  </a:cubicBezTo>
                  <a:cubicBezTo>
                    <a:pt x="18092" y="10146"/>
                    <a:pt x="17908" y="11946"/>
                    <a:pt x="17815" y="13116"/>
                  </a:cubicBezTo>
                  <a:cubicBezTo>
                    <a:pt x="17723" y="14286"/>
                    <a:pt x="17723" y="14826"/>
                    <a:pt x="18185" y="15321"/>
                  </a:cubicBezTo>
                  <a:cubicBezTo>
                    <a:pt x="18646" y="15816"/>
                    <a:pt x="19569" y="16266"/>
                    <a:pt x="20308" y="16716"/>
                  </a:cubicBezTo>
                  <a:cubicBezTo>
                    <a:pt x="21046" y="17166"/>
                    <a:pt x="21600" y="17616"/>
                    <a:pt x="21323" y="18201"/>
                  </a:cubicBezTo>
                  <a:cubicBezTo>
                    <a:pt x="21046" y="18786"/>
                    <a:pt x="19938" y="19506"/>
                    <a:pt x="17631" y="20091"/>
                  </a:cubicBezTo>
                  <a:cubicBezTo>
                    <a:pt x="15323" y="20676"/>
                    <a:pt x="11815" y="21126"/>
                    <a:pt x="8308" y="21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3106737" y="304800"/>
              <a:ext cx="2159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138487" y="482600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708160" y="160072"/>
              <a:ext cx="192328" cy="40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33" fill="norm" stroke="1" extrusionOk="0">
                  <a:moveTo>
                    <a:pt x="19220" y="3270"/>
                  </a:moveTo>
                  <a:cubicBezTo>
                    <a:pt x="19455" y="2714"/>
                    <a:pt x="19690" y="2157"/>
                    <a:pt x="19455" y="1600"/>
                  </a:cubicBezTo>
                  <a:cubicBezTo>
                    <a:pt x="19220" y="1043"/>
                    <a:pt x="18516" y="487"/>
                    <a:pt x="17459" y="208"/>
                  </a:cubicBezTo>
                  <a:cubicBezTo>
                    <a:pt x="16403" y="-70"/>
                    <a:pt x="14994" y="-70"/>
                    <a:pt x="12881" y="208"/>
                  </a:cubicBezTo>
                  <a:cubicBezTo>
                    <a:pt x="10768" y="487"/>
                    <a:pt x="7950" y="1043"/>
                    <a:pt x="5720" y="2602"/>
                  </a:cubicBezTo>
                  <a:cubicBezTo>
                    <a:pt x="3490" y="4161"/>
                    <a:pt x="1846" y="6722"/>
                    <a:pt x="907" y="9450"/>
                  </a:cubicBezTo>
                  <a:cubicBezTo>
                    <a:pt x="-32" y="12177"/>
                    <a:pt x="-267" y="15072"/>
                    <a:pt x="320" y="17076"/>
                  </a:cubicBezTo>
                  <a:cubicBezTo>
                    <a:pt x="907" y="19081"/>
                    <a:pt x="2316" y="20194"/>
                    <a:pt x="4546" y="20806"/>
                  </a:cubicBezTo>
                  <a:cubicBezTo>
                    <a:pt x="6776" y="21419"/>
                    <a:pt x="9829" y="21530"/>
                    <a:pt x="12763" y="21363"/>
                  </a:cubicBezTo>
                  <a:cubicBezTo>
                    <a:pt x="15698" y="21196"/>
                    <a:pt x="18516" y="20751"/>
                    <a:pt x="21333" y="20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729037" y="374650"/>
              <a:ext cx="203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996531" y="156199"/>
              <a:ext cx="221457" cy="41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71" fill="norm" stroke="1" extrusionOk="0">
                  <a:moveTo>
                    <a:pt x="21523" y="1455"/>
                  </a:moveTo>
                  <a:cubicBezTo>
                    <a:pt x="19260" y="1014"/>
                    <a:pt x="16997" y="573"/>
                    <a:pt x="14940" y="298"/>
                  </a:cubicBezTo>
                  <a:cubicBezTo>
                    <a:pt x="12883" y="22"/>
                    <a:pt x="11032" y="-88"/>
                    <a:pt x="9694" y="77"/>
                  </a:cubicBezTo>
                  <a:cubicBezTo>
                    <a:pt x="8357" y="243"/>
                    <a:pt x="7534" y="683"/>
                    <a:pt x="6506" y="1951"/>
                  </a:cubicBezTo>
                  <a:cubicBezTo>
                    <a:pt x="5477" y="3218"/>
                    <a:pt x="4243" y="5312"/>
                    <a:pt x="3317" y="7681"/>
                  </a:cubicBezTo>
                  <a:cubicBezTo>
                    <a:pt x="2392" y="10051"/>
                    <a:pt x="1774" y="12696"/>
                    <a:pt x="1260" y="14569"/>
                  </a:cubicBezTo>
                  <a:cubicBezTo>
                    <a:pt x="746" y="16443"/>
                    <a:pt x="334" y="17545"/>
                    <a:pt x="129" y="18536"/>
                  </a:cubicBezTo>
                  <a:cubicBezTo>
                    <a:pt x="-77" y="19528"/>
                    <a:pt x="-77" y="20410"/>
                    <a:pt x="437" y="20906"/>
                  </a:cubicBezTo>
                  <a:cubicBezTo>
                    <a:pt x="952" y="21402"/>
                    <a:pt x="1980" y="21512"/>
                    <a:pt x="4860" y="21181"/>
                  </a:cubicBezTo>
                  <a:cubicBezTo>
                    <a:pt x="7740" y="20851"/>
                    <a:pt x="12472" y="20079"/>
                    <a:pt x="17203" y="19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230687" y="298450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2475"/>
                    <a:pt x="7513" y="4950"/>
                    <a:pt x="11113" y="8550"/>
                  </a:cubicBezTo>
                  <a:cubicBezTo>
                    <a:pt x="14713" y="12150"/>
                    <a:pt x="18157" y="168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283140" y="285750"/>
              <a:ext cx="13169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7286" y="527"/>
                    <a:pt x="13574" y="1054"/>
                    <a:pt x="9861" y="3337"/>
                  </a:cubicBezTo>
                  <a:cubicBezTo>
                    <a:pt x="6149" y="5620"/>
                    <a:pt x="2436" y="9659"/>
                    <a:pt x="918" y="12995"/>
                  </a:cubicBezTo>
                  <a:cubicBezTo>
                    <a:pt x="-601" y="16332"/>
                    <a:pt x="74" y="18966"/>
                    <a:pt x="7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459287" y="191095"/>
              <a:ext cx="167258" cy="39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67" fill="norm" stroke="1" extrusionOk="0">
                  <a:moveTo>
                    <a:pt x="0" y="1709"/>
                  </a:moveTo>
                  <a:cubicBezTo>
                    <a:pt x="810" y="1244"/>
                    <a:pt x="1620" y="780"/>
                    <a:pt x="4590" y="490"/>
                  </a:cubicBezTo>
                  <a:cubicBezTo>
                    <a:pt x="7560" y="199"/>
                    <a:pt x="12690" y="83"/>
                    <a:pt x="15930" y="25"/>
                  </a:cubicBezTo>
                  <a:cubicBezTo>
                    <a:pt x="19170" y="-33"/>
                    <a:pt x="20520" y="-33"/>
                    <a:pt x="21060" y="490"/>
                  </a:cubicBezTo>
                  <a:cubicBezTo>
                    <a:pt x="21600" y="1012"/>
                    <a:pt x="21330" y="2057"/>
                    <a:pt x="20385" y="3915"/>
                  </a:cubicBezTo>
                  <a:cubicBezTo>
                    <a:pt x="19440" y="5773"/>
                    <a:pt x="17820" y="8444"/>
                    <a:pt x="17550" y="10709"/>
                  </a:cubicBezTo>
                  <a:cubicBezTo>
                    <a:pt x="17280" y="12973"/>
                    <a:pt x="18360" y="14832"/>
                    <a:pt x="18900" y="16225"/>
                  </a:cubicBezTo>
                  <a:cubicBezTo>
                    <a:pt x="19440" y="17619"/>
                    <a:pt x="19440" y="18548"/>
                    <a:pt x="16470" y="19361"/>
                  </a:cubicBezTo>
                  <a:cubicBezTo>
                    <a:pt x="13500" y="20173"/>
                    <a:pt x="7560" y="20870"/>
                    <a:pt x="1620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4846637" y="374650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7280"/>
                    <a:pt x="12185" y="12960"/>
                    <a:pt x="15785" y="9360"/>
                  </a:cubicBezTo>
                  <a:cubicBezTo>
                    <a:pt x="19385" y="5760"/>
                    <a:pt x="20492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4975336" y="273050"/>
              <a:ext cx="2370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1600" fill="norm" stroke="1" extrusionOk="0">
                  <a:moveTo>
                    <a:pt x="20155" y="0"/>
                  </a:moveTo>
                  <a:cubicBezTo>
                    <a:pt x="11155" y="1800"/>
                    <a:pt x="2155" y="3600"/>
                    <a:pt x="355" y="6930"/>
                  </a:cubicBezTo>
                  <a:cubicBezTo>
                    <a:pt x="-1445" y="10260"/>
                    <a:pt x="3955" y="15120"/>
                    <a:pt x="8455" y="17820"/>
                  </a:cubicBezTo>
                  <a:cubicBezTo>
                    <a:pt x="12955" y="20520"/>
                    <a:pt x="16555" y="21060"/>
                    <a:pt x="201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267854" y="143970"/>
              <a:ext cx="220134" cy="37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21600" y="3031"/>
                  </a:moveTo>
                  <a:cubicBezTo>
                    <a:pt x="21185" y="2060"/>
                    <a:pt x="20769" y="1089"/>
                    <a:pt x="20042" y="543"/>
                  </a:cubicBezTo>
                  <a:cubicBezTo>
                    <a:pt x="19315" y="-3"/>
                    <a:pt x="18277" y="-124"/>
                    <a:pt x="16304" y="119"/>
                  </a:cubicBezTo>
                  <a:cubicBezTo>
                    <a:pt x="14331" y="361"/>
                    <a:pt x="11423" y="968"/>
                    <a:pt x="8619" y="2303"/>
                  </a:cubicBezTo>
                  <a:cubicBezTo>
                    <a:pt x="5815" y="3638"/>
                    <a:pt x="3115" y="5701"/>
                    <a:pt x="1662" y="7946"/>
                  </a:cubicBezTo>
                  <a:cubicBezTo>
                    <a:pt x="208" y="10191"/>
                    <a:pt x="0" y="12618"/>
                    <a:pt x="0" y="14498"/>
                  </a:cubicBezTo>
                  <a:cubicBezTo>
                    <a:pt x="0" y="16379"/>
                    <a:pt x="208" y="17714"/>
                    <a:pt x="312" y="18746"/>
                  </a:cubicBezTo>
                  <a:cubicBezTo>
                    <a:pt x="415" y="19777"/>
                    <a:pt x="415" y="20505"/>
                    <a:pt x="1038" y="20930"/>
                  </a:cubicBezTo>
                  <a:cubicBezTo>
                    <a:pt x="1662" y="21355"/>
                    <a:pt x="2908" y="21476"/>
                    <a:pt x="5192" y="21294"/>
                  </a:cubicBezTo>
                  <a:cubicBezTo>
                    <a:pt x="7477" y="21112"/>
                    <a:pt x="10800" y="20627"/>
                    <a:pt x="14123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272087" y="330200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514334" y="153408"/>
              <a:ext cx="272104" cy="35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51" fill="norm" stroke="1" extrusionOk="0">
                  <a:moveTo>
                    <a:pt x="21360" y="1096"/>
                  </a:moveTo>
                  <a:cubicBezTo>
                    <a:pt x="18535" y="710"/>
                    <a:pt x="15711" y="325"/>
                    <a:pt x="13883" y="132"/>
                  </a:cubicBezTo>
                  <a:cubicBezTo>
                    <a:pt x="12055" y="-61"/>
                    <a:pt x="11225" y="-61"/>
                    <a:pt x="10560" y="260"/>
                  </a:cubicBezTo>
                  <a:cubicBezTo>
                    <a:pt x="9895" y="582"/>
                    <a:pt x="9397" y="1225"/>
                    <a:pt x="8566" y="3025"/>
                  </a:cubicBezTo>
                  <a:cubicBezTo>
                    <a:pt x="7735" y="4825"/>
                    <a:pt x="6572" y="7782"/>
                    <a:pt x="5160" y="10675"/>
                  </a:cubicBezTo>
                  <a:cubicBezTo>
                    <a:pt x="3748" y="13568"/>
                    <a:pt x="2086" y="16396"/>
                    <a:pt x="1089" y="18196"/>
                  </a:cubicBezTo>
                  <a:cubicBezTo>
                    <a:pt x="92" y="19996"/>
                    <a:pt x="-240" y="20768"/>
                    <a:pt x="175" y="21153"/>
                  </a:cubicBezTo>
                  <a:cubicBezTo>
                    <a:pt x="591" y="21539"/>
                    <a:pt x="1754" y="21539"/>
                    <a:pt x="3914" y="21218"/>
                  </a:cubicBezTo>
                  <a:cubicBezTo>
                    <a:pt x="6074" y="20896"/>
                    <a:pt x="9231" y="20253"/>
                    <a:pt x="12388" y="19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837237" y="222250"/>
              <a:ext cx="107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3388"/>
                    <a:pt x="9318" y="6776"/>
                    <a:pt x="12918" y="10376"/>
                  </a:cubicBezTo>
                  <a:cubicBezTo>
                    <a:pt x="16518" y="13976"/>
                    <a:pt x="19059" y="177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919787" y="247650"/>
              <a:ext cx="1016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85"/>
                    <a:pt x="17100" y="369"/>
                    <a:pt x="13950" y="2492"/>
                  </a:cubicBezTo>
                  <a:cubicBezTo>
                    <a:pt x="10800" y="4615"/>
                    <a:pt x="6750" y="8677"/>
                    <a:pt x="4275" y="12185"/>
                  </a:cubicBezTo>
                  <a:cubicBezTo>
                    <a:pt x="1800" y="15692"/>
                    <a:pt x="900" y="186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989637" y="215900"/>
              <a:ext cx="21068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1016" y="0"/>
                  </a:moveTo>
                  <a:cubicBezTo>
                    <a:pt x="13608" y="348"/>
                    <a:pt x="16200" y="697"/>
                    <a:pt x="18144" y="1510"/>
                  </a:cubicBezTo>
                  <a:cubicBezTo>
                    <a:pt x="20088" y="2323"/>
                    <a:pt x="21384" y="3600"/>
                    <a:pt x="21492" y="5923"/>
                  </a:cubicBezTo>
                  <a:cubicBezTo>
                    <a:pt x="21600" y="8245"/>
                    <a:pt x="20520" y="11613"/>
                    <a:pt x="19656" y="14168"/>
                  </a:cubicBezTo>
                  <a:cubicBezTo>
                    <a:pt x="18792" y="16723"/>
                    <a:pt x="18144" y="18465"/>
                    <a:pt x="17388" y="19510"/>
                  </a:cubicBezTo>
                  <a:cubicBezTo>
                    <a:pt x="16632" y="20555"/>
                    <a:pt x="15768" y="20903"/>
                    <a:pt x="12852" y="21135"/>
                  </a:cubicBezTo>
                  <a:cubicBezTo>
                    <a:pt x="9936" y="21368"/>
                    <a:pt x="4968" y="214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305909" y="1863787"/>
              <a:ext cx="216379" cy="22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94" fill="norm" stroke="1" extrusionOk="0">
                  <a:moveTo>
                    <a:pt x="17034" y="4494"/>
                  </a:moveTo>
                  <a:cubicBezTo>
                    <a:pt x="17034" y="2894"/>
                    <a:pt x="17034" y="1294"/>
                    <a:pt x="16510" y="494"/>
                  </a:cubicBezTo>
                  <a:cubicBezTo>
                    <a:pt x="15986" y="-306"/>
                    <a:pt x="14937" y="-306"/>
                    <a:pt x="12211" y="1794"/>
                  </a:cubicBezTo>
                  <a:cubicBezTo>
                    <a:pt x="9485" y="3894"/>
                    <a:pt x="5081" y="8094"/>
                    <a:pt x="2669" y="11494"/>
                  </a:cubicBezTo>
                  <a:cubicBezTo>
                    <a:pt x="257" y="14894"/>
                    <a:pt x="-162" y="17494"/>
                    <a:pt x="48" y="19094"/>
                  </a:cubicBezTo>
                  <a:cubicBezTo>
                    <a:pt x="257" y="20694"/>
                    <a:pt x="1096" y="21294"/>
                    <a:pt x="4766" y="21294"/>
                  </a:cubicBezTo>
                  <a:cubicBezTo>
                    <a:pt x="8436" y="21294"/>
                    <a:pt x="14937" y="20694"/>
                    <a:pt x="21438" y="20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042987" y="1917700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081087" y="184150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122394" y="1854200"/>
              <a:ext cx="86304" cy="23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6" h="21477" fill="norm" stroke="1" extrusionOk="0">
                  <a:moveTo>
                    <a:pt x="19874" y="1178"/>
                  </a:moveTo>
                  <a:cubicBezTo>
                    <a:pt x="17911" y="589"/>
                    <a:pt x="15947" y="0"/>
                    <a:pt x="12511" y="0"/>
                  </a:cubicBezTo>
                  <a:cubicBezTo>
                    <a:pt x="9074" y="0"/>
                    <a:pt x="4165" y="589"/>
                    <a:pt x="1711" y="1473"/>
                  </a:cubicBezTo>
                  <a:cubicBezTo>
                    <a:pt x="-744" y="2356"/>
                    <a:pt x="-744" y="3535"/>
                    <a:pt x="2938" y="6382"/>
                  </a:cubicBezTo>
                  <a:cubicBezTo>
                    <a:pt x="6620" y="9229"/>
                    <a:pt x="13983" y="13745"/>
                    <a:pt x="17420" y="16495"/>
                  </a:cubicBezTo>
                  <a:cubicBezTo>
                    <a:pt x="20856" y="19244"/>
                    <a:pt x="20365" y="20225"/>
                    <a:pt x="18892" y="20815"/>
                  </a:cubicBezTo>
                  <a:cubicBezTo>
                    <a:pt x="17420" y="21404"/>
                    <a:pt x="14965" y="21600"/>
                    <a:pt x="12756" y="21404"/>
                  </a:cubicBezTo>
                  <a:cubicBezTo>
                    <a:pt x="10547" y="21207"/>
                    <a:pt x="8583" y="20618"/>
                    <a:pt x="6620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712654" y="1822450"/>
              <a:ext cx="98684" cy="24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40" fill="norm" stroke="1" extrusionOk="0">
                  <a:moveTo>
                    <a:pt x="20980" y="0"/>
                  </a:moveTo>
                  <a:cubicBezTo>
                    <a:pt x="16480" y="0"/>
                    <a:pt x="11980" y="0"/>
                    <a:pt x="8155" y="931"/>
                  </a:cubicBezTo>
                  <a:cubicBezTo>
                    <a:pt x="4330" y="1862"/>
                    <a:pt x="1180" y="3724"/>
                    <a:pt x="280" y="5493"/>
                  </a:cubicBezTo>
                  <a:cubicBezTo>
                    <a:pt x="-620" y="7262"/>
                    <a:pt x="730" y="8938"/>
                    <a:pt x="3205" y="10334"/>
                  </a:cubicBezTo>
                  <a:cubicBezTo>
                    <a:pt x="5680" y="11731"/>
                    <a:pt x="9280" y="12848"/>
                    <a:pt x="11980" y="13779"/>
                  </a:cubicBezTo>
                  <a:cubicBezTo>
                    <a:pt x="14680" y="14710"/>
                    <a:pt x="16480" y="15455"/>
                    <a:pt x="17605" y="16386"/>
                  </a:cubicBezTo>
                  <a:cubicBezTo>
                    <a:pt x="18730" y="17317"/>
                    <a:pt x="19180" y="18434"/>
                    <a:pt x="18280" y="19366"/>
                  </a:cubicBezTo>
                  <a:cubicBezTo>
                    <a:pt x="17380" y="20297"/>
                    <a:pt x="15130" y="21041"/>
                    <a:pt x="12880" y="21321"/>
                  </a:cubicBezTo>
                  <a:cubicBezTo>
                    <a:pt x="10630" y="21600"/>
                    <a:pt x="8380" y="21414"/>
                    <a:pt x="7705" y="20483"/>
                  </a:cubicBezTo>
                  <a:cubicBezTo>
                    <a:pt x="7030" y="19552"/>
                    <a:pt x="7930" y="17876"/>
                    <a:pt x="883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845103" y="1917699"/>
              <a:ext cx="103957" cy="12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0966" fill="norm" stroke="1" extrusionOk="0">
                  <a:moveTo>
                    <a:pt x="14844" y="0"/>
                  </a:moveTo>
                  <a:cubicBezTo>
                    <a:pt x="12303" y="0"/>
                    <a:pt x="9762" y="0"/>
                    <a:pt x="7221" y="2479"/>
                  </a:cubicBezTo>
                  <a:cubicBezTo>
                    <a:pt x="4679" y="4957"/>
                    <a:pt x="2138" y="9915"/>
                    <a:pt x="868" y="13279"/>
                  </a:cubicBezTo>
                  <a:cubicBezTo>
                    <a:pt x="-403" y="16643"/>
                    <a:pt x="-403" y="18413"/>
                    <a:pt x="1715" y="19652"/>
                  </a:cubicBezTo>
                  <a:cubicBezTo>
                    <a:pt x="3832" y="20892"/>
                    <a:pt x="8068" y="21600"/>
                    <a:pt x="11668" y="20184"/>
                  </a:cubicBezTo>
                  <a:cubicBezTo>
                    <a:pt x="15268" y="18767"/>
                    <a:pt x="18232" y="15226"/>
                    <a:pt x="19715" y="12216"/>
                  </a:cubicBezTo>
                  <a:cubicBezTo>
                    <a:pt x="21197" y="9207"/>
                    <a:pt x="21197" y="6728"/>
                    <a:pt x="19503" y="4957"/>
                  </a:cubicBezTo>
                  <a:cubicBezTo>
                    <a:pt x="17809" y="3187"/>
                    <a:pt x="14421" y="2125"/>
                    <a:pt x="11032" y="1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2001837" y="1884742"/>
              <a:ext cx="165101" cy="14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3824"/>
                  </a:moveTo>
                  <a:cubicBezTo>
                    <a:pt x="277" y="12038"/>
                    <a:pt x="554" y="20252"/>
                    <a:pt x="969" y="20861"/>
                  </a:cubicBezTo>
                  <a:cubicBezTo>
                    <a:pt x="1385" y="21469"/>
                    <a:pt x="1938" y="14472"/>
                    <a:pt x="2769" y="10517"/>
                  </a:cubicBezTo>
                  <a:cubicBezTo>
                    <a:pt x="3600" y="6562"/>
                    <a:pt x="4708" y="5649"/>
                    <a:pt x="5400" y="5954"/>
                  </a:cubicBezTo>
                  <a:cubicBezTo>
                    <a:pt x="6092" y="6258"/>
                    <a:pt x="6369" y="7779"/>
                    <a:pt x="6646" y="9908"/>
                  </a:cubicBezTo>
                  <a:cubicBezTo>
                    <a:pt x="6923" y="12038"/>
                    <a:pt x="7200" y="14776"/>
                    <a:pt x="7477" y="15080"/>
                  </a:cubicBezTo>
                  <a:cubicBezTo>
                    <a:pt x="7754" y="15384"/>
                    <a:pt x="8031" y="13255"/>
                    <a:pt x="8862" y="10669"/>
                  </a:cubicBezTo>
                  <a:cubicBezTo>
                    <a:pt x="9692" y="8083"/>
                    <a:pt x="11077" y="5041"/>
                    <a:pt x="12323" y="3063"/>
                  </a:cubicBezTo>
                  <a:cubicBezTo>
                    <a:pt x="13569" y="1086"/>
                    <a:pt x="14677" y="173"/>
                    <a:pt x="15923" y="21"/>
                  </a:cubicBezTo>
                  <a:cubicBezTo>
                    <a:pt x="17169" y="-131"/>
                    <a:pt x="18554" y="477"/>
                    <a:pt x="19523" y="3368"/>
                  </a:cubicBezTo>
                  <a:cubicBezTo>
                    <a:pt x="20492" y="6258"/>
                    <a:pt x="21046" y="11430"/>
                    <a:pt x="21600" y="16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2200402" y="1877483"/>
              <a:ext cx="137986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96" fill="norm" stroke="1" extrusionOk="0">
                  <a:moveTo>
                    <a:pt x="1699" y="9431"/>
                  </a:moveTo>
                  <a:cubicBezTo>
                    <a:pt x="3335" y="10040"/>
                    <a:pt x="4971" y="10648"/>
                    <a:pt x="6444" y="10496"/>
                  </a:cubicBezTo>
                  <a:cubicBezTo>
                    <a:pt x="7917" y="10344"/>
                    <a:pt x="9226" y="9431"/>
                    <a:pt x="10535" y="8214"/>
                  </a:cubicBezTo>
                  <a:cubicBezTo>
                    <a:pt x="11844" y="6997"/>
                    <a:pt x="13153" y="5476"/>
                    <a:pt x="13971" y="3955"/>
                  </a:cubicBezTo>
                  <a:cubicBezTo>
                    <a:pt x="14790" y="2434"/>
                    <a:pt x="15117" y="913"/>
                    <a:pt x="14462" y="304"/>
                  </a:cubicBezTo>
                  <a:cubicBezTo>
                    <a:pt x="13808" y="-304"/>
                    <a:pt x="12171" y="0"/>
                    <a:pt x="9880" y="1217"/>
                  </a:cubicBezTo>
                  <a:cubicBezTo>
                    <a:pt x="7590" y="2434"/>
                    <a:pt x="4644" y="4564"/>
                    <a:pt x="2680" y="7454"/>
                  </a:cubicBezTo>
                  <a:cubicBezTo>
                    <a:pt x="717" y="10344"/>
                    <a:pt x="-265" y="13995"/>
                    <a:pt x="62" y="16276"/>
                  </a:cubicBezTo>
                  <a:cubicBezTo>
                    <a:pt x="390" y="18558"/>
                    <a:pt x="2026" y="19471"/>
                    <a:pt x="5790" y="20079"/>
                  </a:cubicBezTo>
                  <a:cubicBezTo>
                    <a:pt x="9553" y="20688"/>
                    <a:pt x="15444" y="20992"/>
                    <a:pt x="21335" y="2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794371" y="1836098"/>
              <a:ext cx="147267" cy="17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50" fill="norm" stroke="1" extrusionOk="0">
                  <a:moveTo>
                    <a:pt x="14777" y="2225"/>
                  </a:moveTo>
                  <a:cubicBezTo>
                    <a:pt x="12952" y="1184"/>
                    <a:pt x="11127" y="143"/>
                    <a:pt x="9605" y="13"/>
                  </a:cubicBezTo>
                  <a:cubicBezTo>
                    <a:pt x="8084" y="-117"/>
                    <a:pt x="6867" y="664"/>
                    <a:pt x="5194" y="3656"/>
                  </a:cubicBezTo>
                  <a:cubicBezTo>
                    <a:pt x="3521" y="6649"/>
                    <a:pt x="1391" y="11854"/>
                    <a:pt x="479" y="15107"/>
                  </a:cubicBezTo>
                  <a:cubicBezTo>
                    <a:pt x="-434" y="18360"/>
                    <a:pt x="-130" y="19661"/>
                    <a:pt x="2152" y="20442"/>
                  </a:cubicBezTo>
                  <a:cubicBezTo>
                    <a:pt x="4434" y="21223"/>
                    <a:pt x="8693" y="21483"/>
                    <a:pt x="12191" y="20572"/>
                  </a:cubicBezTo>
                  <a:cubicBezTo>
                    <a:pt x="15690" y="19661"/>
                    <a:pt x="18428" y="17579"/>
                    <a:pt x="21166" y="15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936030" y="1874192"/>
              <a:ext cx="93913" cy="12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106" fill="norm" stroke="1" extrusionOk="0">
                  <a:moveTo>
                    <a:pt x="12514" y="2034"/>
                  </a:moveTo>
                  <a:cubicBezTo>
                    <a:pt x="10166" y="935"/>
                    <a:pt x="7818" y="-163"/>
                    <a:pt x="5940" y="20"/>
                  </a:cubicBezTo>
                  <a:cubicBezTo>
                    <a:pt x="4062" y="203"/>
                    <a:pt x="2653" y="1668"/>
                    <a:pt x="1479" y="4230"/>
                  </a:cubicBezTo>
                  <a:cubicBezTo>
                    <a:pt x="305" y="6793"/>
                    <a:pt x="-634" y="10454"/>
                    <a:pt x="540" y="13932"/>
                  </a:cubicBezTo>
                  <a:cubicBezTo>
                    <a:pt x="1714" y="17410"/>
                    <a:pt x="5001" y="20705"/>
                    <a:pt x="8757" y="21071"/>
                  </a:cubicBezTo>
                  <a:cubicBezTo>
                    <a:pt x="12514" y="21437"/>
                    <a:pt x="16740" y="18874"/>
                    <a:pt x="18853" y="16495"/>
                  </a:cubicBezTo>
                  <a:cubicBezTo>
                    <a:pt x="20966" y="14115"/>
                    <a:pt x="20966" y="11918"/>
                    <a:pt x="20731" y="9905"/>
                  </a:cubicBezTo>
                  <a:cubicBezTo>
                    <a:pt x="20496" y="7891"/>
                    <a:pt x="20027" y="6061"/>
                    <a:pt x="18618" y="4962"/>
                  </a:cubicBezTo>
                  <a:cubicBezTo>
                    <a:pt x="17209" y="3864"/>
                    <a:pt x="14862" y="3498"/>
                    <a:pt x="12514" y="3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3074987" y="1879599"/>
              <a:ext cx="101601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0"/>
                  </a:moveTo>
                  <a:cubicBezTo>
                    <a:pt x="900" y="6075"/>
                    <a:pt x="450" y="12150"/>
                    <a:pt x="225" y="16031"/>
                  </a:cubicBezTo>
                  <a:cubicBezTo>
                    <a:pt x="0" y="19912"/>
                    <a:pt x="0" y="21600"/>
                    <a:pt x="0" y="21600"/>
                  </a:cubicBezTo>
                  <a:cubicBezTo>
                    <a:pt x="0" y="21600"/>
                    <a:pt x="0" y="19912"/>
                    <a:pt x="450" y="17044"/>
                  </a:cubicBezTo>
                  <a:cubicBezTo>
                    <a:pt x="900" y="14175"/>
                    <a:pt x="1800" y="10125"/>
                    <a:pt x="4050" y="6919"/>
                  </a:cubicBezTo>
                  <a:cubicBezTo>
                    <a:pt x="6300" y="3712"/>
                    <a:pt x="9900" y="1350"/>
                    <a:pt x="12600" y="675"/>
                  </a:cubicBezTo>
                  <a:cubicBezTo>
                    <a:pt x="15300" y="0"/>
                    <a:pt x="17100" y="1012"/>
                    <a:pt x="18450" y="4219"/>
                  </a:cubicBezTo>
                  <a:cubicBezTo>
                    <a:pt x="19800" y="7425"/>
                    <a:pt x="20700" y="12825"/>
                    <a:pt x="21600" y="18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217036" y="1860549"/>
              <a:ext cx="92902" cy="15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82" fill="norm" stroke="1" extrusionOk="0">
                  <a:moveTo>
                    <a:pt x="21067" y="0"/>
                  </a:moveTo>
                  <a:cubicBezTo>
                    <a:pt x="16267" y="0"/>
                    <a:pt x="11467" y="0"/>
                    <a:pt x="7627" y="576"/>
                  </a:cubicBezTo>
                  <a:cubicBezTo>
                    <a:pt x="3787" y="1152"/>
                    <a:pt x="907" y="2304"/>
                    <a:pt x="187" y="4320"/>
                  </a:cubicBezTo>
                  <a:cubicBezTo>
                    <a:pt x="-533" y="6336"/>
                    <a:pt x="907" y="9216"/>
                    <a:pt x="3067" y="11376"/>
                  </a:cubicBezTo>
                  <a:cubicBezTo>
                    <a:pt x="5227" y="13536"/>
                    <a:pt x="8107" y="14976"/>
                    <a:pt x="10267" y="16272"/>
                  </a:cubicBezTo>
                  <a:cubicBezTo>
                    <a:pt x="12427" y="17568"/>
                    <a:pt x="13867" y="18720"/>
                    <a:pt x="13627" y="19728"/>
                  </a:cubicBezTo>
                  <a:cubicBezTo>
                    <a:pt x="13387" y="20736"/>
                    <a:pt x="11467" y="21600"/>
                    <a:pt x="10507" y="21168"/>
                  </a:cubicBezTo>
                  <a:cubicBezTo>
                    <a:pt x="9547" y="20736"/>
                    <a:pt x="9547" y="19008"/>
                    <a:pt x="9547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310442" y="1701800"/>
              <a:ext cx="101096" cy="33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4" fill="norm" stroke="1" extrusionOk="0">
                  <a:moveTo>
                    <a:pt x="13393" y="0"/>
                  </a:moveTo>
                  <a:cubicBezTo>
                    <a:pt x="9343" y="4025"/>
                    <a:pt x="5293" y="8050"/>
                    <a:pt x="3043" y="11202"/>
                  </a:cubicBezTo>
                  <a:cubicBezTo>
                    <a:pt x="793" y="14355"/>
                    <a:pt x="343" y="16636"/>
                    <a:pt x="118" y="18179"/>
                  </a:cubicBezTo>
                  <a:cubicBezTo>
                    <a:pt x="-107" y="19722"/>
                    <a:pt x="-107" y="20527"/>
                    <a:pt x="1018" y="20996"/>
                  </a:cubicBezTo>
                  <a:cubicBezTo>
                    <a:pt x="2143" y="21466"/>
                    <a:pt x="4393" y="21600"/>
                    <a:pt x="7993" y="20795"/>
                  </a:cubicBezTo>
                  <a:cubicBezTo>
                    <a:pt x="11593" y="19990"/>
                    <a:pt x="16543" y="18246"/>
                    <a:pt x="21493" y="16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303587" y="1881052"/>
              <a:ext cx="266701" cy="11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3151"/>
                  </a:moveTo>
                  <a:cubicBezTo>
                    <a:pt x="2743" y="3529"/>
                    <a:pt x="5486" y="3908"/>
                    <a:pt x="7371" y="4098"/>
                  </a:cubicBezTo>
                  <a:cubicBezTo>
                    <a:pt x="9257" y="4287"/>
                    <a:pt x="10286" y="4287"/>
                    <a:pt x="11057" y="3529"/>
                  </a:cubicBezTo>
                  <a:cubicBezTo>
                    <a:pt x="11829" y="2772"/>
                    <a:pt x="12343" y="1256"/>
                    <a:pt x="12171" y="498"/>
                  </a:cubicBezTo>
                  <a:cubicBezTo>
                    <a:pt x="12000" y="-260"/>
                    <a:pt x="11143" y="-260"/>
                    <a:pt x="9943" y="1256"/>
                  </a:cubicBezTo>
                  <a:cubicBezTo>
                    <a:pt x="8743" y="2772"/>
                    <a:pt x="7200" y="5803"/>
                    <a:pt x="6343" y="8266"/>
                  </a:cubicBezTo>
                  <a:cubicBezTo>
                    <a:pt x="5486" y="10729"/>
                    <a:pt x="5314" y="12624"/>
                    <a:pt x="5486" y="14329"/>
                  </a:cubicBezTo>
                  <a:cubicBezTo>
                    <a:pt x="5657" y="16035"/>
                    <a:pt x="6171" y="17551"/>
                    <a:pt x="6771" y="17740"/>
                  </a:cubicBezTo>
                  <a:cubicBezTo>
                    <a:pt x="7371" y="17929"/>
                    <a:pt x="8057" y="16793"/>
                    <a:pt x="8914" y="14519"/>
                  </a:cubicBezTo>
                  <a:cubicBezTo>
                    <a:pt x="9771" y="12245"/>
                    <a:pt x="10800" y="8835"/>
                    <a:pt x="11314" y="8266"/>
                  </a:cubicBezTo>
                  <a:cubicBezTo>
                    <a:pt x="11829" y="7698"/>
                    <a:pt x="11829" y="9972"/>
                    <a:pt x="12257" y="10919"/>
                  </a:cubicBezTo>
                  <a:cubicBezTo>
                    <a:pt x="12686" y="11866"/>
                    <a:pt x="13543" y="11487"/>
                    <a:pt x="14057" y="12245"/>
                  </a:cubicBezTo>
                  <a:cubicBezTo>
                    <a:pt x="14571" y="13003"/>
                    <a:pt x="14743" y="14898"/>
                    <a:pt x="15086" y="14708"/>
                  </a:cubicBezTo>
                  <a:cubicBezTo>
                    <a:pt x="15429" y="14519"/>
                    <a:pt x="15943" y="12245"/>
                    <a:pt x="16371" y="9972"/>
                  </a:cubicBezTo>
                  <a:cubicBezTo>
                    <a:pt x="16800" y="7698"/>
                    <a:pt x="17143" y="5424"/>
                    <a:pt x="17657" y="3529"/>
                  </a:cubicBezTo>
                  <a:cubicBezTo>
                    <a:pt x="18171" y="1635"/>
                    <a:pt x="18857" y="119"/>
                    <a:pt x="19457" y="119"/>
                  </a:cubicBezTo>
                  <a:cubicBezTo>
                    <a:pt x="20057" y="119"/>
                    <a:pt x="20571" y="1635"/>
                    <a:pt x="20914" y="5424"/>
                  </a:cubicBezTo>
                  <a:cubicBezTo>
                    <a:pt x="21257" y="9214"/>
                    <a:pt x="21429" y="15277"/>
                    <a:pt x="21600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624006" y="1670049"/>
              <a:ext cx="85982" cy="35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53" fill="norm" stroke="1" extrusionOk="0">
                  <a:moveTo>
                    <a:pt x="18239" y="0"/>
                  </a:moveTo>
                  <a:cubicBezTo>
                    <a:pt x="12971" y="4955"/>
                    <a:pt x="7702" y="9911"/>
                    <a:pt x="4541" y="13151"/>
                  </a:cubicBezTo>
                  <a:cubicBezTo>
                    <a:pt x="1380" y="16391"/>
                    <a:pt x="327" y="17915"/>
                    <a:pt x="63" y="19059"/>
                  </a:cubicBezTo>
                  <a:cubicBezTo>
                    <a:pt x="-200" y="20202"/>
                    <a:pt x="327" y="20965"/>
                    <a:pt x="2171" y="21282"/>
                  </a:cubicBezTo>
                  <a:cubicBezTo>
                    <a:pt x="4015" y="21600"/>
                    <a:pt x="7176" y="21473"/>
                    <a:pt x="10600" y="20901"/>
                  </a:cubicBezTo>
                  <a:cubicBezTo>
                    <a:pt x="14024" y="20329"/>
                    <a:pt x="17712" y="19313"/>
                    <a:pt x="21400" y="18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582987" y="186690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891381" y="2676435"/>
              <a:ext cx="183357" cy="38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3" fill="norm" stroke="1" extrusionOk="0">
                  <a:moveTo>
                    <a:pt x="21507" y="895"/>
                  </a:moveTo>
                  <a:cubicBezTo>
                    <a:pt x="20514" y="421"/>
                    <a:pt x="19521" y="-54"/>
                    <a:pt x="16914" y="5"/>
                  </a:cubicBezTo>
                  <a:cubicBezTo>
                    <a:pt x="14307" y="65"/>
                    <a:pt x="10086" y="658"/>
                    <a:pt x="7231" y="2260"/>
                  </a:cubicBezTo>
                  <a:cubicBezTo>
                    <a:pt x="4376" y="3862"/>
                    <a:pt x="2886" y="6473"/>
                    <a:pt x="1893" y="9381"/>
                  </a:cubicBezTo>
                  <a:cubicBezTo>
                    <a:pt x="900" y="12289"/>
                    <a:pt x="404" y="15493"/>
                    <a:pt x="155" y="17570"/>
                  </a:cubicBezTo>
                  <a:cubicBezTo>
                    <a:pt x="-93" y="19647"/>
                    <a:pt x="-93" y="20597"/>
                    <a:pt x="528" y="21071"/>
                  </a:cubicBezTo>
                  <a:cubicBezTo>
                    <a:pt x="1148" y="21546"/>
                    <a:pt x="2390" y="21546"/>
                    <a:pt x="5245" y="21190"/>
                  </a:cubicBezTo>
                  <a:cubicBezTo>
                    <a:pt x="8100" y="20834"/>
                    <a:pt x="12569" y="20122"/>
                    <a:pt x="17038" y="19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915987" y="2876550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200"/>
                    <a:pt x="5760" y="10800"/>
                    <a:pt x="9360" y="7200"/>
                  </a:cubicBezTo>
                  <a:cubicBezTo>
                    <a:pt x="12960" y="3600"/>
                    <a:pt x="1728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247649" y="2611296"/>
              <a:ext cx="195389" cy="450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60" fill="norm" stroke="1" extrusionOk="0">
                  <a:moveTo>
                    <a:pt x="18455" y="1438"/>
                  </a:moveTo>
                  <a:cubicBezTo>
                    <a:pt x="17765" y="936"/>
                    <a:pt x="17076" y="433"/>
                    <a:pt x="15582" y="182"/>
                  </a:cubicBezTo>
                  <a:cubicBezTo>
                    <a:pt x="14089" y="-69"/>
                    <a:pt x="11791" y="-69"/>
                    <a:pt x="9493" y="232"/>
                  </a:cubicBezTo>
                  <a:cubicBezTo>
                    <a:pt x="7195" y="534"/>
                    <a:pt x="4897" y="1137"/>
                    <a:pt x="3518" y="2242"/>
                  </a:cubicBezTo>
                  <a:cubicBezTo>
                    <a:pt x="2140" y="3347"/>
                    <a:pt x="1680" y="4954"/>
                    <a:pt x="1565" y="7215"/>
                  </a:cubicBezTo>
                  <a:cubicBezTo>
                    <a:pt x="1450" y="9475"/>
                    <a:pt x="1680" y="12389"/>
                    <a:pt x="1565" y="14498"/>
                  </a:cubicBezTo>
                  <a:cubicBezTo>
                    <a:pt x="1450" y="16608"/>
                    <a:pt x="991" y="17914"/>
                    <a:pt x="531" y="19019"/>
                  </a:cubicBezTo>
                  <a:cubicBezTo>
                    <a:pt x="72" y="20124"/>
                    <a:pt x="-388" y="21029"/>
                    <a:pt x="531" y="21280"/>
                  </a:cubicBezTo>
                  <a:cubicBezTo>
                    <a:pt x="1450" y="21531"/>
                    <a:pt x="3748" y="21129"/>
                    <a:pt x="7425" y="20878"/>
                  </a:cubicBezTo>
                  <a:cubicBezTo>
                    <a:pt x="11101" y="20627"/>
                    <a:pt x="16157" y="20526"/>
                    <a:pt x="21212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550987" y="2711450"/>
              <a:ext cx="2349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6" y="4555"/>
                    <a:pt x="8173" y="9110"/>
                    <a:pt x="11773" y="12710"/>
                  </a:cubicBezTo>
                  <a:cubicBezTo>
                    <a:pt x="15373" y="16310"/>
                    <a:pt x="18486" y="189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620837" y="2667000"/>
              <a:ext cx="1905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31"/>
                    <a:pt x="19200" y="262"/>
                    <a:pt x="17400" y="1309"/>
                  </a:cubicBezTo>
                  <a:cubicBezTo>
                    <a:pt x="15600" y="2356"/>
                    <a:pt x="13200" y="4320"/>
                    <a:pt x="10560" y="7069"/>
                  </a:cubicBezTo>
                  <a:cubicBezTo>
                    <a:pt x="7920" y="9818"/>
                    <a:pt x="5040" y="13353"/>
                    <a:pt x="3240" y="15905"/>
                  </a:cubicBezTo>
                  <a:cubicBezTo>
                    <a:pt x="1440" y="18458"/>
                    <a:pt x="720" y="20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925637" y="2876550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046287" y="2806700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293426" y="2770415"/>
              <a:ext cx="146562" cy="18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23" fill="norm" stroke="1" extrusionOk="0">
                  <a:moveTo>
                    <a:pt x="14886" y="3432"/>
                  </a:moveTo>
                  <a:cubicBezTo>
                    <a:pt x="15503" y="2219"/>
                    <a:pt x="16120" y="1005"/>
                    <a:pt x="15657" y="399"/>
                  </a:cubicBezTo>
                  <a:cubicBezTo>
                    <a:pt x="15195" y="-208"/>
                    <a:pt x="13652" y="-208"/>
                    <a:pt x="11029" y="1005"/>
                  </a:cubicBezTo>
                  <a:cubicBezTo>
                    <a:pt x="8406" y="2219"/>
                    <a:pt x="4703" y="4646"/>
                    <a:pt x="2543" y="7194"/>
                  </a:cubicBezTo>
                  <a:cubicBezTo>
                    <a:pt x="383" y="9743"/>
                    <a:pt x="-234" y="12412"/>
                    <a:pt x="75" y="14839"/>
                  </a:cubicBezTo>
                  <a:cubicBezTo>
                    <a:pt x="383" y="17266"/>
                    <a:pt x="1617" y="19450"/>
                    <a:pt x="5320" y="20421"/>
                  </a:cubicBezTo>
                  <a:cubicBezTo>
                    <a:pt x="9023" y="21392"/>
                    <a:pt x="15195" y="21149"/>
                    <a:pt x="21366" y="20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2490787" y="2566340"/>
              <a:ext cx="192952" cy="50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69" fill="norm" stroke="1" extrusionOk="0">
                  <a:moveTo>
                    <a:pt x="2817" y="1866"/>
                  </a:moveTo>
                  <a:cubicBezTo>
                    <a:pt x="2817" y="1412"/>
                    <a:pt x="2817" y="958"/>
                    <a:pt x="3404" y="686"/>
                  </a:cubicBezTo>
                  <a:cubicBezTo>
                    <a:pt x="3991" y="414"/>
                    <a:pt x="5165" y="323"/>
                    <a:pt x="7161" y="187"/>
                  </a:cubicBezTo>
                  <a:cubicBezTo>
                    <a:pt x="9157" y="51"/>
                    <a:pt x="11974" y="-131"/>
                    <a:pt x="14204" y="141"/>
                  </a:cubicBezTo>
                  <a:cubicBezTo>
                    <a:pt x="16435" y="414"/>
                    <a:pt x="18078" y="1140"/>
                    <a:pt x="19017" y="2864"/>
                  </a:cubicBezTo>
                  <a:cubicBezTo>
                    <a:pt x="19957" y="4588"/>
                    <a:pt x="20191" y="7311"/>
                    <a:pt x="20191" y="9807"/>
                  </a:cubicBezTo>
                  <a:cubicBezTo>
                    <a:pt x="20191" y="12303"/>
                    <a:pt x="19957" y="14572"/>
                    <a:pt x="19839" y="15933"/>
                  </a:cubicBezTo>
                  <a:cubicBezTo>
                    <a:pt x="19722" y="17294"/>
                    <a:pt x="19722" y="17748"/>
                    <a:pt x="20191" y="18202"/>
                  </a:cubicBezTo>
                  <a:cubicBezTo>
                    <a:pt x="20661" y="18656"/>
                    <a:pt x="21600" y="19109"/>
                    <a:pt x="21365" y="19472"/>
                  </a:cubicBezTo>
                  <a:cubicBezTo>
                    <a:pt x="21130" y="19835"/>
                    <a:pt x="19722" y="20108"/>
                    <a:pt x="15965" y="20425"/>
                  </a:cubicBezTo>
                  <a:cubicBezTo>
                    <a:pt x="12209" y="20743"/>
                    <a:pt x="6104" y="21106"/>
                    <a:pt x="0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097337" y="1930400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688320" y="1704887"/>
              <a:ext cx="199718" cy="39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48" fill="norm" stroke="1" extrusionOk="0">
                  <a:moveTo>
                    <a:pt x="21453" y="1205"/>
                  </a:moveTo>
                  <a:cubicBezTo>
                    <a:pt x="18497" y="634"/>
                    <a:pt x="15541" y="62"/>
                    <a:pt x="12927" y="5"/>
                  </a:cubicBezTo>
                  <a:cubicBezTo>
                    <a:pt x="10312" y="-52"/>
                    <a:pt x="8038" y="405"/>
                    <a:pt x="5992" y="1662"/>
                  </a:cubicBezTo>
                  <a:cubicBezTo>
                    <a:pt x="3946" y="2919"/>
                    <a:pt x="2127" y="4977"/>
                    <a:pt x="1104" y="7491"/>
                  </a:cubicBezTo>
                  <a:cubicBezTo>
                    <a:pt x="80" y="10005"/>
                    <a:pt x="-147" y="12977"/>
                    <a:pt x="80" y="15205"/>
                  </a:cubicBezTo>
                  <a:cubicBezTo>
                    <a:pt x="308" y="17434"/>
                    <a:pt x="990" y="18919"/>
                    <a:pt x="2354" y="19948"/>
                  </a:cubicBezTo>
                  <a:cubicBezTo>
                    <a:pt x="3718" y="20977"/>
                    <a:pt x="5765" y="21548"/>
                    <a:pt x="8607" y="21548"/>
                  </a:cubicBezTo>
                  <a:cubicBezTo>
                    <a:pt x="11449" y="21548"/>
                    <a:pt x="15087" y="20977"/>
                    <a:pt x="18725" y="20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703887" y="194310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021944" y="1702746"/>
              <a:ext cx="196294" cy="37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07" fill="norm" stroke="1" extrusionOk="0">
                  <a:moveTo>
                    <a:pt x="21539" y="1032"/>
                  </a:moveTo>
                  <a:cubicBezTo>
                    <a:pt x="20842" y="549"/>
                    <a:pt x="20145" y="67"/>
                    <a:pt x="17939" y="6"/>
                  </a:cubicBezTo>
                  <a:cubicBezTo>
                    <a:pt x="15733" y="-54"/>
                    <a:pt x="12016" y="308"/>
                    <a:pt x="9229" y="1334"/>
                  </a:cubicBezTo>
                  <a:cubicBezTo>
                    <a:pt x="6442" y="2359"/>
                    <a:pt x="4584" y="4049"/>
                    <a:pt x="3307" y="6402"/>
                  </a:cubicBezTo>
                  <a:cubicBezTo>
                    <a:pt x="2029" y="8755"/>
                    <a:pt x="1333" y="11772"/>
                    <a:pt x="868" y="14004"/>
                  </a:cubicBezTo>
                  <a:cubicBezTo>
                    <a:pt x="404" y="16237"/>
                    <a:pt x="171" y="17685"/>
                    <a:pt x="55" y="18831"/>
                  </a:cubicBezTo>
                  <a:cubicBezTo>
                    <a:pt x="-61" y="19977"/>
                    <a:pt x="-61" y="20822"/>
                    <a:pt x="752" y="21184"/>
                  </a:cubicBezTo>
                  <a:cubicBezTo>
                    <a:pt x="1565" y="21546"/>
                    <a:pt x="3191" y="21425"/>
                    <a:pt x="5281" y="21124"/>
                  </a:cubicBezTo>
                  <a:cubicBezTo>
                    <a:pt x="7371" y="20822"/>
                    <a:pt x="9926" y="20339"/>
                    <a:pt x="12481" y="19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241441" y="1896685"/>
              <a:ext cx="141897" cy="14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0770" fill="norm" stroke="1" extrusionOk="0">
                  <a:moveTo>
                    <a:pt x="20686" y="1162"/>
                  </a:moveTo>
                  <a:cubicBezTo>
                    <a:pt x="19452" y="275"/>
                    <a:pt x="18217" y="-613"/>
                    <a:pt x="14823" y="571"/>
                  </a:cubicBezTo>
                  <a:cubicBezTo>
                    <a:pt x="11429" y="1754"/>
                    <a:pt x="5875" y="5009"/>
                    <a:pt x="2789" y="8264"/>
                  </a:cubicBezTo>
                  <a:cubicBezTo>
                    <a:pt x="-297" y="11519"/>
                    <a:pt x="-914" y="14773"/>
                    <a:pt x="1400" y="16992"/>
                  </a:cubicBezTo>
                  <a:cubicBezTo>
                    <a:pt x="3715" y="19212"/>
                    <a:pt x="8960" y="20395"/>
                    <a:pt x="12509" y="20691"/>
                  </a:cubicBezTo>
                  <a:cubicBezTo>
                    <a:pt x="16057" y="20987"/>
                    <a:pt x="17909" y="20395"/>
                    <a:pt x="19760" y="19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523037" y="1708150"/>
              <a:ext cx="118949" cy="34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62" fill="norm" stroke="1" extrusionOk="0">
                  <a:moveTo>
                    <a:pt x="0" y="0"/>
                  </a:moveTo>
                  <a:cubicBezTo>
                    <a:pt x="5684" y="0"/>
                    <a:pt x="11368" y="0"/>
                    <a:pt x="15158" y="67"/>
                  </a:cubicBezTo>
                  <a:cubicBezTo>
                    <a:pt x="18947" y="133"/>
                    <a:pt x="20842" y="267"/>
                    <a:pt x="21221" y="1467"/>
                  </a:cubicBezTo>
                  <a:cubicBezTo>
                    <a:pt x="21600" y="2667"/>
                    <a:pt x="20463" y="4933"/>
                    <a:pt x="19326" y="7867"/>
                  </a:cubicBezTo>
                  <a:cubicBezTo>
                    <a:pt x="18189" y="10800"/>
                    <a:pt x="17053" y="14400"/>
                    <a:pt x="17242" y="16800"/>
                  </a:cubicBezTo>
                  <a:cubicBezTo>
                    <a:pt x="17432" y="19200"/>
                    <a:pt x="18947" y="20400"/>
                    <a:pt x="18568" y="21000"/>
                  </a:cubicBezTo>
                  <a:cubicBezTo>
                    <a:pt x="18189" y="21600"/>
                    <a:pt x="15916" y="21600"/>
                    <a:pt x="12884" y="21533"/>
                  </a:cubicBezTo>
                  <a:cubicBezTo>
                    <a:pt x="9853" y="21467"/>
                    <a:pt x="6063" y="21333"/>
                    <a:pt x="2274" y="2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6884987" y="1847850"/>
              <a:ext cx="889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865937" y="1955800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7217279" y="1763399"/>
              <a:ext cx="283659" cy="26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78" fill="norm" stroke="1" extrusionOk="0">
                  <a:moveTo>
                    <a:pt x="14242" y="4708"/>
                  </a:moveTo>
                  <a:cubicBezTo>
                    <a:pt x="14722" y="3864"/>
                    <a:pt x="15202" y="3020"/>
                    <a:pt x="15522" y="2176"/>
                  </a:cubicBezTo>
                  <a:cubicBezTo>
                    <a:pt x="15842" y="1333"/>
                    <a:pt x="16002" y="489"/>
                    <a:pt x="15602" y="151"/>
                  </a:cubicBezTo>
                  <a:cubicBezTo>
                    <a:pt x="15202" y="-186"/>
                    <a:pt x="14242" y="-17"/>
                    <a:pt x="12082" y="1248"/>
                  </a:cubicBezTo>
                  <a:cubicBezTo>
                    <a:pt x="9922" y="2514"/>
                    <a:pt x="6562" y="4876"/>
                    <a:pt x="4322" y="7576"/>
                  </a:cubicBezTo>
                  <a:cubicBezTo>
                    <a:pt x="2082" y="10277"/>
                    <a:pt x="962" y="13314"/>
                    <a:pt x="402" y="15339"/>
                  </a:cubicBezTo>
                  <a:cubicBezTo>
                    <a:pt x="-158" y="17364"/>
                    <a:pt x="-158" y="18377"/>
                    <a:pt x="562" y="19305"/>
                  </a:cubicBezTo>
                  <a:cubicBezTo>
                    <a:pt x="1282" y="20233"/>
                    <a:pt x="2722" y="21076"/>
                    <a:pt x="6322" y="21245"/>
                  </a:cubicBezTo>
                  <a:cubicBezTo>
                    <a:pt x="9922" y="21414"/>
                    <a:pt x="15682" y="20908"/>
                    <a:pt x="21442" y="20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8262937" y="200025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9003923" y="1750154"/>
              <a:ext cx="192465" cy="37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98" fill="norm" stroke="1" extrusionOk="0">
                  <a:moveTo>
                    <a:pt x="913" y="505"/>
                  </a:moveTo>
                  <a:cubicBezTo>
                    <a:pt x="216" y="1597"/>
                    <a:pt x="-481" y="2689"/>
                    <a:pt x="448" y="5177"/>
                  </a:cubicBezTo>
                  <a:cubicBezTo>
                    <a:pt x="1377" y="7664"/>
                    <a:pt x="3932" y="11547"/>
                    <a:pt x="5906" y="14338"/>
                  </a:cubicBezTo>
                  <a:cubicBezTo>
                    <a:pt x="7880" y="17129"/>
                    <a:pt x="9274" y="18828"/>
                    <a:pt x="10435" y="19920"/>
                  </a:cubicBezTo>
                  <a:cubicBezTo>
                    <a:pt x="11596" y="21013"/>
                    <a:pt x="12525" y="21498"/>
                    <a:pt x="13454" y="21498"/>
                  </a:cubicBezTo>
                  <a:cubicBezTo>
                    <a:pt x="14384" y="21498"/>
                    <a:pt x="15313" y="21013"/>
                    <a:pt x="16125" y="18950"/>
                  </a:cubicBezTo>
                  <a:cubicBezTo>
                    <a:pt x="16938" y="16887"/>
                    <a:pt x="17635" y="13246"/>
                    <a:pt x="17984" y="10091"/>
                  </a:cubicBezTo>
                  <a:cubicBezTo>
                    <a:pt x="18332" y="6936"/>
                    <a:pt x="18332" y="4267"/>
                    <a:pt x="18332" y="2568"/>
                  </a:cubicBezTo>
                  <a:cubicBezTo>
                    <a:pt x="18332" y="869"/>
                    <a:pt x="18332" y="141"/>
                    <a:pt x="18796" y="19"/>
                  </a:cubicBezTo>
                  <a:cubicBezTo>
                    <a:pt x="19261" y="-102"/>
                    <a:pt x="20190" y="383"/>
                    <a:pt x="21119" y="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9250106" y="1932771"/>
              <a:ext cx="149482" cy="15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854" fill="norm" stroke="1" extrusionOk="0">
                  <a:moveTo>
                    <a:pt x="13271" y="10181"/>
                  </a:moveTo>
                  <a:cubicBezTo>
                    <a:pt x="12054" y="7262"/>
                    <a:pt x="10837" y="4343"/>
                    <a:pt x="9468" y="2446"/>
                  </a:cubicBezTo>
                  <a:cubicBezTo>
                    <a:pt x="8099" y="549"/>
                    <a:pt x="6578" y="-327"/>
                    <a:pt x="5209" y="111"/>
                  </a:cubicBezTo>
                  <a:cubicBezTo>
                    <a:pt x="3840" y="549"/>
                    <a:pt x="2623" y="2300"/>
                    <a:pt x="1710" y="5219"/>
                  </a:cubicBezTo>
                  <a:cubicBezTo>
                    <a:pt x="798" y="8138"/>
                    <a:pt x="189" y="12224"/>
                    <a:pt x="37" y="14997"/>
                  </a:cubicBezTo>
                  <a:cubicBezTo>
                    <a:pt x="-115" y="17770"/>
                    <a:pt x="189" y="19230"/>
                    <a:pt x="1254" y="20105"/>
                  </a:cubicBezTo>
                  <a:cubicBezTo>
                    <a:pt x="2319" y="20981"/>
                    <a:pt x="4144" y="21273"/>
                    <a:pt x="5817" y="19959"/>
                  </a:cubicBezTo>
                  <a:cubicBezTo>
                    <a:pt x="7491" y="18646"/>
                    <a:pt x="9012" y="15727"/>
                    <a:pt x="10229" y="13392"/>
                  </a:cubicBezTo>
                  <a:cubicBezTo>
                    <a:pt x="11446" y="11057"/>
                    <a:pt x="12358" y="9305"/>
                    <a:pt x="12967" y="9159"/>
                  </a:cubicBezTo>
                  <a:cubicBezTo>
                    <a:pt x="13575" y="9014"/>
                    <a:pt x="13879" y="10473"/>
                    <a:pt x="15248" y="12370"/>
                  </a:cubicBezTo>
                  <a:cubicBezTo>
                    <a:pt x="16617" y="14268"/>
                    <a:pt x="19051" y="16603"/>
                    <a:pt x="21485" y="18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9412287" y="1835150"/>
              <a:ext cx="165101" cy="24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8862"/>
                  </a:moveTo>
                  <a:cubicBezTo>
                    <a:pt x="1108" y="8308"/>
                    <a:pt x="2215" y="7754"/>
                    <a:pt x="3323" y="7846"/>
                  </a:cubicBezTo>
                  <a:cubicBezTo>
                    <a:pt x="4431" y="7938"/>
                    <a:pt x="5538" y="8677"/>
                    <a:pt x="7062" y="10708"/>
                  </a:cubicBezTo>
                  <a:cubicBezTo>
                    <a:pt x="8585" y="12738"/>
                    <a:pt x="10523" y="16062"/>
                    <a:pt x="11631" y="18185"/>
                  </a:cubicBezTo>
                  <a:cubicBezTo>
                    <a:pt x="12738" y="20308"/>
                    <a:pt x="13015" y="21231"/>
                    <a:pt x="12600" y="21415"/>
                  </a:cubicBezTo>
                  <a:cubicBezTo>
                    <a:pt x="12185" y="21600"/>
                    <a:pt x="11077" y="21046"/>
                    <a:pt x="10800" y="19200"/>
                  </a:cubicBezTo>
                  <a:cubicBezTo>
                    <a:pt x="10523" y="17354"/>
                    <a:pt x="11077" y="14215"/>
                    <a:pt x="13015" y="10800"/>
                  </a:cubicBezTo>
                  <a:cubicBezTo>
                    <a:pt x="14954" y="7385"/>
                    <a:pt x="18277" y="36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9653034" y="1760774"/>
              <a:ext cx="127554" cy="32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178" fill="norm" stroke="1" extrusionOk="0">
                  <a:moveTo>
                    <a:pt x="20994" y="296"/>
                  </a:moveTo>
                  <a:cubicBezTo>
                    <a:pt x="17162" y="19"/>
                    <a:pt x="13329" y="-258"/>
                    <a:pt x="10194" y="434"/>
                  </a:cubicBezTo>
                  <a:cubicBezTo>
                    <a:pt x="7059" y="1127"/>
                    <a:pt x="4620" y="2788"/>
                    <a:pt x="2704" y="5696"/>
                  </a:cubicBezTo>
                  <a:cubicBezTo>
                    <a:pt x="788" y="8604"/>
                    <a:pt x="-606" y="12757"/>
                    <a:pt x="265" y="15596"/>
                  </a:cubicBezTo>
                  <a:cubicBezTo>
                    <a:pt x="1136" y="18434"/>
                    <a:pt x="4271" y="19957"/>
                    <a:pt x="6884" y="20650"/>
                  </a:cubicBezTo>
                  <a:cubicBezTo>
                    <a:pt x="9497" y="21342"/>
                    <a:pt x="11588" y="21204"/>
                    <a:pt x="13678" y="21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9836672" y="1894416"/>
              <a:ext cx="134416" cy="13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119" fill="norm" stroke="1" extrusionOk="0">
                  <a:moveTo>
                    <a:pt x="15874" y="2618"/>
                  </a:moveTo>
                  <a:cubicBezTo>
                    <a:pt x="14238" y="1309"/>
                    <a:pt x="12601" y="0"/>
                    <a:pt x="10147" y="0"/>
                  </a:cubicBezTo>
                  <a:cubicBezTo>
                    <a:pt x="7692" y="0"/>
                    <a:pt x="4419" y="1309"/>
                    <a:pt x="2292" y="3927"/>
                  </a:cubicBezTo>
                  <a:cubicBezTo>
                    <a:pt x="165" y="6545"/>
                    <a:pt x="-817" y="10473"/>
                    <a:pt x="819" y="13745"/>
                  </a:cubicBezTo>
                  <a:cubicBezTo>
                    <a:pt x="2456" y="17018"/>
                    <a:pt x="6710" y="19636"/>
                    <a:pt x="10474" y="20618"/>
                  </a:cubicBezTo>
                  <a:cubicBezTo>
                    <a:pt x="14238" y="21600"/>
                    <a:pt x="17510" y="20945"/>
                    <a:pt x="20783" y="20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0047287" y="1758950"/>
              <a:ext cx="6463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0" y="0"/>
                  </a:moveTo>
                  <a:cubicBezTo>
                    <a:pt x="4181" y="2939"/>
                    <a:pt x="8361" y="5878"/>
                    <a:pt x="12542" y="8669"/>
                  </a:cubicBezTo>
                  <a:cubicBezTo>
                    <a:pt x="16723" y="11461"/>
                    <a:pt x="20903" y="14106"/>
                    <a:pt x="21252" y="16237"/>
                  </a:cubicBezTo>
                  <a:cubicBezTo>
                    <a:pt x="21600" y="18367"/>
                    <a:pt x="18116" y="19984"/>
                    <a:pt x="14632" y="20792"/>
                  </a:cubicBezTo>
                  <a:cubicBezTo>
                    <a:pt x="11148" y="21600"/>
                    <a:pt x="7665" y="21600"/>
                    <a:pt x="41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0275887" y="191770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0"/>
                    <a:pt x="9318" y="0"/>
                    <a:pt x="12918" y="3600"/>
                  </a:cubicBezTo>
                  <a:cubicBezTo>
                    <a:pt x="16518" y="7200"/>
                    <a:pt x="1905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0244137" y="2012950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0574385" y="1834466"/>
              <a:ext cx="176806" cy="31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010" fill="norm" stroke="1" extrusionOk="0">
                  <a:moveTo>
                    <a:pt x="19815" y="4226"/>
                  </a:moveTo>
                  <a:cubicBezTo>
                    <a:pt x="19815" y="3529"/>
                    <a:pt x="19815" y="2832"/>
                    <a:pt x="19307" y="2275"/>
                  </a:cubicBezTo>
                  <a:cubicBezTo>
                    <a:pt x="18799" y="1717"/>
                    <a:pt x="17782" y="1299"/>
                    <a:pt x="16639" y="1090"/>
                  </a:cubicBezTo>
                  <a:cubicBezTo>
                    <a:pt x="15495" y="881"/>
                    <a:pt x="14225" y="881"/>
                    <a:pt x="11938" y="2275"/>
                  </a:cubicBezTo>
                  <a:cubicBezTo>
                    <a:pt x="9651" y="3668"/>
                    <a:pt x="6347" y="6455"/>
                    <a:pt x="4060" y="9382"/>
                  </a:cubicBezTo>
                  <a:cubicBezTo>
                    <a:pt x="1773" y="12308"/>
                    <a:pt x="502" y="15374"/>
                    <a:pt x="121" y="17325"/>
                  </a:cubicBezTo>
                  <a:cubicBezTo>
                    <a:pt x="-260" y="19276"/>
                    <a:pt x="248" y="20112"/>
                    <a:pt x="1773" y="20600"/>
                  </a:cubicBezTo>
                  <a:cubicBezTo>
                    <a:pt x="3298" y="21088"/>
                    <a:pt x="5839" y="21227"/>
                    <a:pt x="9015" y="20530"/>
                  </a:cubicBezTo>
                  <a:cubicBezTo>
                    <a:pt x="12192" y="19833"/>
                    <a:pt x="16004" y="18301"/>
                    <a:pt x="18291" y="15653"/>
                  </a:cubicBezTo>
                  <a:cubicBezTo>
                    <a:pt x="20578" y="13005"/>
                    <a:pt x="21340" y="9242"/>
                    <a:pt x="21213" y="6525"/>
                  </a:cubicBezTo>
                  <a:cubicBezTo>
                    <a:pt x="21086" y="3808"/>
                    <a:pt x="20069" y="2135"/>
                    <a:pt x="18926" y="1090"/>
                  </a:cubicBezTo>
                  <a:cubicBezTo>
                    <a:pt x="17782" y="45"/>
                    <a:pt x="16512" y="-373"/>
                    <a:pt x="14987" y="393"/>
                  </a:cubicBezTo>
                  <a:cubicBezTo>
                    <a:pt x="13462" y="1160"/>
                    <a:pt x="11684" y="3111"/>
                    <a:pt x="9905" y="5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0872787" y="210185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106737" y="2743200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125787" y="288924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640137" y="2577585"/>
              <a:ext cx="215901" cy="39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21600" y="3475"/>
                  </a:moveTo>
                  <a:cubicBezTo>
                    <a:pt x="19906" y="2326"/>
                    <a:pt x="18212" y="1177"/>
                    <a:pt x="16729" y="545"/>
                  </a:cubicBezTo>
                  <a:cubicBezTo>
                    <a:pt x="15247" y="-87"/>
                    <a:pt x="13976" y="-202"/>
                    <a:pt x="12176" y="372"/>
                  </a:cubicBezTo>
                  <a:cubicBezTo>
                    <a:pt x="10376" y="947"/>
                    <a:pt x="8047" y="2211"/>
                    <a:pt x="5929" y="4681"/>
                  </a:cubicBezTo>
                  <a:cubicBezTo>
                    <a:pt x="3812" y="7151"/>
                    <a:pt x="1906" y="10828"/>
                    <a:pt x="953" y="13470"/>
                  </a:cubicBezTo>
                  <a:cubicBezTo>
                    <a:pt x="0" y="16113"/>
                    <a:pt x="0" y="17721"/>
                    <a:pt x="0" y="18870"/>
                  </a:cubicBezTo>
                  <a:cubicBezTo>
                    <a:pt x="0" y="20019"/>
                    <a:pt x="0" y="20709"/>
                    <a:pt x="529" y="21053"/>
                  </a:cubicBezTo>
                  <a:cubicBezTo>
                    <a:pt x="1059" y="21398"/>
                    <a:pt x="2118" y="21398"/>
                    <a:pt x="5294" y="21111"/>
                  </a:cubicBezTo>
                  <a:cubicBezTo>
                    <a:pt x="8471" y="20824"/>
                    <a:pt x="13765" y="20249"/>
                    <a:pt x="19059" y="19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659187" y="2774950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840"/>
                    <a:pt x="10286" y="10080"/>
                    <a:pt x="13886" y="6480"/>
                  </a:cubicBezTo>
                  <a:cubicBezTo>
                    <a:pt x="17486" y="2880"/>
                    <a:pt x="1954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929866" y="2550182"/>
              <a:ext cx="230972" cy="39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07" fill="norm" stroke="1" extrusionOk="0">
                  <a:moveTo>
                    <a:pt x="21427" y="1860"/>
                  </a:moveTo>
                  <a:cubicBezTo>
                    <a:pt x="21034" y="1286"/>
                    <a:pt x="20642" y="711"/>
                    <a:pt x="19954" y="367"/>
                  </a:cubicBezTo>
                  <a:cubicBezTo>
                    <a:pt x="19267" y="22"/>
                    <a:pt x="18285" y="-93"/>
                    <a:pt x="16812" y="79"/>
                  </a:cubicBezTo>
                  <a:cubicBezTo>
                    <a:pt x="15340" y="252"/>
                    <a:pt x="13376" y="711"/>
                    <a:pt x="10725" y="2090"/>
                  </a:cubicBezTo>
                  <a:cubicBezTo>
                    <a:pt x="8074" y="3469"/>
                    <a:pt x="4736" y="5767"/>
                    <a:pt x="2871" y="8294"/>
                  </a:cubicBezTo>
                  <a:cubicBezTo>
                    <a:pt x="1005" y="10822"/>
                    <a:pt x="612" y="13579"/>
                    <a:pt x="318" y="15590"/>
                  </a:cubicBezTo>
                  <a:cubicBezTo>
                    <a:pt x="23" y="17601"/>
                    <a:pt x="-173" y="18864"/>
                    <a:pt x="220" y="19554"/>
                  </a:cubicBezTo>
                  <a:cubicBezTo>
                    <a:pt x="612" y="20243"/>
                    <a:pt x="1594" y="20358"/>
                    <a:pt x="4245" y="20588"/>
                  </a:cubicBezTo>
                  <a:cubicBezTo>
                    <a:pt x="6896" y="20818"/>
                    <a:pt x="11216" y="21162"/>
                    <a:pt x="15536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148137" y="2692400"/>
              <a:ext cx="165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4390"/>
                    <a:pt x="11077" y="8780"/>
                    <a:pt x="14677" y="12380"/>
                  </a:cubicBezTo>
                  <a:cubicBezTo>
                    <a:pt x="18277" y="15980"/>
                    <a:pt x="19938" y="1879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174242" y="2724150"/>
              <a:ext cx="13264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9462" y="0"/>
                    <a:pt x="17775" y="0"/>
                    <a:pt x="15244" y="1317"/>
                  </a:cubicBezTo>
                  <a:cubicBezTo>
                    <a:pt x="12712" y="2634"/>
                    <a:pt x="9337" y="5268"/>
                    <a:pt x="6469" y="8254"/>
                  </a:cubicBezTo>
                  <a:cubicBezTo>
                    <a:pt x="3600" y="11239"/>
                    <a:pt x="1237" y="14576"/>
                    <a:pt x="394" y="16859"/>
                  </a:cubicBezTo>
                  <a:cubicBezTo>
                    <a:pt x="-450" y="19141"/>
                    <a:pt x="225" y="20371"/>
                    <a:pt x="9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369824" y="2581481"/>
              <a:ext cx="147184" cy="38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88" fill="norm" stroke="1" extrusionOk="0">
                  <a:moveTo>
                    <a:pt x="994" y="4016"/>
                  </a:moveTo>
                  <a:cubicBezTo>
                    <a:pt x="385" y="3433"/>
                    <a:pt x="-223" y="2849"/>
                    <a:pt x="81" y="2324"/>
                  </a:cubicBezTo>
                  <a:cubicBezTo>
                    <a:pt x="385" y="1798"/>
                    <a:pt x="1602" y="1331"/>
                    <a:pt x="4036" y="981"/>
                  </a:cubicBezTo>
                  <a:cubicBezTo>
                    <a:pt x="6470" y="631"/>
                    <a:pt x="10121" y="397"/>
                    <a:pt x="12707" y="222"/>
                  </a:cubicBezTo>
                  <a:cubicBezTo>
                    <a:pt x="15292" y="47"/>
                    <a:pt x="16814" y="-70"/>
                    <a:pt x="18183" y="47"/>
                  </a:cubicBezTo>
                  <a:cubicBezTo>
                    <a:pt x="19552" y="164"/>
                    <a:pt x="20769" y="514"/>
                    <a:pt x="21073" y="1681"/>
                  </a:cubicBezTo>
                  <a:cubicBezTo>
                    <a:pt x="21377" y="2849"/>
                    <a:pt x="20769" y="4834"/>
                    <a:pt x="20312" y="7402"/>
                  </a:cubicBezTo>
                  <a:cubicBezTo>
                    <a:pt x="19856" y="9971"/>
                    <a:pt x="19552" y="13124"/>
                    <a:pt x="19400" y="14992"/>
                  </a:cubicBezTo>
                  <a:cubicBezTo>
                    <a:pt x="19247" y="16860"/>
                    <a:pt x="19247" y="17444"/>
                    <a:pt x="18183" y="18378"/>
                  </a:cubicBezTo>
                  <a:cubicBezTo>
                    <a:pt x="17118" y="19312"/>
                    <a:pt x="14988" y="20596"/>
                    <a:pt x="13315" y="21063"/>
                  </a:cubicBezTo>
                  <a:cubicBezTo>
                    <a:pt x="11642" y="21530"/>
                    <a:pt x="10425" y="21180"/>
                    <a:pt x="9208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668837" y="281940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761970" y="2711450"/>
              <a:ext cx="84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39"/>
                    <a:pt x="0" y="12077"/>
                    <a:pt x="0" y="15677"/>
                  </a:cubicBezTo>
                  <a:cubicBezTo>
                    <a:pt x="0" y="19277"/>
                    <a:pt x="10800" y="20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037137" y="2682435"/>
              <a:ext cx="158801" cy="20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082" fill="norm" stroke="1" extrusionOk="0">
                  <a:moveTo>
                    <a:pt x="20463" y="5666"/>
                  </a:moveTo>
                  <a:cubicBezTo>
                    <a:pt x="21032" y="3682"/>
                    <a:pt x="21600" y="1699"/>
                    <a:pt x="21174" y="707"/>
                  </a:cubicBezTo>
                  <a:cubicBezTo>
                    <a:pt x="20747" y="-285"/>
                    <a:pt x="19326" y="-285"/>
                    <a:pt x="16200" y="1037"/>
                  </a:cubicBezTo>
                  <a:cubicBezTo>
                    <a:pt x="13074" y="2360"/>
                    <a:pt x="8242" y="5005"/>
                    <a:pt x="4974" y="7760"/>
                  </a:cubicBezTo>
                  <a:cubicBezTo>
                    <a:pt x="1705" y="10515"/>
                    <a:pt x="0" y="13380"/>
                    <a:pt x="0" y="15695"/>
                  </a:cubicBezTo>
                  <a:cubicBezTo>
                    <a:pt x="0" y="18009"/>
                    <a:pt x="1705" y="19772"/>
                    <a:pt x="5542" y="20544"/>
                  </a:cubicBezTo>
                  <a:cubicBezTo>
                    <a:pt x="9379" y="21315"/>
                    <a:pt x="15347" y="21095"/>
                    <a:pt x="21316" y="20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967292" y="3714741"/>
              <a:ext cx="224190" cy="50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71" fill="norm" stroke="1" extrusionOk="0">
                  <a:moveTo>
                    <a:pt x="21148" y="1627"/>
                  </a:moveTo>
                  <a:cubicBezTo>
                    <a:pt x="21350" y="1175"/>
                    <a:pt x="21552" y="723"/>
                    <a:pt x="21148" y="407"/>
                  </a:cubicBezTo>
                  <a:cubicBezTo>
                    <a:pt x="20745" y="91"/>
                    <a:pt x="19735" y="-90"/>
                    <a:pt x="17414" y="46"/>
                  </a:cubicBezTo>
                  <a:cubicBezTo>
                    <a:pt x="15092" y="181"/>
                    <a:pt x="11459" y="633"/>
                    <a:pt x="8531" y="1492"/>
                  </a:cubicBezTo>
                  <a:cubicBezTo>
                    <a:pt x="5604" y="2350"/>
                    <a:pt x="3384" y="3615"/>
                    <a:pt x="2173" y="5830"/>
                  </a:cubicBezTo>
                  <a:cubicBezTo>
                    <a:pt x="961" y="8044"/>
                    <a:pt x="759" y="11207"/>
                    <a:pt x="558" y="13692"/>
                  </a:cubicBezTo>
                  <a:cubicBezTo>
                    <a:pt x="356" y="16178"/>
                    <a:pt x="154" y="17985"/>
                    <a:pt x="53" y="19115"/>
                  </a:cubicBezTo>
                  <a:cubicBezTo>
                    <a:pt x="-48" y="20245"/>
                    <a:pt x="-48" y="20697"/>
                    <a:pt x="457" y="21013"/>
                  </a:cubicBezTo>
                  <a:cubicBezTo>
                    <a:pt x="961" y="21329"/>
                    <a:pt x="1971" y="21510"/>
                    <a:pt x="4999" y="21239"/>
                  </a:cubicBezTo>
                  <a:cubicBezTo>
                    <a:pt x="8027" y="20968"/>
                    <a:pt x="13073" y="20245"/>
                    <a:pt x="18120" y="19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960437" y="3975100"/>
              <a:ext cx="158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359924" y="3653632"/>
              <a:ext cx="248214" cy="51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8" fill="norm" stroke="1" extrusionOk="0">
                  <a:moveTo>
                    <a:pt x="21466" y="1500"/>
                  </a:moveTo>
                  <a:cubicBezTo>
                    <a:pt x="20368" y="967"/>
                    <a:pt x="19269" y="433"/>
                    <a:pt x="18263" y="167"/>
                  </a:cubicBezTo>
                  <a:cubicBezTo>
                    <a:pt x="17256" y="-100"/>
                    <a:pt x="16341" y="-100"/>
                    <a:pt x="13961" y="567"/>
                  </a:cubicBezTo>
                  <a:cubicBezTo>
                    <a:pt x="11581" y="1233"/>
                    <a:pt x="7737" y="2567"/>
                    <a:pt x="5358" y="3633"/>
                  </a:cubicBezTo>
                  <a:cubicBezTo>
                    <a:pt x="2978" y="4700"/>
                    <a:pt x="2063" y="5500"/>
                    <a:pt x="1697" y="7233"/>
                  </a:cubicBezTo>
                  <a:cubicBezTo>
                    <a:pt x="1330" y="8967"/>
                    <a:pt x="1513" y="11633"/>
                    <a:pt x="1422" y="13989"/>
                  </a:cubicBezTo>
                  <a:cubicBezTo>
                    <a:pt x="1330" y="16344"/>
                    <a:pt x="964" y="18389"/>
                    <a:pt x="598" y="19633"/>
                  </a:cubicBezTo>
                  <a:cubicBezTo>
                    <a:pt x="232" y="20878"/>
                    <a:pt x="-134" y="21322"/>
                    <a:pt x="49" y="21411"/>
                  </a:cubicBezTo>
                  <a:cubicBezTo>
                    <a:pt x="232" y="21500"/>
                    <a:pt x="964" y="21233"/>
                    <a:pt x="2886" y="20967"/>
                  </a:cubicBezTo>
                  <a:cubicBezTo>
                    <a:pt x="4808" y="20700"/>
                    <a:pt x="7920" y="20433"/>
                    <a:pt x="11032" y="20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699786" y="3870470"/>
              <a:ext cx="168702" cy="18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27" fill="norm" stroke="1" extrusionOk="0">
                  <a:moveTo>
                    <a:pt x="21254" y="1052"/>
                  </a:moveTo>
                  <a:cubicBezTo>
                    <a:pt x="20187" y="340"/>
                    <a:pt x="19121" y="-372"/>
                    <a:pt x="16454" y="221"/>
                  </a:cubicBezTo>
                  <a:cubicBezTo>
                    <a:pt x="13787" y="815"/>
                    <a:pt x="9521" y="2714"/>
                    <a:pt x="6454" y="4969"/>
                  </a:cubicBezTo>
                  <a:cubicBezTo>
                    <a:pt x="3387" y="7224"/>
                    <a:pt x="1521" y="9835"/>
                    <a:pt x="587" y="12327"/>
                  </a:cubicBezTo>
                  <a:cubicBezTo>
                    <a:pt x="-346" y="14819"/>
                    <a:pt x="-346" y="17193"/>
                    <a:pt x="1921" y="18736"/>
                  </a:cubicBezTo>
                  <a:cubicBezTo>
                    <a:pt x="4187" y="20279"/>
                    <a:pt x="8721" y="20991"/>
                    <a:pt x="12321" y="21109"/>
                  </a:cubicBezTo>
                  <a:cubicBezTo>
                    <a:pt x="15921" y="21228"/>
                    <a:pt x="18587" y="20753"/>
                    <a:pt x="21254" y="20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989137" y="40259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211387" y="3744694"/>
              <a:ext cx="273051" cy="37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104"/>
                  </a:moveTo>
                  <a:cubicBezTo>
                    <a:pt x="837" y="-18"/>
                    <a:pt x="1674" y="-141"/>
                    <a:pt x="2763" y="411"/>
                  </a:cubicBezTo>
                  <a:cubicBezTo>
                    <a:pt x="3851" y="964"/>
                    <a:pt x="5191" y="2191"/>
                    <a:pt x="7116" y="4523"/>
                  </a:cubicBezTo>
                  <a:cubicBezTo>
                    <a:pt x="9042" y="6854"/>
                    <a:pt x="11553" y="10291"/>
                    <a:pt x="14065" y="13298"/>
                  </a:cubicBezTo>
                  <a:cubicBezTo>
                    <a:pt x="16577" y="16304"/>
                    <a:pt x="19088" y="18882"/>
                    <a:pt x="2160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2293902" y="3759200"/>
              <a:ext cx="209586" cy="38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41" fill="norm" stroke="1" extrusionOk="0">
                  <a:moveTo>
                    <a:pt x="21388" y="0"/>
                  </a:moveTo>
                  <a:cubicBezTo>
                    <a:pt x="20308" y="119"/>
                    <a:pt x="19228" y="239"/>
                    <a:pt x="17608" y="1432"/>
                  </a:cubicBezTo>
                  <a:cubicBezTo>
                    <a:pt x="15988" y="2625"/>
                    <a:pt x="13828" y="4893"/>
                    <a:pt x="11236" y="7817"/>
                  </a:cubicBezTo>
                  <a:cubicBezTo>
                    <a:pt x="8644" y="10740"/>
                    <a:pt x="5620" y="14320"/>
                    <a:pt x="3784" y="16349"/>
                  </a:cubicBezTo>
                  <a:cubicBezTo>
                    <a:pt x="1948" y="18378"/>
                    <a:pt x="1300" y="18855"/>
                    <a:pt x="760" y="19512"/>
                  </a:cubicBezTo>
                  <a:cubicBezTo>
                    <a:pt x="220" y="20168"/>
                    <a:pt x="-212" y="21003"/>
                    <a:pt x="112" y="21302"/>
                  </a:cubicBezTo>
                  <a:cubicBezTo>
                    <a:pt x="436" y="21600"/>
                    <a:pt x="1516" y="21361"/>
                    <a:pt x="2596" y="21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560637" y="3652962"/>
              <a:ext cx="192945" cy="54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3" fill="norm" stroke="1" extrusionOk="0">
                  <a:moveTo>
                    <a:pt x="0" y="2675"/>
                  </a:moveTo>
                  <a:cubicBezTo>
                    <a:pt x="704" y="2259"/>
                    <a:pt x="1409" y="1844"/>
                    <a:pt x="3639" y="1387"/>
                  </a:cubicBezTo>
                  <a:cubicBezTo>
                    <a:pt x="5870" y="930"/>
                    <a:pt x="9626" y="431"/>
                    <a:pt x="12091" y="182"/>
                  </a:cubicBezTo>
                  <a:cubicBezTo>
                    <a:pt x="14557" y="-67"/>
                    <a:pt x="15730" y="-67"/>
                    <a:pt x="16317" y="224"/>
                  </a:cubicBezTo>
                  <a:cubicBezTo>
                    <a:pt x="16904" y="515"/>
                    <a:pt x="16904" y="1096"/>
                    <a:pt x="16787" y="2675"/>
                  </a:cubicBezTo>
                  <a:cubicBezTo>
                    <a:pt x="16670" y="4253"/>
                    <a:pt x="16435" y="6828"/>
                    <a:pt x="16317" y="9445"/>
                  </a:cubicBezTo>
                  <a:cubicBezTo>
                    <a:pt x="16200" y="12062"/>
                    <a:pt x="16200" y="14721"/>
                    <a:pt x="16787" y="16631"/>
                  </a:cubicBezTo>
                  <a:cubicBezTo>
                    <a:pt x="17374" y="18542"/>
                    <a:pt x="18548" y="19705"/>
                    <a:pt x="19604" y="20411"/>
                  </a:cubicBezTo>
                  <a:cubicBezTo>
                    <a:pt x="20661" y="21118"/>
                    <a:pt x="21600" y="21367"/>
                    <a:pt x="21365" y="21450"/>
                  </a:cubicBezTo>
                  <a:cubicBezTo>
                    <a:pt x="21130" y="21533"/>
                    <a:pt x="19722" y="21450"/>
                    <a:pt x="17374" y="21325"/>
                  </a:cubicBezTo>
                  <a:cubicBezTo>
                    <a:pt x="15026" y="21201"/>
                    <a:pt x="11739" y="21035"/>
                    <a:pt x="8452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113087" y="3924299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113087" y="407035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6800"/>
                    <a:pt x="11931" y="12000"/>
                    <a:pt x="15531" y="8400"/>
                  </a:cubicBezTo>
                  <a:cubicBezTo>
                    <a:pt x="19131" y="4800"/>
                    <a:pt x="2036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667654" y="3833948"/>
              <a:ext cx="232834" cy="30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21600" y="4040"/>
                  </a:moveTo>
                  <a:cubicBezTo>
                    <a:pt x="21404" y="2873"/>
                    <a:pt x="21207" y="1705"/>
                    <a:pt x="20225" y="903"/>
                  </a:cubicBezTo>
                  <a:cubicBezTo>
                    <a:pt x="19244" y="100"/>
                    <a:pt x="17476" y="-338"/>
                    <a:pt x="15218" y="319"/>
                  </a:cubicBezTo>
                  <a:cubicBezTo>
                    <a:pt x="12960" y="976"/>
                    <a:pt x="10211" y="2727"/>
                    <a:pt x="7658" y="5354"/>
                  </a:cubicBezTo>
                  <a:cubicBezTo>
                    <a:pt x="5105" y="7981"/>
                    <a:pt x="2749" y="11484"/>
                    <a:pt x="1473" y="13819"/>
                  </a:cubicBezTo>
                  <a:cubicBezTo>
                    <a:pt x="196" y="16154"/>
                    <a:pt x="0" y="17321"/>
                    <a:pt x="0" y="18270"/>
                  </a:cubicBezTo>
                  <a:cubicBezTo>
                    <a:pt x="0" y="19219"/>
                    <a:pt x="196" y="19948"/>
                    <a:pt x="1964" y="20459"/>
                  </a:cubicBezTo>
                  <a:cubicBezTo>
                    <a:pt x="3731" y="20970"/>
                    <a:pt x="7069" y="21262"/>
                    <a:pt x="10015" y="21116"/>
                  </a:cubicBezTo>
                  <a:cubicBezTo>
                    <a:pt x="12960" y="20970"/>
                    <a:pt x="15513" y="20386"/>
                    <a:pt x="18065" y="19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963987" y="408305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218412" y="3720070"/>
              <a:ext cx="234526" cy="44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07" fill="norm" stroke="1" extrusionOk="0">
                  <a:moveTo>
                    <a:pt x="21561" y="2189"/>
                  </a:moveTo>
                  <a:cubicBezTo>
                    <a:pt x="20199" y="1374"/>
                    <a:pt x="18837" y="559"/>
                    <a:pt x="16891" y="203"/>
                  </a:cubicBezTo>
                  <a:cubicBezTo>
                    <a:pt x="14945" y="-154"/>
                    <a:pt x="12415" y="-52"/>
                    <a:pt x="9788" y="610"/>
                  </a:cubicBezTo>
                  <a:cubicBezTo>
                    <a:pt x="7161" y="1272"/>
                    <a:pt x="4437" y="2495"/>
                    <a:pt x="2783" y="4584"/>
                  </a:cubicBezTo>
                  <a:cubicBezTo>
                    <a:pt x="1129" y="6672"/>
                    <a:pt x="545" y="9627"/>
                    <a:pt x="253" y="12225"/>
                  </a:cubicBezTo>
                  <a:cubicBezTo>
                    <a:pt x="-39" y="14823"/>
                    <a:pt x="-39" y="17065"/>
                    <a:pt x="58" y="18440"/>
                  </a:cubicBezTo>
                  <a:cubicBezTo>
                    <a:pt x="156" y="19816"/>
                    <a:pt x="350" y="20325"/>
                    <a:pt x="1323" y="20733"/>
                  </a:cubicBezTo>
                  <a:cubicBezTo>
                    <a:pt x="2296" y="21140"/>
                    <a:pt x="4047" y="21446"/>
                    <a:pt x="6577" y="21242"/>
                  </a:cubicBezTo>
                  <a:cubicBezTo>
                    <a:pt x="9107" y="21038"/>
                    <a:pt x="12415" y="20325"/>
                    <a:pt x="15723" y="19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192587" y="3930650"/>
              <a:ext cx="209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7760"/>
                    <a:pt x="3927" y="13920"/>
                    <a:pt x="7527" y="10320"/>
                  </a:cubicBezTo>
                  <a:cubicBezTo>
                    <a:pt x="11127" y="6720"/>
                    <a:pt x="16364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520792" y="3699195"/>
              <a:ext cx="268696" cy="44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34" fill="norm" stroke="1" extrusionOk="0">
                  <a:moveTo>
                    <a:pt x="21422" y="2889"/>
                  </a:moveTo>
                  <a:cubicBezTo>
                    <a:pt x="20578" y="1972"/>
                    <a:pt x="19734" y="1055"/>
                    <a:pt x="18385" y="545"/>
                  </a:cubicBezTo>
                  <a:cubicBezTo>
                    <a:pt x="17034" y="36"/>
                    <a:pt x="15178" y="-66"/>
                    <a:pt x="13406" y="36"/>
                  </a:cubicBezTo>
                  <a:cubicBezTo>
                    <a:pt x="11634" y="138"/>
                    <a:pt x="9947" y="443"/>
                    <a:pt x="8091" y="1717"/>
                  </a:cubicBezTo>
                  <a:cubicBezTo>
                    <a:pt x="6234" y="2991"/>
                    <a:pt x="4209" y="5232"/>
                    <a:pt x="3028" y="7932"/>
                  </a:cubicBezTo>
                  <a:cubicBezTo>
                    <a:pt x="1847" y="10632"/>
                    <a:pt x="1509" y="13791"/>
                    <a:pt x="1172" y="15676"/>
                  </a:cubicBezTo>
                  <a:cubicBezTo>
                    <a:pt x="834" y="17560"/>
                    <a:pt x="497" y="18172"/>
                    <a:pt x="244" y="18885"/>
                  </a:cubicBezTo>
                  <a:cubicBezTo>
                    <a:pt x="-9" y="19598"/>
                    <a:pt x="-178" y="20413"/>
                    <a:pt x="328" y="20821"/>
                  </a:cubicBezTo>
                  <a:cubicBezTo>
                    <a:pt x="834" y="21228"/>
                    <a:pt x="2016" y="21228"/>
                    <a:pt x="4125" y="21279"/>
                  </a:cubicBezTo>
                  <a:cubicBezTo>
                    <a:pt x="6234" y="21330"/>
                    <a:pt x="9272" y="21432"/>
                    <a:pt x="1231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795837" y="3803650"/>
              <a:ext cx="1968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064"/>
                    <a:pt x="7432" y="6128"/>
                    <a:pt x="11032" y="9728"/>
                  </a:cubicBezTo>
                  <a:cubicBezTo>
                    <a:pt x="14632" y="13328"/>
                    <a:pt x="18116" y="174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877824" y="3813088"/>
              <a:ext cx="172014" cy="3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35" fill="norm" stroke="1" extrusionOk="0">
                  <a:moveTo>
                    <a:pt x="21407" y="1498"/>
                  </a:moveTo>
                  <a:cubicBezTo>
                    <a:pt x="20880" y="788"/>
                    <a:pt x="20353" y="77"/>
                    <a:pt x="19036" y="6"/>
                  </a:cubicBezTo>
                  <a:cubicBezTo>
                    <a:pt x="17719" y="-65"/>
                    <a:pt x="15612" y="503"/>
                    <a:pt x="12714" y="2493"/>
                  </a:cubicBezTo>
                  <a:cubicBezTo>
                    <a:pt x="9817" y="4482"/>
                    <a:pt x="6129" y="7893"/>
                    <a:pt x="3758" y="10948"/>
                  </a:cubicBezTo>
                  <a:cubicBezTo>
                    <a:pt x="1387" y="14003"/>
                    <a:pt x="334" y="16703"/>
                    <a:pt x="70" y="18409"/>
                  </a:cubicBezTo>
                  <a:cubicBezTo>
                    <a:pt x="-193" y="20114"/>
                    <a:pt x="334" y="20824"/>
                    <a:pt x="861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068887" y="3721657"/>
              <a:ext cx="178468" cy="49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76" fill="norm" stroke="1" extrusionOk="0">
                  <a:moveTo>
                    <a:pt x="2260" y="2191"/>
                  </a:moveTo>
                  <a:cubicBezTo>
                    <a:pt x="2260" y="1730"/>
                    <a:pt x="2260" y="1268"/>
                    <a:pt x="3014" y="945"/>
                  </a:cubicBezTo>
                  <a:cubicBezTo>
                    <a:pt x="3767" y="622"/>
                    <a:pt x="5274" y="438"/>
                    <a:pt x="7284" y="299"/>
                  </a:cubicBezTo>
                  <a:cubicBezTo>
                    <a:pt x="9293" y="161"/>
                    <a:pt x="11805" y="68"/>
                    <a:pt x="13814" y="22"/>
                  </a:cubicBezTo>
                  <a:cubicBezTo>
                    <a:pt x="15823" y="-24"/>
                    <a:pt x="17330" y="-24"/>
                    <a:pt x="18209" y="299"/>
                  </a:cubicBezTo>
                  <a:cubicBezTo>
                    <a:pt x="19088" y="622"/>
                    <a:pt x="19340" y="1268"/>
                    <a:pt x="18963" y="3068"/>
                  </a:cubicBezTo>
                  <a:cubicBezTo>
                    <a:pt x="18586" y="4868"/>
                    <a:pt x="17581" y="7822"/>
                    <a:pt x="17833" y="10407"/>
                  </a:cubicBezTo>
                  <a:cubicBezTo>
                    <a:pt x="18084" y="12991"/>
                    <a:pt x="19591" y="15207"/>
                    <a:pt x="20470" y="16591"/>
                  </a:cubicBezTo>
                  <a:cubicBezTo>
                    <a:pt x="21349" y="17976"/>
                    <a:pt x="21600" y="18530"/>
                    <a:pt x="20093" y="19084"/>
                  </a:cubicBezTo>
                  <a:cubicBezTo>
                    <a:pt x="18586" y="19638"/>
                    <a:pt x="15321" y="20191"/>
                    <a:pt x="11679" y="20607"/>
                  </a:cubicBezTo>
                  <a:cubicBezTo>
                    <a:pt x="8037" y="21022"/>
                    <a:pt x="4019" y="21299"/>
                    <a:pt x="0" y="21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820737" y="4616450"/>
              <a:ext cx="85788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618"/>
                  </a:moveTo>
                  <a:cubicBezTo>
                    <a:pt x="192" y="18655"/>
                    <a:pt x="384" y="16691"/>
                    <a:pt x="570" y="15545"/>
                  </a:cubicBezTo>
                  <a:cubicBezTo>
                    <a:pt x="757" y="14400"/>
                    <a:pt x="938" y="14073"/>
                    <a:pt x="1127" y="13418"/>
                  </a:cubicBezTo>
                  <a:cubicBezTo>
                    <a:pt x="1316" y="12764"/>
                    <a:pt x="1514" y="11782"/>
                    <a:pt x="1687" y="10964"/>
                  </a:cubicBezTo>
                  <a:cubicBezTo>
                    <a:pt x="1860" y="10145"/>
                    <a:pt x="2009" y="9491"/>
                    <a:pt x="2180" y="8836"/>
                  </a:cubicBezTo>
                  <a:cubicBezTo>
                    <a:pt x="2350" y="8182"/>
                    <a:pt x="2542" y="7527"/>
                    <a:pt x="2737" y="6873"/>
                  </a:cubicBezTo>
                  <a:cubicBezTo>
                    <a:pt x="2931" y="6218"/>
                    <a:pt x="3128" y="5564"/>
                    <a:pt x="3342" y="5073"/>
                  </a:cubicBezTo>
                  <a:cubicBezTo>
                    <a:pt x="3555" y="4582"/>
                    <a:pt x="3784" y="4255"/>
                    <a:pt x="3954" y="3927"/>
                  </a:cubicBezTo>
                  <a:cubicBezTo>
                    <a:pt x="4125" y="3600"/>
                    <a:pt x="4237" y="3273"/>
                    <a:pt x="4365" y="3109"/>
                  </a:cubicBezTo>
                  <a:cubicBezTo>
                    <a:pt x="4493" y="2945"/>
                    <a:pt x="4637" y="2945"/>
                    <a:pt x="4767" y="2782"/>
                  </a:cubicBezTo>
                  <a:cubicBezTo>
                    <a:pt x="4898" y="2618"/>
                    <a:pt x="5015" y="2291"/>
                    <a:pt x="5143" y="2127"/>
                  </a:cubicBezTo>
                  <a:cubicBezTo>
                    <a:pt x="5271" y="1964"/>
                    <a:pt x="5409" y="1964"/>
                    <a:pt x="5548" y="1964"/>
                  </a:cubicBezTo>
                  <a:cubicBezTo>
                    <a:pt x="5686" y="1964"/>
                    <a:pt x="5825" y="1964"/>
                    <a:pt x="5961" y="1964"/>
                  </a:cubicBezTo>
                  <a:cubicBezTo>
                    <a:pt x="6097" y="1964"/>
                    <a:pt x="6230" y="1964"/>
                    <a:pt x="6377" y="1800"/>
                  </a:cubicBezTo>
                  <a:cubicBezTo>
                    <a:pt x="6523" y="1636"/>
                    <a:pt x="6683" y="1309"/>
                    <a:pt x="6838" y="1145"/>
                  </a:cubicBezTo>
                  <a:cubicBezTo>
                    <a:pt x="6992" y="982"/>
                    <a:pt x="7141" y="982"/>
                    <a:pt x="7288" y="982"/>
                  </a:cubicBezTo>
                  <a:cubicBezTo>
                    <a:pt x="7434" y="982"/>
                    <a:pt x="7578" y="982"/>
                    <a:pt x="7736" y="982"/>
                  </a:cubicBezTo>
                  <a:cubicBezTo>
                    <a:pt x="7893" y="982"/>
                    <a:pt x="8063" y="982"/>
                    <a:pt x="8231" y="982"/>
                  </a:cubicBezTo>
                  <a:cubicBezTo>
                    <a:pt x="8399" y="982"/>
                    <a:pt x="8564" y="982"/>
                    <a:pt x="8735" y="982"/>
                  </a:cubicBezTo>
                  <a:cubicBezTo>
                    <a:pt x="8905" y="982"/>
                    <a:pt x="9081" y="982"/>
                    <a:pt x="9252" y="982"/>
                  </a:cubicBezTo>
                  <a:cubicBezTo>
                    <a:pt x="9422" y="982"/>
                    <a:pt x="9588" y="982"/>
                    <a:pt x="9769" y="982"/>
                  </a:cubicBezTo>
                  <a:cubicBezTo>
                    <a:pt x="9950" y="982"/>
                    <a:pt x="10147" y="982"/>
                    <a:pt x="10342" y="982"/>
                  </a:cubicBezTo>
                  <a:cubicBezTo>
                    <a:pt x="10536" y="982"/>
                    <a:pt x="10728" y="982"/>
                    <a:pt x="10928" y="818"/>
                  </a:cubicBezTo>
                  <a:cubicBezTo>
                    <a:pt x="11128" y="655"/>
                    <a:pt x="11336" y="327"/>
                    <a:pt x="11535" y="164"/>
                  </a:cubicBezTo>
                  <a:cubicBezTo>
                    <a:pt x="11735" y="0"/>
                    <a:pt x="11927" y="0"/>
                    <a:pt x="12138" y="0"/>
                  </a:cubicBezTo>
                  <a:cubicBezTo>
                    <a:pt x="12348" y="0"/>
                    <a:pt x="12577" y="0"/>
                    <a:pt x="12804" y="0"/>
                  </a:cubicBezTo>
                  <a:cubicBezTo>
                    <a:pt x="13030" y="0"/>
                    <a:pt x="13254" y="0"/>
                    <a:pt x="13481" y="0"/>
                  </a:cubicBezTo>
                  <a:cubicBezTo>
                    <a:pt x="13707" y="0"/>
                    <a:pt x="13936" y="0"/>
                    <a:pt x="14155" y="0"/>
                  </a:cubicBezTo>
                  <a:cubicBezTo>
                    <a:pt x="14373" y="0"/>
                    <a:pt x="14581" y="0"/>
                    <a:pt x="14808" y="164"/>
                  </a:cubicBezTo>
                  <a:cubicBezTo>
                    <a:pt x="15034" y="327"/>
                    <a:pt x="15279" y="655"/>
                    <a:pt x="15514" y="1145"/>
                  </a:cubicBezTo>
                  <a:cubicBezTo>
                    <a:pt x="15748" y="1636"/>
                    <a:pt x="15972" y="2291"/>
                    <a:pt x="16303" y="3273"/>
                  </a:cubicBezTo>
                  <a:cubicBezTo>
                    <a:pt x="16633" y="4255"/>
                    <a:pt x="17070" y="5564"/>
                    <a:pt x="17400" y="6545"/>
                  </a:cubicBezTo>
                  <a:cubicBezTo>
                    <a:pt x="17731" y="7527"/>
                    <a:pt x="17955" y="8182"/>
                    <a:pt x="18171" y="8836"/>
                  </a:cubicBezTo>
                  <a:cubicBezTo>
                    <a:pt x="18386" y="9491"/>
                    <a:pt x="18594" y="10145"/>
                    <a:pt x="18802" y="10800"/>
                  </a:cubicBezTo>
                  <a:cubicBezTo>
                    <a:pt x="19010" y="11455"/>
                    <a:pt x="19218" y="12109"/>
                    <a:pt x="19508" y="13255"/>
                  </a:cubicBezTo>
                  <a:cubicBezTo>
                    <a:pt x="19799" y="14400"/>
                    <a:pt x="20172" y="16036"/>
                    <a:pt x="20446" y="17018"/>
                  </a:cubicBezTo>
                  <a:cubicBezTo>
                    <a:pt x="20721" y="18000"/>
                    <a:pt x="20897" y="18327"/>
                    <a:pt x="21072" y="18982"/>
                  </a:cubicBezTo>
                  <a:cubicBezTo>
                    <a:pt x="21248" y="19636"/>
                    <a:pt x="21424" y="206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43620" y="5074627"/>
              <a:ext cx="262868" cy="42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36" fill="norm" stroke="1" extrusionOk="0">
                  <a:moveTo>
                    <a:pt x="21460" y="2185"/>
                  </a:moveTo>
                  <a:cubicBezTo>
                    <a:pt x="21114" y="1653"/>
                    <a:pt x="20769" y="1121"/>
                    <a:pt x="20164" y="749"/>
                  </a:cubicBezTo>
                  <a:cubicBezTo>
                    <a:pt x="19559" y="377"/>
                    <a:pt x="18695" y="164"/>
                    <a:pt x="17140" y="57"/>
                  </a:cubicBezTo>
                  <a:cubicBezTo>
                    <a:pt x="15585" y="-49"/>
                    <a:pt x="13338" y="-49"/>
                    <a:pt x="10833" y="430"/>
                  </a:cubicBezTo>
                  <a:cubicBezTo>
                    <a:pt x="8327" y="909"/>
                    <a:pt x="5562" y="1866"/>
                    <a:pt x="3748" y="3516"/>
                  </a:cubicBezTo>
                  <a:cubicBezTo>
                    <a:pt x="1934" y="5165"/>
                    <a:pt x="1070" y="7506"/>
                    <a:pt x="551" y="9953"/>
                  </a:cubicBezTo>
                  <a:cubicBezTo>
                    <a:pt x="33" y="12400"/>
                    <a:pt x="-140" y="14954"/>
                    <a:pt x="119" y="16869"/>
                  </a:cubicBezTo>
                  <a:cubicBezTo>
                    <a:pt x="378" y="18784"/>
                    <a:pt x="1070" y="20061"/>
                    <a:pt x="2279" y="20753"/>
                  </a:cubicBezTo>
                  <a:cubicBezTo>
                    <a:pt x="3489" y="21445"/>
                    <a:pt x="5217" y="21551"/>
                    <a:pt x="8068" y="21338"/>
                  </a:cubicBezTo>
                  <a:cubicBezTo>
                    <a:pt x="10919" y="21125"/>
                    <a:pt x="14894" y="20593"/>
                    <a:pt x="18868" y="20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896937" y="534035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263156" y="5011092"/>
              <a:ext cx="287832" cy="54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70" fill="norm" stroke="1" extrusionOk="0">
                  <a:moveTo>
                    <a:pt x="20494" y="461"/>
                  </a:moveTo>
                  <a:cubicBezTo>
                    <a:pt x="18760" y="212"/>
                    <a:pt x="17025" y="-37"/>
                    <a:pt x="14503" y="5"/>
                  </a:cubicBezTo>
                  <a:cubicBezTo>
                    <a:pt x="11980" y="46"/>
                    <a:pt x="8669" y="378"/>
                    <a:pt x="6383" y="835"/>
                  </a:cubicBezTo>
                  <a:cubicBezTo>
                    <a:pt x="4097" y="1292"/>
                    <a:pt x="2836" y="1874"/>
                    <a:pt x="2126" y="2995"/>
                  </a:cubicBezTo>
                  <a:cubicBezTo>
                    <a:pt x="1417" y="4117"/>
                    <a:pt x="1259" y="5778"/>
                    <a:pt x="1259" y="7938"/>
                  </a:cubicBezTo>
                  <a:cubicBezTo>
                    <a:pt x="1259" y="10098"/>
                    <a:pt x="1417" y="12757"/>
                    <a:pt x="1259" y="14792"/>
                  </a:cubicBezTo>
                  <a:cubicBezTo>
                    <a:pt x="1101" y="16828"/>
                    <a:pt x="628" y="18240"/>
                    <a:pt x="313" y="19278"/>
                  </a:cubicBezTo>
                  <a:cubicBezTo>
                    <a:pt x="-2" y="20317"/>
                    <a:pt x="-160" y="20981"/>
                    <a:pt x="234" y="21272"/>
                  </a:cubicBezTo>
                  <a:cubicBezTo>
                    <a:pt x="628" y="21563"/>
                    <a:pt x="1574" y="21480"/>
                    <a:pt x="4570" y="21355"/>
                  </a:cubicBezTo>
                  <a:cubicBezTo>
                    <a:pt x="7566" y="21231"/>
                    <a:pt x="12611" y="21065"/>
                    <a:pt x="15764" y="20940"/>
                  </a:cubicBezTo>
                  <a:cubicBezTo>
                    <a:pt x="18917" y="20815"/>
                    <a:pt x="20179" y="20732"/>
                    <a:pt x="21440" y="20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7081837" y="254000"/>
              <a:ext cx="1035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9" y="18655"/>
                    <a:pt x="2739" y="15709"/>
                    <a:pt x="4307" y="13091"/>
                  </a:cubicBezTo>
                  <a:cubicBezTo>
                    <a:pt x="5875" y="10473"/>
                    <a:pt x="7642" y="8182"/>
                    <a:pt x="9298" y="6382"/>
                  </a:cubicBezTo>
                  <a:cubicBezTo>
                    <a:pt x="10955" y="4582"/>
                    <a:pt x="12501" y="3273"/>
                    <a:pt x="14047" y="2291"/>
                  </a:cubicBezTo>
                  <a:cubicBezTo>
                    <a:pt x="15593" y="1309"/>
                    <a:pt x="17139" y="655"/>
                    <a:pt x="18398" y="327"/>
                  </a:cubicBezTo>
                  <a:cubicBezTo>
                    <a:pt x="19656" y="0"/>
                    <a:pt x="2062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7003630" y="179521"/>
              <a:ext cx="363958" cy="36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20" fill="norm" stroke="1" extrusionOk="0">
                  <a:moveTo>
                    <a:pt x="11356" y="5142"/>
                  </a:moveTo>
                  <a:cubicBezTo>
                    <a:pt x="12729" y="3644"/>
                    <a:pt x="14103" y="2145"/>
                    <a:pt x="15164" y="1209"/>
                  </a:cubicBezTo>
                  <a:cubicBezTo>
                    <a:pt x="16225" y="273"/>
                    <a:pt x="16974" y="-102"/>
                    <a:pt x="17286" y="23"/>
                  </a:cubicBezTo>
                  <a:cubicBezTo>
                    <a:pt x="17598" y="148"/>
                    <a:pt x="17474" y="772"/>
                    <a:pt x="16100" y="2520"/>
                  </a:cubicBezTo>
                  <a:cubicBezTo>
                    <a:pt x="14727" y="4268"/>
                    <a:pt x="12105" y="7140"/>
                    <a:pt x="9483" y="9824"/>
                  </a:cubicBezTo>
                  <a:cubicBezTo>
                    <a:pt x="6861" y="12508"/>
                    <a:pt x="4239" y="15006"/>
                    <a:pt x="2678" y="16566"/>
                  </a:cubicBezTo>
                  <a:cubicBezTo>
                    <a:pt x="1118" y="18127"/>
                    <a:pt x="618" y="18751"/>
                    <a:pt x="306" y="19375"/>
                  </a:cubicBezTo>
                  <a:cubicBezTo>
                    <a:pt x="-6" y="20000"/>
                    <a:pt x="-131" y="20624"/>
                    <a:pt x="181" y="20999"/>
                  </a:cubicBezTo>
                  <a:cubicBezTo>
                    <a:pt x="493" y="21373"/>
                    <a:pt x="1242" y="21498"/>
                    <a:pt x="3740" y="21373"/>
                  </a:cubicBezTo>
                  <a:cubicBezTo>
                    <a:pt x="6237" y="21248"/>
                    <a:pt x="10482" y="20874"/>
                    <a:pt x="13728" y="20562"/>
                  </a:cubicBezTo>
                  <a:cubicBezTo>
                    <a:pt x="16974" y="20249"/>
                    <a:pt x="19222" y="20000"/>
                    <a:pt x="21469" y="19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8916987" y="0"/>
              <a:ext cx="977901" cy="37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0921"/>
                  </a:moveTo>
                  <a:cubicBezTo>
                    <a:pt x="47" y="9829"/>
                    <a:pt x="94" y="8737"/>
                    <a:pt x="187" y="8434"/>
                  </a:cubicBezTo>
                  <a:cubicBezTo>
                    <a:pt x="281" y="8130"/>
                    <a:pt x="421" y="8616"/>
                    <a:pt x="608" y="10436"/>
                  </a:cubicBezTo>
                  <a:cubicBezTo>
                    <a:pt x="795" y="12256"/>
                    <a:pt x="1029" y="15411"/>
                    <a:pt x="1262" y="17656"/>
                  </a:cubicBezTo>
                  <a:cubicBezTo>
                    <a:pt x="1496" y="19901"/>
                    <a:pt x="1730" y="21236"/>
                    <a:pt x="2408" y="21418"/>
                  </a:cubicBezTo>
                  <a:cubicBezTo>
                    <a:pt x="3086" y="21600"/>
                    <a:pt x="4208" y="20629"/>
                    <a:pt x="5517" y="18930"/>
                  </a:cubicBezTo>
                  <a:cubicBezTo>
                    <a:pt x="6826" y="17231"/>
                    <a:pt x="8322" y="14804"/>
                    <a:pt x="9935" y="12499"/>
                  </a:cubicBezTo>
                  <a:cubicBezTo>
                    <a:pt x="11548" y="10193"/>
                    <a:pt x="13278" y="8009"/>
                    <a:pt x="15242" y="5946"/>
                  </a:cubicBezTo>
                  <a:cubicBezTo>
                    <a:pt x="17205" y="3883"/>
                    <a:pt x="19403" y="19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0" y="1806231"/>
              <a:ext cx="642938" cy="199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47" fill="norm" stroke="1" extrusionOk="0">
                  <a:moveTo>
                    <a:pt x="9159" y="655"/>
                  </a:moveTo>
                  <a:cubicBezTo>
                    <a:pt x="8523" y="404"/>
                    <a:pt x="7888" y="152"/>
                    <a:pt x="6865" y="50"/>
                  </a:cubicBezTo>
                  <a:cubicBezTo>
                    <a:pt x="5841" y="-53"/>
                    <a:pt x="4429" y="-7"/>
                    <a:pt x="3194" y="301"/>
                  </a:cubicBezTo>
                  <a:cubicBezTo>
                    <a:pt x="1959" y="609"/>
                    <a:pt x="900" y="1180"/>
                    <a:pt x="370" y="1831"/>
                  </a:cubicBezTo>
                  <a:cubicBezTo>
                    <a:pt x="-159" y="2481"/>
                    <a:pt x="-159" y="3212"/>
                    <a:pt x="617" y="3863"/>
                  </a:cubicBezTo>
                  <a:cubicBezTo>
                    <a:pt x="1394" y="4514"/>
                    <a:pt x="2947" y="5084"/>
                    <a:pt x="4712" y="5632"/>
                  </a:cubicBezTo>
                  <a:cubicBezTo>
                    <a:pt x="6476" y="6180"/>
                    <a:pt x="8453" y="6706"/>
                    <a:pt x="10288" y="7276"/>
                  </a:cubicBezTo>
                  <a:cubicBezTo>
                    <a:pt x="12123" y="7847"/>
                    <a:pt x="13817" y="8464"/>
                    <a:pt x="15053" y="9126"/>
                  </a:cubicBezTo>
                  <a:cubicBezTo>
                    <a:pt x="16288" y="9788"/>
                    <a:pt x="17065" y="10496"/>
                    <a:pt x="17312" y="11204"/>
                  </a:cubicBezTo>
                  <a:cubicBezTo>
                    <a:pt x="17559" y="11911"/>
                    <a:pt x="17276" y="12619"/>
                    <a:pt x="16853" y="13259"/>
                  </a:cubicBezTo>
                  <a:cubicBezTo>
                    <a:pt x="16429" y="13898"/>
                    <a:pt x="15865" y="14469"/>
                    <a:pt x="15829" y="14925"/>
                  </a:cubicBezTo>
                  <a:cubicBezTo>
                    <a:pt x="15794" y="15382"/>
                    <a:pt x="16288" y="15725"/>
                    <a:pt x="16570" y="16238"/>
                  </a:cubicBezTo>
                  <a:cubicBezTo>
                    <a:pt x="16853" y="16752"/>
                    <a:pt x="16923" y="17437"/>
                    <a:pt x="16782" y="18099"/>
                  </a:cubicBezTo>
                  <a:cubicBezTo>
                    <a:pt x="16641" y="18761"/>
                    <a:pt x="16288" y="19401"/>
                    <a:pt x="16394" y="19880"/>
                  </a:cubicBezTo>
                  <a:cubicBezTo>
                    <a:pt x="16500" y="20360"/>
                    <a:pt x="17065" y="20679"/>
                    <a:pt x="17982" y="20931"/>
                  </a:cubicBezTo>
                  <a:cubicBezTo>
                    <a:pt x="18900" y="21182"/>
                    <a:pt x="20170" y="21364"/>
                    <a:pt x="21441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652587" y="5200649"/>
              <a:ext cx="266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450"/>
                    <a:pt x="3086" y="900"/>
                    <a:pt x="5486" y="2925"/>
                  </a:cubicBezTo>
                  <a:cubicBezTo>
                    <a:pt x="7886" y="4950"/>
                    <a:pt x="11143" y="8550"/>
                    <a:pt x="13971" y="11925"/>
                  </a:cubicBezTo>
                  <a:cubicBezTo>
                    <a:pt x="16800" y="15300"/>
                    <a:pt x="19200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766887" y="5149850"/>
              <a:ext cx="1841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24"/>
                    <a:pt x="19117" y="248"/>
                    <a:pt x="17255" y="1366"/>
                  </a:cubicBezTo>
                  <a:cubicBezTo>
                    <a:pt x="15393" y="2483"/>
                    <a:pt x="12910" y="4593"/>
                    <a:pt x="10179" y="7510"/>
                  </a:cubicBezTo>
                  <a:cubicBezTo>
                    <a:pt x="7448" y="10428"/>
                    <a:pt x="4469" y="14152"/>
                    <a:pt x="2731" y="16634"/>
                  </a:cubicBezTo>
                  <a:cubicBezTo>
                    <a:pt x="993" y="19117"/>
                    <a:pt x="497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122487" y="5384800"/>
              <a:ext cx="222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2484387" y="5138884"/>
              <a:ext cx="177851" cy="16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73" fill="norm" stroke="1" extrusionOk="0">
                  <a:moveTo>
                    <a:pt x="768" y="3096"/>
                  </a:moveTo>
                  <a:cubicBezTo>
                    <a:pt x="260" y="1711"/>
                    <a:pt x="-248" y="327"/>
                    <a:pt x="133" y="50"/>
                  </a:cubicBezTo>
                  <a:cubicBezTo>
                    <a:pt x="514" y="-227"/>
                    <a:pt x="1785" y="604"/>
                    <a:pt x="4580" y="3650"/>
                  </a:cubicBezTo>
                  <a:cubicBezTo>
                    <a:pt x="7376" y="6696"/>
                    <a:pt x="11696" y="11958"/>
                    <a:pt x="14745" y="15281"/>
                  </a:cubicBezTo>
                  <a:cubicBezTo>
                    <a:pt x="17794" y="18604"/>
                    <a:pt x="19573" y="19988"/>
                    <a:pt x="21352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627607" y="5149850"/>
              <a:ext cx="79081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39" fill="norm" stroke="1" extrusionOk="0">
                  <a:moveTo>
                    <a:pt x="21237" y="0"/>
                  </a:moveTo>
                  <a:cubicBezTo>
                    <a:pt x="18395" y="2342"/>
                    <a:pt x="15553" y="4684"/>
                    <a:pt x="12142" y="8002"/>
                  </a:cubicBezTo>
                  <a:cubicBezTo>
                    <a:pt x="8732" y="11320"/>
                    <a:pt x="4753" y="15614"/>
                    <a:pt x="2479" y="18152"/>
                  </a:cubicBezTo>
                  <a:cubicBezTo>
                    <a:pt x="205" y="20689"/>
                    <a:pt x="-363" y="21470"/>
                    <a:pt x="205" y="21535"/>
                  </a:cubicBezTo>
                  <a:cubicBezTo>
                    <a:pt x="774" y="21600"/>
                    <a:pt x="2479" y="20949"/>
                    <a:pt x="4184" y="20234"/>
                  </a:cubicBezTo>
                  <a:cubicBezTo>
                    <a:pt x="5890" y="19518"/>
                    <a:pt x="7595" y="18737"/>
                    <a:pt x="9300" y="1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814637" y="4998902"/>
              <a:ext cx="206096" cy="58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28" fill="norm" stroke="1" extrusionOk="0">
                  <a:moveTo>
                    <a:pt x="0" y="876"/>
                  </a:moveTo>
                  <a:cubicBezTo>
                    <a:pt x="5290" y="566"/>
                    <a:pt x="10580" y="257"/>
                    <a:pt x="13886" y="102"/>
                  </a:cubicBezTo>
                  <a:cubicBezTo>
                    <a:pt x="17192" y="-53"/>
                    <a:pt x="18514" y="-53"/>
                    <a:pt x="19176" y="257"/>
                  </a:cubicBezTo>
                  <a:cubicBezTo>
                    <a:pt x="19837" y="566"/>
                    <a:pt x="19837" y="1186"/>
                    <a:pt x="19396" y="2618"/>
                  </a:cubicBezTo>
                  <a:cubicBezTo>
                    <a:pt x="18955" y="4050"/>
                    <a:pt x="18073" y="6295"/>
                    <a:pt x="18073" y="8579"/>
                  </a:cubicBezTo>
                  <a:cubicBezTo>
                    <a:pt x="18073" y="10863"/>
                    <a:pt x="18955" y="13186"/>
                    <a:pt x="19727" y="15160"/>
                  </a:cubicBezTo>
                  <a:cubicBezTo>
                    <a:pt x="20498" y="17134"/>
                    <a:pt x="21159" y="18760"/>
                    <a:pt x="21380" y="19766"/>
                  </a:cubicBezTo>
                  <a:cubicBezTo>
                    <a:pt x="21600" y="20773"/>
                    <a:pt x="21380" y="21160"/>
                    <a:pt x="20608" y="21353"/>
                  </a:cubicBezTo>
                  <a:cubicBezTo>
                    <a:pt x="19837" y="21547"/>
                    <a:pt x="18514" y="21547"/>
                    <a:pt x="15759" y="21508"/>
                  </a:cubicBezTo>
                  <a:cubicBezTo>
                    <a:pt x="13004" y="21470"/>
                    <a:pt x="8816" y="21392"/>
                    <a:pt x="6392" y="21199"/>
                  </a:cubicBezTo>
                  <a:cubicBezTo>
                    <a:pt x="3967" y="21005"/>
                    <a:pt x="3306" y="20695"/>
                    <a:pt x="2645" y="20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271837" y="5257800"/>
              <a:ext cx="285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0" y="18000"/>
                    <a:pt x="10880" y="14400"/>
                    <a:pt x="14480" y="10800"/>
                  </a:cubicBezTo>
                  <a:cubicBezTo>
                    <a:pt x="18080" y="7200"/>
                    <a:pt x="1984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309937" y="54038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4040981" y="5054055"/>
              <a:ext cx="227807" cy="42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20" fill="norm" stroke="1" extrusionOk="0">
                  <a:moveTo>
                    <a:pt x="21525" y="1972"/>
                  </a:moveTo>
                  <a:cubicBezTo>
                    <a:pt x="21525" y="1432"/>
                    <a:pt x="21525" y="892"/>
                    <a:pt x="21025" y="514"/>
                  </a:cubicBezTo>
                  <a:cubicBezTo>
                    <a:pt x="20525" y="136"/>
                    <a:pt x="19525" y="-80"/>
                    <a:pt x="17225" y="28"/>
                  </a:cubicBezTo>
                  <a:cubicBezTo>
                    <a:pt x="14925" y="136"/>
                    <a:pt x="11325" y="568"/>
                    <a:pt x="8625" y="1216"/>
                  </a:cubicBezTo>
                  <a:cubicBezTo>
                    <a:pt x="5925" y="1864"/>
                    <a:pt x="4125" y="2728"/>
                    <a:pt x="3025" y="4348"/>
                  </a:cubicBezTo>
                  <a:cubicBezTo>
                    <a:pt x="1925" y="5968"/>
                    <a:pt x="1525" y="8344"/>
                    <a:pt x="1125" y="10936"/>
                  </a:cubicBezTo>
                  <a:cubicBezTo>
                    <a:pt x="725" y="13528"/>
                    <a:pt x="325" y="16336"/>
                    <a:pt x="125" y="18064"/>
                  </a:cubicBezTo>
                  <a:cubicBezTo>
                    <a:pt x="-75" y="19792"/>
                    <a:pt x="-75" y="20440"/>
                    <a:pt x="425" y="20872"/>
                  </a:cubicBezTo>
                  <a:cubicBezTo>
                    <a:pt x="925" y="21304"/>
                    <a:pt x="1925" y="21520"/>
                    <a:pt x="4625" y="21520"/>
                  </a:cubicBezTo>
                  <a:cubicBezTo>
                    <a:pt x="7325" y="21520"/>
                    <a:pt x="11725" y="21304"/>
                    <a:pt x="14525" y="21034"/>
                  </a:cubicBezTo>
                  <a:cubicBezTo>
                    <a:pt x="17325" y="20764"/>
                    <a:pt x="18525" y="20440"/>
                    <a:pt x="19725" y="20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4040187" y="5251450"/>
              <a:ext cx="298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7723"/>
                    <a:pt x="9498" y="13846"/>
                    <a:pt x="13098" y="10246"/>
                  </a:cubicBezTo>
                  <a:cubicBezTo>
                    <a:pt x="16698" y="6646"/>
                    <a:pt x="19149" y="33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390616" y="5055034"/>
              <a:ext cx="316322" cy="45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95" fill="norm" stroke="1" extrusionOk="0">
                  <a:moveTo>
                    <a:pt x="21520" y="1771"/>
                  </a:moveTo>
                  <a:cubicBezTo>
                    <a:pt x="19072" y="1274"/>
                    <a:pt x="16624" y="776"/>
                    <a:pt x="14176" y="427"/>
                  </a:cubicBezTo>
                  <a:cubicBezTo>
                    <a:pt x="11728" y="79"/>
                    <a:pt x="9280" y="-120"/>
                    <a:pt x="7336" y="79"/>
                  </a:cubicBezTo>
                  <a:cubicBezTo>
                    <a:pt x="5392" y="278"/>
                    <a:pt x="3952" y="875"/>
                    <a:pt x="3232" y="1721"/>
                  </a:cubicBezTo>
                  <a:cubicBezTo>
                    <a:pt x="2512" y="2568"/>
                    <a:pt x="2512" y="3662"/>
                    <a:pt x="2368" y="5604"/>
                  </a:cubicBezTo>
                  <a:cubicBezTo>
                    <a:pt x="2224" y="7545"/>
                    <a:pt x="1936" y="10332"/>
                    <a:pt x="1504" y="12870"/>
                  </a:cubicBezTo>
                  <a:cubicBezTo>
                    <a:pt x="1072" y="15408"/>
                    <a:pt x="496" y="17698"/>
                    <a:pt x="208" y="19091"/>
                  </a:cubicBezTo>
                  <a:cubicBezTo>
                    <a:pt x="-80" y="20485"/>
                    <a:pt x="-80" y="20982"/>
                    <a:pt x="280" y="21231"/>
                  </a:cubicBezTo>
                  <a:cubicBezTo>
                    <a:pt x="640" y="21480"/>
                    <a:pt x="1360" y="21480"/>
                    <a:pt x="3952" y="20982"/>
                  </a:cubicBezTo>
                  <a:cubicBezTo>
                    <a:pt x="6544" y="20485"/>
                    <a:pt x="11008" y="19489"/>
                    <a:pt x="15472" y="18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4681537" y="5168900"/>
              <a:ext cx="2222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4" y="2057"/>
                    <a:pt x="5349" y="4114"/>
                    <a:pt x="8229" y="6943"/>
                  </a:cubicBezTo>
                  <a:cubicBezTo>
                    <a:pt x="11109" y="9771"/>
                    <a:pt x="14194" y="13371"/>
                    <a:pt x="16457" y="15943"/>
                  </a:cubicBezTo>
                  <a:cubicBezTo>
                    <a:pt x="18720" y="18514"/>
                    <a:pt x="20160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724776" y="5156200"/>
              <a:ext cx="166312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88" fill="norm" stroke="1" extrusionOk="0">
                  <a:moveTo>
                    <a:pt x="21483" y="0"/>
                  </a:moveTo>
                  <a:cubicBezTo>
                    <a:pt x="18202" y="761"/>
                    <a:pt x="14921" y="1521"/>
                    <a:pt x="11503" y="3423"/>
                  </a:cubicBezTo>
                  <a:cubicBezTo>
                    <a:pt x="8086" y="5324"/>
                    <a:pt x="4531" y="8366"/>
                    <a:pt x="2480" y="11332"/>
                  </a:cubicBezTo>
                  <a:cubicBezTo>
                    <a:pt x="430" y="14299"/>
                    <a:pt x="-117" y="17189"/>
                    <a:pt x="20" y="18938"/>
                  </a:cubicBezTo>
                  <a:cubicBezTo>
                    <a:pt x="156" y="20687"/>
                    <a:pt x="977" y="21296"/>
                    <a:pt x="2207" y="21448"/>
                  </a:cubicBezTo>
                  <a:cubicBezTo>
                    <a:pt x="3437" y="21600"/>
                    <a:pt x="5078" y="21296"/>
                    <a:pt x="6718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935537" y="5051606"/>
              <a:ext cx="208228" cy="41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7" fill="norm" stroke="1" extrusionOk="0">
                  <a:moveTo>
                    <a:pt x="0" y="804"/>
                  </a:moveTo>
                  <a:cubicBezTo>
                    <a:pt x="2400" y="479"/>
                    <a:pt x="4800" y="153"/>
                    <a:pt x="7855" y="45"/>
                  </a:cubicBezTo>
                  <a:cubicBezTo>
                    <a:pt x="10909" y="-64"/>
                    <a:pt x="14618" y="45"/>
                    <a:pt x="17018" y="153"/>
                  </a:cubicBezTo>
                  <a:cubicBezTo>
                    <a:pt x="19418" y="262"/>
                    <a:pt x="20509" y="370"/>
                    <a:pt x="21055" y="696"/>
                  </a:cubicBezTo>
                  <a:cubicBezTo>
                    <a:pt x="21600" y="1021"/>
                    <a:pt x="21600" y="1564"/>
                    <a:pt x="21055" y="2867"/>
                  </a:cubicBezTo>
                  <a:cubicBezTo>
                    <a:pt x="20509" y="4169"/>
                    <a:pt x="19418" y="6231"/>
                    <a:pt x="19418" y="8565"/>
                  </a:cubicBezTo>
                  <a:cubicBezTo>
                    <a:pt x="19418" y="10899"/>
                    <a:pt x="20509" y="13504"/>
                    <a:pt x="20945" y="15512"/>
                  </a:cubicBezTo>
                  <a:cubicBezTo>
                    <a:pt x="21382" y="17520"/>
                    <a:pt x="21164" y="18931"/>
                    <a:pt x="19309" y="19908"/>
                  </a:cubicBezTo>
                  <a:cubicBezTo>
                    <a:pt x="17455" y="20885"/>
                    <a:pt x="13964" y="21427"/>
                    <a:pt x="10909" y="21482"/>
                  </a:cubicBezTo>
                  <a:cubicBezTo>
                    <a:pt x="7855" y="21536"/>
                    <a:pt x="5236" y="21102"/>
                    <a:pt x="2618" y="20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5360987" y="5257800"/>
              <a:ext cx="3492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5" y="19800"/>
                    <a:pt x="7069" y="18000"/>
                    <a:pt x="10669" y="14400"/>
                  </a:cubicBezTo>
                  <a:cubicBezTo>
                    <a:pt x="14269" y="10800"/>
                    <a:pt x="17935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5860520" y="5008934"/>
              <a:ext cx="230718" cy="39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0411" y="760"/>
                  </a:moveTo>
                  <a:cubicBezTo>
                    <a:pt x="19618" y="413"/>
                    <a:pt x="18826" y="67"/>
                    <a:pt x="17240" y="9"/>
                  </a:cubicBezTo>
                  <a:cubicBezTo>
                    <a:pt x="15655" y="-49"/>
                    <a:pt x="13277" y="182"/>
                    <a:pt x="10404" y="817"/>
                  </a:cubicBezTo>
                  <a:cubicBezTo>
                    <a:pt x="7530" y="1453"/>
                    <a:pt x="4161" y="2492"/>
                    <a:pt x="2279" y="3936"/>
                  </a:cubicBezTo>
                  <a:cubicBezTo>
                    <a:pt x="396" y="5380"/>
                    <a:pt x="0" y="7228"/>
                    <a:pt x="0" y="9711"/>
                  </a:cubicBezTo>
                  <a:cubicBezTo>
                    <a:pt x="0" y="12195"/>
                    <a:pt x="396" y="15314"/>
                    <a:pt x="594" y="17162"/>
                  </a:cubicBezTo>
                  <a:cubicBezTo>
                    <a:pt x="793" y="19010"/>
                    <a:pt x="793" y="19587"/>
                    <a:pt x="892" y="20165"/>
                  </a:cubicBezTo>
                  <a:cubicBezTo>
                    <a:pt x="991" y="20742"/>
                    <a:pt x="1189" y="21320"/>
                    <a:pt x="3666" y="21435"/>
                  </a:cubicBezTo>
                  <a:cubicBezTo>
                    <a:pt x="6143" y="21551"/>
                    <a:pt x="10899" y="21204"/>
                    <a:pt x="14268" y="20627"/>
                  </a:cubicBezTo>
                  <a:cubicBezTo>
                    <a:pt x="17637" y="20049"/>
                    <a:pt x="19618" y="19241"/>
                    <a:pt x="21600" y="18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856287" y="5213350"/>
              <a:ext cx="2349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6193845" y="4985672"/>
              <a:ext cx="252993" cy="41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64" fill="norm" stroke="1" extrusionOk="0">
                  <a:moveTo>
                    <a:pt x="21514" y="1897"/>
                  </a:moveTo>
                  <a:cubicBezTo>
                    <a:pt x="18094" y="1141"/>
                    <a:pt x="14674" y="385"/>
                    <a:pt x="11974" y="115"/>
                  </a:cubicBezTo>
                  <a:cubicBezTo>
                    <a:pt x="9274" y="-155"/>
                    <a:pt x="7294" y="61"/>
                    <a:pt x="5854" y="655"/>
                  </a:cubicBezTo>
                  <a:cubicBezTo>
                    <a:pt x="4414" y="1249"/>
                    <a:pt x="3514" y="2221"/>
                    <a:pt x="2884" y="4057"/>
                  </a:cubicBezTo>
                  <a:cubicBezTo>
                    <a:pt x="2254" y="5893"/>
                    <a:pt x="1894" y="8593"/>
                    <a:pt x="1444" y="11185"/>
                  </a:cubicBezTo>
                  <a:cubicBezTo>
                    <a:pt x="994" y="13777"/>
                    <a:pt x="454" y="16261"/>
                    <a:pt x="184" y="17881"/>
                  </a:cubicBezTo>
                  <a:cubicBezTo>
                    <a:pt x="-86" y="19501"/>
                    <a:pt x="-86" y="20257"/>
                    <a:pt x="364" y="20743"/>
                  </a:cubicBezTo>
                  <a:cubicBezTo>
                    <a:pt x="814" y="21229"/>
                    <a:pt x="1714" y="21445"/>
                    <a:pt x="4054" y="21337"/>
                  </a:cubicBezTo>
                  <a:cubicBezTo>
                    <a:pt x="6394" y="21229"/>
                    <a:pt x="10174" y="20797"/>
                    <a:pt x="12244" y="20473"/>
                  </a:cubicBezTo>
                  <a:cubicBezTo>
                    <a:pt x="14314" y="20149"/>
                    <a:pt x="14674" y="19933"/>
                    <a:pt x="15034" y="19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6478587" y="4991100"/>
              <a:ext cx="1778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4469"/>
                    <a:pt x="7714" y="8938"/>
                    <a:pt x="11314" y="12538"/>
                  </a:cubicBezTo>
                  <a:cubicBezTo>
                    <a:pt x="14914" y="16138"/>
                    <a:pt x="18257" y="188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570406" y="5041900"/>
              <a:ext cx="155832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9446" y="0"/>
                    <a:pt x="17403" y="0"/>
                    <a:pt x="15213" y="825"/>
                  </a:cubicBezTo>
                  <a:cubicBezTo>
                    <a:pt x="13024" y="1651"/>
                    <a:pt x="10689" y="3302"/>
                    <a:pt x="8354" y="6054"/>
                  </a:cubicBezTo>
                  <a:cubicBezTo>
                    <a:pt x="6019" y="8805"/>
                    <a:pt x="3684" y="12657"/>
                    <a:pt x="2224" y="15203"/>
                  </a:cubicBezTo>
                  <a:cubicBezTo>
                    <a:pt x="765" y="17748"/>
                    <a:pt x="181" y="18986"/>
                    <a:pt x="35" y="19949"/>
                  </a:cubicBezTo>
                  <a:cubicBezTo>
                    <a:pt x="-111" y="20912"/>
                    <a:pt x="181" y="21600"/>
                    <a:pt x="1203" y="21600"/>
                  </a:cubicBezTo>
                  <a:cubicBezTo>
                    <a:pt x="2224" y="21600"/>
                    <a:pt x="3975" y="20912"/>
                    <a:pt x="5727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732587" y="4911972"/>
              <a:ext cx="265177" cy="59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73" fill="norm" stroke="1" extrusionOk="0">
                  <a:moveTo>
                    <a:pt x="5143" y="1029"/>
                  </a:moveTo>
                  <a:cubicBezTo>
                    <a:pt x="8057" y="722"/>
                    <a:pt x="10971" y="414"/>
                    <a:pt x="13371" y="222"/>
                  </a:cubicBezTo>
                  <a:cubicBezTo>
                    <a:pt x="15771" y="30"/>
                    <a:pt x="17657" y="-47"/>
                    <a:pt x="18943" y="30"/>
                  </a:cubicBezTo>
                  <a:cubicBezTo>
                    <a:pt x="20229" y="107"/>
                    <a:pt x="20914" y="337"/>
                    <a:pt x="21257" y="683"/>
                  </a:cubicBezTo>
                  <a:cubicBezTo>
                    <a:pt x="21600" y="1029"/>
                    <a:pt x="21600" y="1490"/>
                    <a:pt x="20829" y="2682"/>
                  </a:cubicBezTo>
                  <a:cubicBezTo>
                    <a:pt x="20057" y="3873"/>
                    <a:pt x="18514" y="5795"/>
                    <a:pt x="17657" y="7947"/>
                  </a:cubicBezTo>
                  <a:cubicBezTo>
                    <a:pt x="16800" y="10100"/>
                    <a:pt x="16629" y="12483"/>
                    <a:pt x="16714" y="14366"/>
                  </a:cubicBezTo>
                  <a:cubicBezTo>
                    <a:pt x="16800" y="16249"/>
                    <a:pt x="17143" y="17633"/>
                    <a:pt x="17400" y="18517"/>
                  </a:cubicBezTo>
                  <a:cubicBezTo>
                    <a:pt x="17657" y="19401"/>
                    <a:pt x="17829" y="19785"/>
                    <a:pt x="17914" y="20208"/>
                  </a:cubicBezTo>
                  <a:cubicBezTo>
                    <a:pt x="18000" y="20631"/>
                    <a:pt x="18000" y="21092"/>
                    <a:pt x="17314" y="21322"/>
                  </a:cubicBezTo>
                  <a:cubicBezTo>
                    <a:pt x="16629" y="21553"/>
                    <a:pt x="15257" y="21553"/>
                    <a:pt x="12257" y="21092"/>
                  </a:cubicBezTo>
                  <a:cubicBezTo>
                    <a:pt x="9257" y="20631"/>
                    <a:pt x="4629" y="19708"/>
                    <a:pt x="0" y="18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866227" y="6161352"/>
              <a:ext cx="213866" cy="362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85" fill="norm" stroke="1" extrusionOk="0">
                  <a:moveTo>
                    <a:pt x="19400" y="4386"/>
                  </a:moveTo>
                  <a:cubicBezTo>
                    <a:pt x="19819" y="3762"/>
                    <a:pt x="20239" y="3137"/>
                    <a:pt x="20658" y="2388"/>
                  </a:cubicBezTo>
                  <a:cubicBezTo>
                    <a:pt x="21078" y="1639"/>
                    <a:pt x="21497" y="765"/>
                    <a:pt x="20868" y="328"/>
                  </a:cubicBezTo>
                  <a:cubicBezTo>
                    <a:pt x="20239" y="-109"/>
                    <a:pt x="18561" y="-109"/>
                    <a:pt x="15940" y="328"/>
                  </a:cubicBezTo>
                  <a:cubicBezTo>
                    <a:pt x="13318" y="765"/>
                    <a:pt x="9753" y="1639"/>
                    <a:pt x="7237" y="2575"/>
                  </a:cubicBezTo>
                  <a:cubicBezTo>
                    <a:pt x="4720" y="3512"/>
                    <a:pt x="3252" y="4511"/>
                    <a:pt x="2414" y="6446"/>
                  </a:cubicBezTo>
                  <a:cubicBezTo>
                    <a:pt x="1575" y="8381"/>
                    <a:pt x="1365" y="11253"/>
                    <a:pt x="1050" y="13375"/>
                  </a:cubicBezTo>
                  <a:cubicBezTo>
                    <a:pt x="736" y="15498"/>
                    <a:pt x="316" y="16871"/>
                    <a:pt x="107" y="18057"/>
                  </a:cubicBezTo>
                  <a:cubicBezTo>
                    <a:pt x="-103" y="19244"/>
                    <a:pt x="-103" y="20242"/>
                    <a:pt x="1050" y="20804"/>
                  </a:cubicBezTo>
                  <a:cubicBezTo>
                    <a:pt x="2204" y="21366"/>
                    <a:pt x="4511" y="21491"/>
                    <a:pt x="7656" y="21304"/>
                  </a:cubicBezTo>
                  <a:cubicBezTo>
                    <a:pt x="10802" y="21116"/>
                    <a:pt x="14786" y="20617"/>
                    <a:pt x="18771" y="20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890587" y="635635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163629" y="6083027"/>
              <a:ext cx="260359" cy="41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4" fill="norm" stroke="1" extrusionOk="0">
                  <a:moveTo>
                    <a:pt x="21426" y="1006"/>
                  </a:moveTo>
                  <a:cubicBezTo>
                    <a:pt x="17768" y="455"/>
                    <a:pt x="14110" y="-96"/>
                    <a:pt x="11584" y="14"/>
                  </a:cubicBezTo>
                  <a:cubicBezTo>
                    <a:pt x="9058" y="124"/>
                    <a:pt x="7665" y="896"/>
                    <a:pt x="6707" y="1833"/>
                  </a:cubicBezTo>
                  <a:cubicBezTo>
                    <a:pt x="5749" y="2769"/>
                    <a:pt x="5226" y="3871"/>
                    <a:pt x="4703" y="5745"/>
                  </a:cubicBezTo>
                  <a:cubicBezTo>
                    <a:pt x="4181" y="7618"/>
                    <a:pt x="3658" y="10263"/>
                    <a:pt x="2961" y="12522"/>
                  </a:cubicBezTo>
                  <a:cubicBezTo>
                    <a:pt x="2265" y="14782"/>
                    <a:pt x="1394" y="16655"/>
                    <a:pt x="784" y="17977"/>
                  </a:cubicBezTo>
                  <a:cubicBezTo>
                    <a:pt x="174" y="19300"/>
                    <a:pt x="-174" y="20071"/>
                    <a:pt x="87" y="20457"/>
                  </a:cubicBezTo>
                  <a:cubicBezTo>
                    <a:pt x="349" y="20843"/>
                    <a:pt x="1220" y="20843"/>
                    <a:pt x="3920" y="20953"/>
                  </a:cubicBezTo>
                  <a:cubicBezTo>
                    <a:pt x="6620" y="21063"/>
                    <a:pt x="11149" y="21284"/>
                    <a:pt x="15678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512887" y="6184900"/>
              <a:ext cx="2095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3150"/>
                    <a:pt x="5673" y="6300"/>
                    <a:pt x="9273" y="9900"/>
                  </a:cubicBezTo>
                  <a:cubicBezTo>
                    <a:pt x="12873" y="13500"/>
                    <a:pt x="17236" y="175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535024" y="6178550"/>
              <a:ext cx="200114" cy="31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29" fill="norm" stroke="1" extrusionOk="0">
                  <a:moveTo>
                    <a:pt x="21496" y="0"/>
                  </a:moveTo>
                  <a:cubicBezTo>
                    <a:pt x="20359" y="286"/>
                    <a:pt x="19222" y="572"/>
                    <a:pt x="17517" y="2289"/>
                  </a:cubicBezTo>
                  <a:cubicBezTo>
                    <a:pt x="15812" y="4005"/>
                    <a:pt x="13538" y="7152"/>
                    <a:pt x="10810" y="10228"/>
                  </a:cubicBezTo>
                  <a:cubicBezTo>
                    <a:pt x="8081" y="13303"/>
                    <a:pt x="4898" y="16307"/>
                    <a:pt x="2852" y="18238"/>
                  </a:cubicBezTo>
                  <a:cubicBezTo>
                    <a:pt x="805" y="20170"/>
                    <a:pt x="-104" y="21028"/>
                    <a:pt x="10" y="21314"/>
                  </a:cubicBezTo>
                  <a:cubicBezTo>
                    <a:pt x="123" y="21600"/>
                    <a:pt x="1260" y="21314"/>
                    <a:pt x="2283" y="20885"/>
                  </a:cubicBezTo>
                  <a:cubicBezTo>
                    <a:pt x="3307" y="20456"/>
                    <a:pt x="4216" y="19883"/>
                    <a:pt x="5125" y="19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855787" y="6369050"/>
              <a:ext cx="2032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982787" y="6254750"/>
              <a:ext cx="190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16"/>
                    <a:pt x="9600" y="10232"/>
                    <a:pt x="13200" y="13832"/>
                  </a:cubicBezTo>
                  <a:cubicBezTo>
                    <a:pt x="16800" y="17432"/>
                    <a:pt x="19200" y="195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2281630" y="6238743"/>
              <a:ext cx="120258" cy="25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347" fill="norm" stroke="1" extrusionOk="0">
                  <a:moveTo>
                    <a:pt x="20800" y="2908"/>
                  </a:moveTo>
                  <a:cubicBezTo>
                    <a:pt x="19336" y="1679"/>
                    <a:pt x="17871" y="449"/>
                    <a:pt x="16224" y="98"/>
                  </a:cubicBezTo>
                  <a:cubicBezTo>
                    <a:pt x="14576" y="-253"/>
                    <a:pt x="12746" y="274"/>
                    <a:pt x="10000" y="2645"/>
                  </a:cubicBezTo>
                  <a:cubicBezTo>
                    <a:pt x="7254" y="5015"/>
                    <a:pt x="3593" y="9230"/>
                    <a:pt x="1580" y="12303"/>
                  </a:cubicBezTo>
                  <a:cubicBezTo>
                    <a:pt x="-434" y="15376"/>
                    <a:pt x="-800" y="17308"/>
                    <a:pt x="2129" y="18625"/>
                  </a:cubicBezTo>
                  <a:cubicBezTo>
                    <a:pt x="5058" y="19942"/>
                    <a:pt x="11281" y="20645"/>
                    <a:pt x="17505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2408237" y="638175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611437" y="63055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668587" y="6227903"/>
              <a:ext cx="88588" cy="31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413" fill="norm" stroke="1" extrusionOk="0">
                  <a:moveTo>
                    <a:pt x="0" y="2229"/>
                  </a:moveTo>
                  <a:cubicBezTo>
                    <a:pt x="0" y="1376"/>
                    <a:pt x="0" y="524"/>
                    <a:pt x="1227" y="168"/>
                  </a:cubicBezTo>
                  <a:cubicBezTo>
                    <a:pt x="2455" y="-187"/>
                    <a:pt x="4909" y="-45"/>
                    <a:pt x="8836" y="1234"/>
                  </a:cubicBezTo>
                  <a:cubicBezTo>
                    <a:pt x="12764" y="2513"/>
                    <a:pt x="18164" y="4929"/>
                    <a:pt x="19882" y="8126"/>
                  </a:cubicBezTo>
                  <a:cubicBezTo>
                    <a:pt x="21600" y="11324"/>
                    <a:pt x="19636" y="15302"/>
                    <a:pt x="17918" y="17647"/>
                  </a:cubicBezTo>
                  <a:cubicBezTo>
                    <a:pt x="16200" y="19992"/>
                    <a:pt x="14727" y="20702"/>
                    <a:pt x="13255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840037" y="643890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990320" y="6223000"/>
              <a:ext cx="135468" cy="11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3375" y="0"/>
                  </a:moveTo>
                  <a:cubicBezTo>
                    <a:pt x="1687" y="0"/>
                    <a:pt x="0" y="0"/>
                    <a:pt x="0" y="964"/>
                  </a:cubicBezTo>
                  <a:cubicBezTo>
                    <a:pt x="0" y="1929"/>
                    <a:pt x="1687" y="3857"/>
                    <a:pt x="4387" y="7136"/>
                  </a:cubicBezTo>
                  <a:cubicBezTo>
                    <a:pt x="7087" y="10414"/>
                    <a:pt x="10800" y="15043"/>
                    <a:pt x="13500" y="17743"/>
                  </a:cubicBezTo>
                  <a:cubicBezTo>
                    <a:pt x="16200" y="20443"/>
                    <a:pt x="17887" y="21214"/>
                    <a:pt x="19069" y="21407"/>
                  </a:cubicBezTo>
                  <a:cubicBezTo>
                    <a:pt x="20250" y="21600"/>
                    <a:pt x="20925" y="21214"/>
                    <a:pt x="21600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100387" y="6223000"/>
              <a:ext cx="762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789"/>
                    <a:pt x="13200" y="7579"/>
                    <a:pt x="9600" y="11179"/>
                  </a:cubicBezTo>
                  <a:cubicBezTo>
                    <a:pt x="6000" y="14779"/>
                    <a:pt x="3000" y="18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182937" y="6165850"/>
              <a:ext cx="231118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8836" y="1440"/>
                  </a:moveTo>
                  <a:cubicBezTo>
                    <a:pt x="9425" y="960"/>
                    <a:pt x="10015" y="480"/>
                    <a:pt x="11291" y="240"/>
                  </a:cubicBezTo>
                  <a:cubicBezTo>
                    <a:pt x="12567" y="0"/>
                    <a:pt x="14531" y="0"/>
                    <a:pt x="16004" y="0"/>
                  </a:cubicBezTo>
                  <a:cubicBezTo>
                    <a:pt x="17476" y="0"/>
                    <a:pt x="18458" y="0"/>
                    <a:pt x="19342" y="240"/>
                  </a:cubicBezTo>
                  <a:cubicBezTo>
                    <a:pt x="20225" y="480"/>
                    <a:pt x="21011" y="960"/>
                    <a:pt x="21305" y="2064"/>
                  </a:cubicBezTo>
                  <a:cubicBezTo>
                    <a:pt x="21600" y="3168"/>
                    <a:pt x="21404" y="4896"/>
                    <a:pt x="20815" y="7152"/>
                  </a:cubicBezTo>
                  <a:cubicBezTo>
                    <a:pt x="20225" y="9408"/>
                    <a:pt x="19244" y="12192"/>
                    <a:pt x="18753" y="14400"/>
                  </a:cubicBezTo>
                  <a:cubicBezTo>
                    <a:pt x="18262" y="16608"/>
                    <a:pt x="18262" y="18240"/>
                    <a:pt x="17476" y="19296"/>
                  </a:cubicBezTo>
                  <a:cubicBezTo>
                    <a:pt x="16691" y="20352"/>
                    <a:pt x="15120" y="20832"/>
                    <a:pt x="12076" y="21120"/>
                  </a:cubicBezTo>
                  <a:cubicBezTo>
                    <a:pt x="9033" y="21408"/>
                    <a:pt x="4516" y="215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499576" y="6673850"/>
              <a:ext cx="657962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958" y="0"/>
                  </a:moveTo>
                  <a:cubicBezTo>
                    <a:pt x="543" y="0"/>
                    <a:pt x="128" y="0"/>
                    <a:pt x="24" y="1054"/>
                  </a:cubicBezTo>
                  <a:cubicBezTo>
                    <a:pt x="-80" y="2107"/>
                    <a:pt x="128" y="4215"/>
                    <a:pt x="1132" y="6322"/>
                  </a:cubicBezTo>
                  <a:cubicBezTo>
                    <a:pt x="2135" y="8429"/>
                    <a:pt x="3935" y="10537"/>
                    <a:pt x="5701" y="11063"/>
                  </a:cubicBezTo>
                  <a:cubicBezTo>
                    <a:pt x="7466" y="11590"/>
                    <a:pt x="9197" y="10537"/>
                    <a:pt x="10235" y="10010"/>
                  </a:cubicBezTo>
                  <a:cubicBezTo>
                    <a:pt x="11274" y="9483"/>
                    <a:pt x="11620" y="9483"/>
                    <a:pt x="11689" y="11327"/>
                  </a:cubicBezTo>
                  <a:cubicBezTo>
                    <a:pt x="11758" y="13171"/>
                    <a:pt x="11551" y="16859"/>
                    <a:pt x="11655" y="18966"/>
                  </a:cubicBezTo>
                  <a:cubicBezTo>
                    <a:pt x="11758" y="21073"/>
                    <a:pt x="12174" y="21600"/>
                    <a:pt x="13385" y="21600"/>
                  </a:cubicBezTo>
                  <a:cubicBezTo>
                    <a:pt x="14597" y="21600"/>
                    <a:pt x="16605" y="21073"/>
                    <a:pt x="18093" y="20020"/>
                  </a:cubicBezTo>
                  <a:cubicBezTo>
                    <a:pt x="19582" y="18966"/>
                    <a:pt x="20551" y="17385"/>
                    <a:pt x="21520" y="15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649537" y="6877049"/>
              <a:ext cx="279401" cy="24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0"/>
                  </a:moveTo>
                  <a:cubicBezTo>
                    <a:pt x="982" y="5445"/>
                    <a:pt x="1964" y="10891"/>
                    <a:pt x="2536" y="14158"/>
                  </a:cubicBezTo>
                  <a:cubicBezTo>
                    <a:pt x="3109" y="17425"/>
                    <a:pt x="3273" y="18514"/>
                    <a:pt x="3600" y="19422"/>
                  </a:cubicBezTo>
                  <a:cubicBezTo>
                    <a:pt x="3927" y="20329"/>
                    <a:pt x="4418" y="21055"/>
                    <a:pt x="4991" y="21146"/>
                  </a:cubicBezTo>
                  <a:cubicBezTo>
                    <a:pt x="5564" y="21237"/>
                    <a:pt x="6218" y="20692"/>
                    <a:pt x="6955" y="18424"/>
                  </a:cubicBezTo>
                  <a:cubicBezTo>
                    <a:pt x="7691" y="16155"/>
                    <a:pt x="8509" y="12161"/>
                    <a:pt x="9082" y="9620"/>
                  </a:cubicBezTo>
                  <a:cubicBezTo>
                    <a:pt x="9655" y="7079"/>
                    <a:pt x="9982" y="5990"/>
                    <a:pt x="10145" y="5899"/>
                  </a:cubicBezTo>
                  <a:cubicBezTo>
                    <a:pt x="10309" y="5808"/>
                    <a:pt x="10309" y="6716"/>
                    <a:pt x="10718" y="8622"/>
                  </a:cubicBezTo>
                  <a:cubicBezTo>
                    <a:pt x="11127" y="10528"/>
                    <a:pt x="11945" y="13432"/>
                    <a:pt x="12682" y="15882"/>
                  </a:cubicBezTo>
                  <a:cubicBezTo>
                    <a:pt x="13418" y="18333"/>
                    <a:pt x="14073" y="20329"/>
                    <a:pt x="14645" y="20965"/>
                  </a:cubicBezTo>
                  <a:cubicBezTo>
                    <a:pt x="15218" y="21600"/>
                    <a:pt x="15709" y="20874"/>
                    <a:pt x="16609" y="18061"/>
                  </a:cubicBezTo>
                  <a:cubicBezTo>
                    <a:pt x="17509" y="15247"/>
                    <a:pt x="18818" y="10346"/>
                    <a:pt x="19718" y="7442"/>
                  </a:cubicBezTo>
                  <a:cubicBezTo>
                    <a:pt x="20618" y="4538"/>
                    <a:pt x="21109" y="3630"/>
                    <a:pt x="21600" y="2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671887" y="641350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5840"/>
                    <a:pt x="10643" y="10080"/>
                    <a:pt x="14243" y="6480"/>
                  </a:cubicBezTo>
                  <a:cubicBezTo>
                    <a:pt x="17843" y="2880"/>
                    <a:pt x="1972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681557" y="6534150"/>
              <a:ext cx="155431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00" fill="norm" stroke="1" extrusionOk="0">
                  <a:moveTo>
                    <a:pt x="1276" y="0"/>
                  </a:moveTo>
                  <a:cubicBezTo>
                    <a:pt x="412" y="7200"/>
                    <a:pt x="-452" y="14400"/>
                    <a:pt x="268" y="18000"/>
                  </a:cubicBezTo>
                  <a:cubicBezTo>
                    <a:pt x="988" y="21600"/>
                    <a:pt x="3292" y="21600"/>
                    <a:pt x="7036" y="20700"/>
                  </a:cubicBezTo>
                  <a:cubicBezTo>
                    <a:pt x="10780" y="19800"/>
                    <a:pt x="15964" y="18000"/>
                    <a:pt x="21148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140611" y="6182068"/>
              <a:ext cx="204377" cy="32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34" fill="norm" stroke="1" extrusionOk="0">
                  <a:moveTo>
                    <a:pt x="14009" y="2291"/>
                  </a:moveTo>
                  <a:cubicBezTo>
                    <a:pt x="14890" y="1871"/>
                    <a:pt x="15772" y="1450"/>
                    <a:pt x="15772" y="1029"/>
                  </a:cubicBezTo>
                  <a:cubicBezTo>
                    <a:pt x="15772" y="608"/>
                    <a:pt x="14890" y="188"/>
                    <a:pt x="13898" y="47"/>
                  </a:cubicBezTo>
                  <a:cubicBezTo>
                    <a:pt x="12906" y="-93"/>
                    <a:pt x="11804" y="47"/>
                    <a:pt x="10151" y="889"/>
                  </a:cubicBezTo>
                  <a:cubicBezTo>
                    <a:pt x="8498" y="1730"/>
                    <a:pt x="6294" y="3273"/>
                    <a:pt x="4421" y="5517"/>
                  </a:cubicBezTo>
                  <a:cubicBezTo>
                    <a:pt x="2547" y="7762"/>
                    <a:pt x="1004" y="10707"/>
                    <a:pt x="343" y="12951"/>
                  </a:cubicBezTo>
                  <a:cubicBezTo>
                    <a:pt x="-318" y="15195"/>
                    <a:pt x="-98" y="16738"/>
                    <a:pt x="1666" y="18071"/>
                  </a:cubicBezTo>
                  <a:cubicBezTo>
                    <a:pt x="3429" y="19403"/>
                    <a:pt x="6735" y="20525"/>
                    <a:pt x="9931" y="21016"/>
                  </a:cubicBezTo>
                  <a:cubicBezTo>
                    <a:pt x="13127" y="21507"/>
                    <a:pt x="16213" y="21367"/>
                    <a:pt x="18086" y="21016"/>
                  </a:cubicBezTo>
                  <a:cubicBezTo>
                    <a:pt x="19960" y="20665"/>
                    <a:pt x="20621" y="20104"/>
                    <a:pt x="21282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198937" y="6337300"/>
              <a:ext cx="101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424908" y="6172625"/>
              <a:ext cx="250280" cy="29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03" fill="norm" stroke="1" extrusionOk="0">
                  <a:moveTo>
                    <a:pt x="21462" y="429"/>
                  </a:moveTo>
                  <a:cubicBezTo>
                    <a:pt x="17650" y="275"/>
                    <a:pt x="13838" y="122"/>
                    <a:pt x="11479" y="46"/>
                  </a:cubicBezTo>
                  <a:cubicBezTo>
                    <a:pt x="9119" y="-31"/>
                    <a:pt x="8212" y="-31"/>
                    <a:pt x="7395" y="199"/>
                  </a:cubicBezTo>
                  <a:cubicBezTo>
                    <a:pt x="6578" y="429"/>
                    <a:pt x="5852" y="888"/>
                    <a:pt x="5307" y="1960"/>
                  </a:cubicBezTo>
                  <a:cubicBezTo>
                    <a:pt x="4763" y="3033"/>
                    <a:pt x="4400" y="4718"/>
                    <a:pt x="3765" y="7092"/>
                  </a:cubicBezTo>
                  <a:cubicBezTo>
                    <a:pt x="3129" y="9467"/>
                    <a:pt x="2222" y="12531"/>
                    <a:pt x="1586" y="14446"/>
                  </a:cubicBezTo>
                  <a:cubicBezTo>
                    <a:pt x="951" y="16360"/>
                    <a:pt x="588" y="17126"/>
                    <a:pt x="316" y="17892"/>
                  </a:cubicBezTo>
                  <a:cubicBezTo>
                    <a:pt x="44" y="18658"/>
                    <a:pt x="-138" y="19424"/>
                    <a:pt x="134" y="20037"/>
                  </a:cubicBezTo>
                  <a:cubicBezTo>
                    <a:pt x="407" y="20650"/>
                    <a:pt x="1133" y="21109"/>
                    <a:pt x="2494" y="21339"/>
                  </a:cubicBezTo>
                  <a:cubicBezTo>
                    <a:pt x="3855" y="21569"/>
                    <a:pt x="5852" y="21569"/>
                    <a:pt x="7849" y="21263"/>
                  </a:cubicBezTo>
                  <a:cubicBezTo>
                    <a:pt x="9845" y="20956"/>
                    <a:pt x="11842" y="20343"/>
                    <a:pt x="13838" y="19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618037" y="6280150"/>
              <a:ext cx="1270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5914"/>
                    <a:pt x="12240" y="11829"/>
                    <a:pt x="15840" y="15429"/>
                  </a:cubicBezTo>
                  <a:cubicBezTo>
                    <a:pt x="19440" y="19029"/>
                    <a:pt x="20520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611687" y="6265904"/>
              <a:ext cx="177801" cy="21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21600" y="151"/>
                  </a:moveTo>
                  <a:cubicBezTo>
                    <a:pt x="20057" y="-56"/>
                    <a:pt x="18514" y="-264"/>
                    <a:pt x="15943" y="1086"/>
                  </a:cubicBezTo>
                  <a:cubicBezTo>
                    <a:pt x="13371" y="2436"/>
                    <a:pt x="9771" y="5344"/>
                    <a:pt x="6943" y="8978"/>
                  </a:cubicBezTo>
                  <a:cubicBezTo>
                    <a:pt x="4114" y="12613"/>
                    <a:pt x="2057" y="16974"/>
                    <a:pt x="0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884737" y="6362699"/>
              <a:ext cx="190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320" y="15429"/>
                    <a:pt x="8640" y="21600"/>
                    <a:pt x="12240" y="20057"/>
                  </a:cubicBezTo>
                  <a:cubicBezTo>
                    <a:pt x="15840" y="18514"/>
                    <a:pt x="18720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001930" y="6248400"/>
              <a:ext cx="980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54"/>
                    <a:pt x="-1585" y="10708"/>
                    <a:pt x="575" y="14308"/>
                  </a:cubicBezTo>
                  <a:cubicBezTo>
                    <a:pt x="2735" y="17908"/>
                    <a:pt x="11375" y="1975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106987" y="6235700"/>
              <a:ext cx="209551" cy="17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4741"/>
                  </a:moveTo>
                  <a:cubicBezTo>
                    <a:pt x="655" y="3688"/>
                    <a:pt x="1309" y="2634"/>
                    <a:pt x="1745" y="3293"/>
                  </a:cubicBezTo>
                  <a:cubicBezTo>
                    <a:pt x="2182" y="3951"/>
                    <a:pt x="2400" y="6322"/>
                    <a:pt x="2618" y="8956"/>
                  </a:cubicBezTo>
                  <a:cubicBezTo>
                    <a:pt x="2836" y="11590"/>
                    <a:pt x="3055" y="14488"/>
                    <a:pt x="3600" y="16332"/>
                  </a:cubicBezTo>
                  <a:cubicBezTo>
                    <a:pt x="4145" y="18176"/>
                    <a:pt x="5018" y="18966"/>
                    <a:pt x="5782" y="18834"/>
                  </a:cubicBezTo>
                  <a:cubicBezTo>
                    <a:pt x="6545" y="18702"/>
                    <a:pt x="7200" y="17649"/>
                    <a:pt x="7527" y="16463"/>
                  </a:cubicBezTo>
                  <a:cubicBezTo>
                    <a:pt x="7855" y="15278"/>
                    <a:pt x="7855" y="13961"/>
                    <a:pt x="8073" y="14093"/>
                  </a:cubicBezTo>
                  <a:cubicBezTo>
                    <a:pt x="8291" y="14224"/>
                    <a:pt x="8727" y="15805"/>
                    <a:pt x="9382" y="17385"/>
                  </a:cubicBezTo>
                  <a:cubicBezTo>
                    <a:pt x="10036" y="18966"/>
                    <a:pt x="10909" y="20546"/>
                    <a:pt x="11891" y="21073"/>
                  </a:cubicBezTo>
                  <a:cubicBezTo>
                    <a:pt x="12873" y="21600"/>
                    <a:pt x="13964" y="21073"/>
                    <a:pt x="15382" y="17912"/>
                  </a:cubicBezTo>
                  <a:cubicBezTo>
                    <a:pt x="16800" y="14751"/>
                    <a:pt x="18545" y="8956"/>
                    <a:pt x="19636" y="5532"/>
                  </a:cubicBezTo>
                  <a:cubicBezTo>
                    <a:pt x="20727" y="2107"/>
                    <a:pt x="21164" y="10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329237" y="6147377"/>
              <a:ext cx="185674" cy="37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29" fill="norm" stroke="1" extrusionOk="0">
                  <a:moveTo>
                    <a:pt x="0" y="2896"/>
                  </a:moveTo>
                  <a:cubicBezTo>
                    <a:pt x="4611" y="1920"/>
                    <a:pt x="9222" y="943"/>
                    <a:pt x="12135" y="455"/>
                  </a:cubicBezTo>
                  <a:cubicBezTo>
                    <a:pt x="15047" y="-33"/>
                    <a:pt x="16261" y="-33"/>
                    <a:pt x="17474" y="28"/>
                  </a:cubicBezTo>
                  <a:cubicBezTo>
                    <a:pt x="18688" y="89"/>
                    <a:pt x="19901" y="211"/>
                    <a:pt x="20629" y="699"/>
                  </a:cubicBezTo>
                  <a:cubicBezTo>
                    <a:pt x="21357" y="1187"/>
                    <a:pt x="21600" y="2042"/>
                    <a:pt x="20751" y="4299"/>
                  </a:cubicBezTo>
                  <a:cubicBezTo>
                    <a:pt x="19901" y="6557"/>
                    <a:pt x="17960" y="10218"/>
                    <a:pt x="16867" y="13025"/>
                  </a:cubicBezTo>
                  <a:cubicBezTo>
                    <a:pt x="15775" y="15831"/>
                    <a:pt x="15533" y="17784"/>
                    <a:pt x="15775" y="19126"/>
                  </a:cubicBezTo>
                  <a:cubicBezTo>
                    <a:pt x="16018" y="20469"/>
                    <a:pt x="16746" y="21201"/>
                    <a:pt x="16261" y="21384"/>
                  </a:cubicBezTo>
                  <a:cubicBezTo>
                    <a:pt x="15775" y="21567"/>
                    <a:pt x="14076" y="21201"/>
                    <a:pt x="12013" y="20164"/>
                  </a:cubicBezTo>
                  <a:cubicBezTo>
                    <a:pt x="9951" y="19126"/>
                    <a:pt x="7524" y="17418"/>
                    <a:pt x="5097" y="15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4" name="Drawing"/>
          <p:cNvGrpSpPr/>
          <p:nvPr/>
        </p:nvGrpSpPr>
        <p:grpSpPr>
          <a:xfrm>
            <a:off x="768350" y="1663700"/>
            <a:ext cx="11646037" cy="6456056"/>
            <a:chOff x="0" y="0"/>
            <a:chExt cx="11646036" cy="6456055"/>
          </a:xfrm>
        </p:grpSpPr>
        <p:sp>
          <p:nvSpPr>
            <p:cNvPr id="2092" name="Line"/>
            <p:cNvSpPr/>
            <p:nvPr/>
          </p:nvSpPr>
          <p:spPr>
            <a:xfrm>
              <a:off x="25399" y="189126"/>
              <a:ext cx="279401" cy="38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77"/>
                  </a:moveTo>
                  <a:cubicBezTo>
                    <a:pt x="982" y="-41"/>
                    <a:pt x="1964" y="-160"/>
                    <a:pt x="3682" y="849"/>
                  </a:cubicBezTo>
                  <a:cubicBezTo>
                    <a:pt x="5400" y="1858"/>
                    <a:pt x="7855" y="3994"/>
                    <a:pt x="10145" y="6783"/>
                  </a:cubicBezTo>
                  <a:cubicBezTo>
                    <a:pt x="12436" y="9572"/>
                    <a:pt x="14564" y="13014"/>
                    <a:pt x="16445" y="15565"/>
                  </a:cubicBezTo>
                  <a:cubicBezTo>
                    <a:pt x="18327" y="18117"/>
                    <a:pt x="19964" y="19778"/>
                    <a:pt x="2160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5955" y="158750"/>
              <a:ext cx="215196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21320" y="0"/>
                  </a:moveTo>
                  <a:cubicBezTo>
                    <a:pt x="19223" y="697"/>
                    <a:pt x="17126" y="1394"/>
                    <a:pt x="14190" y="3658"/>
                  </a:cubicBezTo>
                  <a:cubicBezTo>
                    <a:pt x="11254" y="5923"/>
                    <a:pt x="7479" y="9755"/>
                    <a:pt x="4858" y="12716"/>
                  </a:cubicBezTo>
                  <a:cubicBezTo>
                    <a:pt x="2237" y="15677"/>
                    <a:pt x="769" y="17768"/>
                    <a:pt x="244" y="19103"/>
                  </a:cubicBezTo>
                  <a:cubicBezTo>
                    <a:pt x="-280" y="20439"/>
                    <a:pt x="139" y="21019"/>
                    <a:pt x="5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65949" y="348767"/>
              <a:ext cx="288101" cy="11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917" fill="norm" stroke="1" extrusionOk="0">
                  <a:moveTo>
                    <a:pt x="5851" y="20917"/>
                  </a:moveTo>
                  <a:cubicBezTo>
                    <a:pt x="3959" y="19374"/>
                    <a:pt x="2067" y="17831"/>
                    <a:pt x="1042" y="16096"/>
                  </a:cubicBezTo>
                  <a:cubicBezTo>
                    <a:pt x="18" y="14360"/>
                    <a:pt x="-140" y="12431"/>
                    <a:pt x="96" y="9538"/>
                  </a:cubicBezTo>
                  <a:cubicBezTo>
                    <a:pt x="333" y="6646"/>
                    <a:pt x="964" y="2788"/>
                    <a:pt x="2540" y="1053"/>
                  </a:cubicBezTo>
                  <a:cubicBezTo>
                    <a:pt x="4117" y="-683"/>
                    <a:pt x="6640" y="-297"/>
                    <a:pt x="8768" y="2403"/>
                  </a:cubicBezTo>
                  <a:cubicBezTo>
                    <a:pt x="10896" y="5103"/>
                    <a:pt x="12631" y="10117"/>
                    <a:pt x="13813" y="13203"/>
                  </a:cubicBezTo>
                  <a:cubicBezTo>
                    <a:pt x="14996" y="16288"/>
                    <a:pt x="15626" y="17446"/>
                    <a:pt x="16809" y="15903"/>
                  </a:cubicBezTo>
                  <a:cubicBezTo>
                    <a:pt x="17991" y="14360"/>
                    <a:pt x="19726" y="10117"/>
                    <a:pt x="21460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95350" y="196850"/>
              <a:ext cx="317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800"/>
                    <a:pt x="8640" y="9600"/>
                    <a:pt x="12240" y="13200"/>
                  </a:cubicBezTo>
                  <a:cubicBezTo>
                    <a:pt x="15840" y="16800"/>
                    <a:pt x="1872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901699" y="143007"/>
              <a:ext cx="173182" cy="35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00" fill="norm" stroke="1" extrusionOk="0">
                  <a:moveTo>
                    <a:pt x="0" y="3571"/>
                  </a:moveTo>
                  <a:cubicBezTo>
                    <a:pt x="0" y="2692"/>
                    <a:pt x="0" y="1813"/>
                    <a:pt x="1952" y="1059"/>
                  </a:cubicBezTo>
                  <a:cubicBezTo>
                    <a:pt x="3904" y="306"/>
                    <a:pt x="7807" y="-322"/>
                    <a:pt x="11190" y="180"/>
                  </a:cubicBezTo>
                  <a:cubicBezTo>
                    <a:pt x="14573" y="683"/>
                    <a:pt x="17436" y="2315"/>
                    <a:pt x="17957" y="4011"/>
                  </a:cubicBezTo>
                  <a:cubicBezTo>
                    <a:pt x="18477" y="5706"/>
                    <a:pt x="16655" y="7464"/>
                    <a:pt x="14704" y="8657"/>
                  </a:cubicBezTo>
                  <a:cubicBezTo>
                    <a:pt x="12752" y="9850"/>
                    <a:pt x="10670" y="10478"/>
                    <a:pt x="10149" y="10604"/>
                  </a:cubicBezTo>
                  <a:cubicBezTo>
                    <a:pt x="9629" y="10729"/>
                    <a:pt x="10670" y="10352"/>
                    <a:pt x="12101" y="10352"/>
                  </a:cubicBezTo>
                  <a:cubicBezTo>
                    <a:pt x="13533" y="10352"/>
                    <a:pt x="15354" y="10729"/>
                    <a:pt x="17046" y="11671"/>
                  </a:cubicBezTo>
                  <a:cubicBezTo>
                    <a:pt x="18737" y="12613"/>
                    <a:pt x="20299" y="14120"/>
                    <a:pt x="20949" y="15501"/>
                  </a:cubicBezTo>
                  <a:cubicBezTo>
                    <a:pt x="21600" y="16883"/>
                    <a:pt x="21340" y="18138"/>
                    <a:pt x="20039" y="19080"/>
                  </a:cubicBezTo>
                  <a:cubicBezTo>
                    <a:pt x="18737" y="20022"/>
                    <a:pt x="16395" y="20650"/>
                    <a:pt x="14053" y="20964"/>
                  </a:cubicBezTo>
                  <a:cubicBezTo>
                    <a:pt x="11711" y="21278"/>
                    <a:pt x="9369" y="21278"/>
                    <a:pt x="7417" y="20964"/>
                  </a:cubicBezTo>
                  <a:cubicBezTo>
                    <a:pt x="5465" y="20650"/>
                    <a:pt x="3904" y="20022"/>
                    <a:pt x="3773" y="19583"/>
                  </a:cubicBezTo>
                  <a:cubicBezTo>
                    <a:pt x="3643" y="19143"/>
                    <a:pt x="4945" y="18892"/>
                    <a:pt x="6246" y="18704"/>
                  </a:cubicBezTo>
                  <a:cubicBezTo>
                    <a:pt x="7547" y="18515"/>
                    <a:pt x="8848" y="18390"/>
                    <a:pt x="10149" y="18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152706" y="349250"/>
              <a:ext cx="1569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200"/>
                    <a:pt x="3818" y="10400"/>
                    <a:pt x="1118" y="14000"/>
                  </a:cubicBezTo>
                  <a:cubicBezTo>
                    <a:pt x="-1582" y="17600"/>
                    <a:pt x="1118" y="196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143000" y="260350"/>
              <a:ext cx="6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222492" y="266700"/>
              <a:ext cx="11064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600" fill="norm" stroke="1" extrusionOk="0">
                  <a:moveTo>
                    <a:pt x="2978" y="6271"/>
                  </a:moveTo>
                  <a:cubicBezTo>
                    <a:pt x="1778" y="9755"/>
                    <a:pt x="578" y="13239"/>
                    <a:pt x="178" y="15794"/>
                  </a:cubicBezTo>
                  <a:cubicBezTo>
                    <a:pt x="-222" y="18348"/>
                    <a:pt x="178" y="19974"/>
                    <a:pt x="178" y="20206"/>
                  </a:cubicBezTo>
                  <a:cubicBezTo>
                    <a:pt x="178" y="20439"/>
                    <a:pt x="-222" y="19277"/>
                    <a:pt x="378" y="15910"/>
                  </a:cubicBezTo>
                  <a:cubicBezTo>
                    <a:pt x="978" y="12542"/>
                    <a:pt x="2578" y="6968"/>
                    <a:pt x="4178" y="3832"/>
                  </a:cubicBezTo>
                  <a:cubicBezTo>
                    <a:pt x="5778" y="697"/>
                    <a:pt x="7378" y="0"/>
                    <a:pt x="9178" y="0"/>
                  </a:cubicBezTo>
                  <a:cubicBezTo>
                    <a:pt x="10978" y="0"/>
                    <a:pt x="12978" y="697"/>
                    <a:pt x="15178" y="3484"/>
                  </a:cubicBezTo>
                  <a:cubicBezTo>
                    <a:pt x="17378" y="6271"/>
                    <a:pt x="19778" y="11148"/>
                    <a:pt x="20578" y="14516"/>
                  </a:cubicBezTo>
                  <a:cubicBezTo>
                    <a:pt x="21378" y="17884"/>
                    <a:pt x="20578" y="19742"/>
                    <a:pt x="197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443441" y="171566"/>
              <a:ext cx="96716" cy="28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432" fill="norm" stroke="1" extrusionOk="0">
                  <a:moveTo>
                    <a:pt x="19827" y="4279"/>
                  </a:moveTo>
                  <a:cubicBezTo>
                    <a:pt x="20277" y="3485"/>
                    <a:pt x="20727" y="2691"/>
                    <a:pt x="20502" y="1897"/>
                  </a:cubicBezTo>
                  <a:cubicBezTo>
                    <a:pt x="20277" y="1103"/>
                    <a:pt x="19377" y="308"/>
                    <a:pt x="17802" y="70"/>
                  </a:cubicBezTo>
                  <a:cubicBezTo>
                    <a:pt x="16227" y="-168"/>
                    <a:pt x="13977" y="150"/>
                    <a:pt x="10602" y="1738"/>
                  </a:cubicBezTo>
                  <a:cubicBezTo>
                    <a:pt x="7227" y="3326"/>
                    <a:pt x="2727" y="6185"/>
                    <a:pt x="927" y="9361"/>
                  </a:cubicBezTo>
                  <a:cubicBezTo>
                    <a:pt x="-873" y="12538"/>
                    <a:pt x="27" y="16032"/>
                    <a:pt x="2952" y="18097"/>
                  </a:cubicBezTo>
                  <a:cubicBezTo>
                    <a:pt x="5877" y="20161"/>
                    <a:pt x="10827" y="20797"/>
                    <a:pt x="15777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576916" y="229550"/>
              <a:ext cx="108828" cy="20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99" fill="norm" stroke="1" extrusionOk="0">
                  <a:moveTo>
                    <a:pt x="3323" y="4624"/>
                  </a:moveTo>
                  <a:cubicBezTo>
                    <a:pt x="2492" y="8224"/>
                    <a:pt x="1662" y="11824"/>
                    <a:pt x="1246" y="14186"/>
                  </a:cubicBezTo>
                  <a:cubicBezTo>
                    <a:pt x="831" y="16549"/>
                    <a:pt x="831" y="17674"/>
                    <a:pt x="623" y="18799"/>
                  </a:cubicBezTo>
                  <a:cubicBezTo>
                    <a:pt x="415" y="19924"/>
                    <a:pt x="0" y="21049"/>
                    <a:pt x="0" y="20936"/>
                  </a:cubicBezTo>
                  <a:cubicBezTo>
                    <a:pt x="0" y="20824"/>
                    <a:pt x="415" y="19474"/>
                    <a:pt x="1869" y="15987"/>
                  </a:cubicBezTo>
                  <a:cubicBezTo>
                    <a:pt x="3323" y="12499"/>
                    <a:pt x="5815" y="6874"/>
                    <a:pt x="7892" y="3724"/>
                  </a:cubicBezTo>
                  <a:cubicBezTo>
                    <a:pt x="9969" y="574"/>
                    <a:pt x="11631" y="-101"/>
                    <a:pt x="13292" y="11"/>
                  </a:cubicBezTo>
                  <a:cubicBezTo>
                    <a:pt x="14954" y="124"/>
                    <a:pt x="16615" y="1024"/>
                    <a:pt x="18069" y="3949"/>
                  </a:cubicBezTo>
                  <a:cubicBezTo>
                    <a:pt x="19523" y="6874"/>
                    <a:pt x="20769" y="11824"/>
                    <a:pt x="21185" y="15087"/>
                  </a:cubicBezTo>
                  <a:cubicBezTo>
                    <a:pt x="21600" y="18349"/>
                    <a:pt x="21185" y="19924"/>
                    <a:pt x="20769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758950" y="387350"/>
              <a:ext cx="635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981670" y="153348"/>
              <a:ext cx="111633" cy="37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394" fill="norm" stroke="1" extrusionOk="0">
                  <a:moveTo>
                    <a:pt x="3448" y="6426"/>
                  </a:moveTo>
                  <a:cubicBezTo>
                    <a:pt x="3055" y="9786"/>
                    <a:pt x="2662" y="13146"/>
                    <a:pt x="2269" y="15126"/>
                  </a:cubicBezTo>
                  <a:cubicBezTo>
                    <a:pt x="1877" y="17106"/>
                    <a:pt x="1484" y="17706"/>
                    <a:pt x="1288" y="18306"/>
                  </a:cubicBezTo>
                  <a:cubicBezTo>
                    <a:pt x="1091" y="18906"/>
                    <a:pt x="1091" y="19506"/>
                    <a:pt x="895" y="20166"/>
                  </a:cubicBezTo>
                  <a:cubicBezTo>
                    <a:pt x="698" y="20826"/>
                    <a:pt x="306" y="21546"/>
                    <a:pt x="109" y="21366"/>
                  </a:cubicBezTo>
                  <a:cubicBezTo>
                    <a:pt x="-87" y="21186"/>
                    <a:pt x="-87" y="20106"/>
                    <a:pt x="698" y="17706"/>
                  </a:cubicBezTo>
                  <a:cubicBezTo>
                    <a:pt x="1484" y="15306"/>
                    <a:pt x="3055" y="11586"/>
                    <a:pt x="4822" y="8526"/>
                  </a:cubicBezTo>
                  <a:cubicBezTo>
                    <a:pt x="6589" y="5466"/>
                    <a:pt x="8553" y="3066"/>
                    <a:pt x="10320" y="1686"/>
                  </a:cubicBezTo>
                  <a:cubicBezTo>
                    <a:pt x="12088" y="306"/>
                    <a:pt x="13658" y="-54"/>
                    <a:pt x="15229" y="6"/>
                  </a:cubicBezTo>
                  <a:cubicBezTo>
                    <a:pt x="16800" y="66"/>
                    <a:pt x="18371" y="546"/>
                    <a:pt x="19549" y="1866"/>
                  </a:cubicBezTo>
                  <a:cubicBezTo>
                    <a:pt x="20728" y="3186"/>
                    <a:pt x="21513" y="5346"/>
                    <a:pt x="19353" y="7326"/>
                  </a:cubicBezTo>
                  <a:cubicBezTo>
                    <a:pt x="17193" y="9306"/>
                    <a:pt x="12088" y="11106"/>
                    <a:pt x="6982" y="12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2114549" y="50800"/>
              <a:ext cx="73906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600" fill="norm" stroke="1" extrusionOk="0">
                  <a:moveTo>
                    <a:pt x="0" y="0"/>
                  </a:moveTo>
                  <a:cubicBezTo>
                    <a:pt x="3503" y="106"/>
                    <a:pt x="7005" y="212"/>
                    <a:pt x="10216" y="794"/>
                  </a:cubicBezTo>
                  <a:cubicBezTo>
                    <a:pt x="13427" y="1376"/>
                    <a:pt x="16346" y="2435"/>
                    <a:pt x="18389" y="4712"/>
                  </a:cubicBezTo>
                  <a:cubicBezTo>
                    <a:pt x="20432" y="6988"/>
                    <a:pt x="21600" y="10482"/>
                    <a:pt x="18389" y="13500"/>
                  </a:cubicBezTo>
                  <a:cubicBezTo>
                    <a:pt x="15178" y="16518"/>
                    <a:pt x="7589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305049" y="3683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3643768" y="27743"/>
              <a:ext cx="210682" cy="40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09" fill="norm" stroke="1" extrusionOk="0">
                  <a:moveTo>
                    <a:pt x="21499" y="2215"/>
                  </a:moveTo>
                  <a:cubicBezTo>
                    <a:pt x="21499" y="1658"/>
                    <a:pt x="21499" y="1102"/>
                    <a:pt x="20959" y="656"/>
                  </a:cubicBezTo>
                  <a:cubicBezTo>
                    <a:pt x="20419" y="211"/>
                    <a:pt x="19339" y="-123"/>
                    <a:pt x="17287" y="44"/>
                  </a:cubicBezTo>
                  <a:cubicBezTo>
                    <a:pt x="15235" y="211"/>
                    <a:pt x="12211" y="879"/>
                    <a:pt x="9619" y="1992"/>
                  </a:cubicBezTo>
                  <a:cubicBezTo>
                    <a:pt x="7027" y="3106"/>
                    <a:pt x="4867" y="4665"/>
                    <a:pt x="3139" y="6891"/>
                  </a:cubicBezTo>
                  <a:cubicBezTo>
                    <a:pt x="1411" y="9118"/>
                    <a:pt x="115" y="12013"/>
                    <a:pt x="7" y="14407"/>
                  </a:cubicBezTo>
                  <a:cubicBezTo>
                    <a:pt x="-101" y="16801"/>
                    <a:pt x="979" y="18693"/>
                    <a:pt x="2059" y="19863"/>
                  </a:cubicBezTo>
                  <a:cubicBezTo>
                    <a:pt x="3139" y="21032"/>
                    <a:pt x="4219" y="21477"/>
                    <a:pt x="6595" y="21254"/>
                  </a:cubicBezTo>
                  <a:cubicBezTo>
                    <a:pt x="8971" y="21032"/>
                    <a:pt x="12643" y="20141"/>
                    <a:pt x="16315" y="19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3638549" y="22860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928201" y="0"/>
              <a:ext cx="231050" cy="41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16" fill="norm" stroke="1" extrusionOk="0">
                  <a:moveTo>
                    <a:pt x="21434" y="0"/>
                  </a:moveTo>
                  <a:cubicBezTo>
                    <a:pt x="18489" y="220"/>
                    <a:pt x="15543" y="441"/>
                    <a:pt x="12598" y="992"/>
                  </a:cubicBezTo>
                  <a:cubicBezTo>
                    <a:pt x="9652" y="1543"/>
                    <a:pt x="6707" y="2424"/>
                    <a:pt x="5038" y="3857"/>
                  </a:cubicBezTo>
                  <a:cubicBezTo>
                    <a:pt x="3369" y="5290"/>
                    <a:pt x="2976" y="7273"/>
                    <a:pt x="2583" y="9863"/>
                  </a:cubicBezTo>
                  <a:cubicBezTo>
                    <a:pt x="2190" y="12453"/>
                    <a:pt x="1798" y="15649"/>
                    <a:pt x="1209" y="17743"/>
                  </a:cubicBezTo>
                  <a:cubicBezTo>
                    <a:pt x="619" y="19837"/>
                    <a:pt x="-166" y="20829"/>
                    <a:pt x="30" y="21214"/>
                  </a:cubicBezTo>
                  <a:cubicBezTo>
                    <a:pt x="227" y="21600"/>
                    <a:pt x="1405" y="21380"/>
                    <a:pt x="3369" y="20994"/>
                  </a:cubicBezTo>
                  <a:cubicBezTo>
                    <a:pt x="5332" y="20608"/>
                    <a:pt x="8081" y="20057"/>
                    <a:pt x="10830" y="19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178300" y="114300"/>
              <a:ext cx="1651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5349"/>
                    <a:pt x="10523" y="10697"/>
                    <a:pt x="14123" y="14297"/>
                  </a:cubicBezTo>
                  <a:cubicBezTo>
                    <a:pt x="17723" y="17897"/>
                    <a:pt x="19662" y="197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218730" y="107950"/>
              <a:ext cx="13737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9604" y="167"/>
                    <a:pt x="17967" y="335"/>
                    <a:pt x="15185" y="1926"/>
                  </a:cubicBezTo>
                  <a:cubicBezTo>
                    <a:pt x="12404" y="3516"/>
                    <a:pt x="8476" y="6530"/>
                    <a:pt x="5531" y="9628"/>
                  </a:cubicBezTo>
                  <a:cubicBezTo>
                    <a:pt x="2585" y="12726"/>
                    <a:pt x="622" y="15907"/>
                    <a:pt x="131" y="17916"/>
                  </a:cubicBezTo>
                  <a:cubicBezTo>
                    <a:pt x="-360" y="19926"/>
                    <a:pt x="622" y="20763"/>
                    <a:pt x="16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406899" y="363"/>
              <a:ext cx="172774" cy="43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82" fill="norm" stroke="1" extrusionOk="0">
                  <a:moveTo>
                    <a:pt x="0" y="617"/>
                  </a:moveTo>
                  <a:cubicBezTo>
                    <a:pt x="3904" y="406"/>
                    <a:pt x="7807" y="194"/>
                    <a:pt x="10410" y="88"/>
                  </a:cubicBezTo>
                  <a:cubicBezTo>
                    <a:pt x="13012" y="-18"/>
                    <a:pt x="14313" y="-18"/>
                    <a:pt x="15614" y="35"/>
                  </a:cubicBezTo>
                  <a:cubicBezTo>
                    <a:pt x="16916" y="88"/>
                    <a:pt x="18217" y="194"/>
                    <a:pt x="18998" y="617"/>
                  </a:cubicBezTo>
                  <a:cubicBezTo>
                    <a:pt x="19778" y="1041"/>
                    <a:pt x="20039" y="1782"/>
                    <a:pt x="19778" y="3635"/>
                  </a:cubicBezTo>
                  <a:cubicBezTo>
                    <a:pt x="19518" y="5488"/>
                    <a:pt x="18737" y="8453"/>
                    <a:pt x="18867" y="10888"/>
                  </a:cubicBezTo>
                  <a:cubicBezTo>
                    <a:pt x="18998" y="13323"/>
                    <a:pt x="20039" y="15229"/>
                    <a:pt x="20689" y="16553"/>
                  </a:cubicBezTo>
                  <a:cubicBezTo>
                    <a:pt x="21340" y="17876"/>
                    <a:pt x="21600" y="18617"/>
                    <a:pt x="20429" y="19358"/>
                  </a:cubicBezTo>
                  <a:cubicBezTo>
                    <a:pt x="19258" y="20100"/>
                    <a:pt x="16655" y="20841"/>
                    <a:pt x="13923" y="21211"/>
                  </a:cubicBezTo>
                  <a:cubicBezTo>
                    <a:pt x="11190" y="21582"/>
                    <a:pt x="8328" y="21582"/>
                    <a:pt x="5465" y="21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756150" y="1905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4794250" y="2921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085780" y="119408"/>
              <a:ext cx="140270" cy="22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939" fill="norm" stroke="1" extrusionOk="0">
                  <a:moveTo>
                    <a:pt x="2021" y="6117"/>
                  </a:moveTo>
                  <a:cubicBezTo>
                    <a:pt x="1698" y="5117"/>
                    <a:pt x="1376" y="4117"/>
                    <a:pt x="1376" y="4117"/>
                  </a:cubicBezTo>
                  <a:cubicBezTo>
                    <a:pt x="1376" y="4117"/>
                    <a:pt x="1698" y="5117"/>
                    <a:pt x="1860" y="7517"/>
                  </a:cubicBezTo>
                  <a:cubicBezTo>
                    <a:pt x="2021" y="9917"/>
                    <a:pt x="2021" y="13717"/>
                    <a:pt x="1860" y="16417"/>
                  </a:cubicBezTo>
                  <a:cubicBezTo>
                    <a:pt x="1698" y="19117"/>
                    <a:pt x="1376" y="20717"/>
                    <a:pt x="892" y="20917"/>
                  </a:cubicBezTo>
                  <a:cubicBezTo>
                    <a:pt x="409" y="21117"/>
                    <a:pt x="-236" y="19917"/>
                    <a:pt x="86" y="17117"/>
                  </a:cubicBezTo>
                  <a:cubicBezTo>
                    <a:pt x="409" y="14317"/>
                    <a:pt x="1698" y="9917"/>
                    <a:pt x="3633" y="6617"/>
                  </a:cubicBezTo>
                  <a:cubicBezTo>
                    <a:pt x="5567" y="3317"/>
                    <a:pt x="8146" y="1117"/>
                    <a:pt x="11209" y="317"/>
                  </a:cubicBezTo>
                  <a:cubicBezTo>
                    <a:pt x="14271" y="-483"/>
                    <a:pt x="17818" y="117"/>
                    <a:pt x="19591" y="3417"/>
                  </a:cubicBezTo>
                  <a:cubicBezTo>
                    <a:pt x="21364" y="6717"/>
                    <a:pt x="21364" y="12717"/>
                    <a:pt x="21364" y="18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302250" y="260350"/>
              <a:ext cx="31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455291" y="88904"/>
              <a:ext cx="209168" cy="46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03" fill="norm" stroke="1" extrusionOk="0">
                  <a:moveTo>
                    <a:pt x="5119" y="7555"/>
                  </a:moveTo>
                  <a:cubicBezTo>
                    <a:pt x="4255" y="10267"/>
                    <a:pt x="3391" y="12979"/>
                    <a:pt x="2743" y="15110"/>
                  </a:cubicBezTo>
                  <a:cubicBezTo>
                    <a:pt x="2095" y="17241"/>
                    <a:pt x="1663" y="18791"/>
                    <a:pt x="1231" y="19856"/>
                  </a:cubicBezTo>
                  <a:cubicBezTo>
                    <a:pt x="799" y="20922"/>
                    <a:pt x="367" y="21503"/>
                    <a:pt x="151" y="21503"/>
                  </a:cubicBezTo>
                  <a:cubicBezTo>
                    <a:pt x="-65" y="21503"/>
                    <a:pt x="-65" y="20922"/>
                    <a:pt x="259" y="19081"/>
                  </a:cubicBezTo>
                  <a:cubicBezTo>
                    <a:pt x="583" y="17241"/>
                    <a:pt x="1231" y="14142"/>
                    <a:pt x="2311" y="11090"/>
                  </a:cubicBezTo>
                  <a:cubicBezTo>
                    <a:pt x="3391" y="8039"/>
                    <a:pt x="4903" y="5037"/>
                    <a:pt x="5875" y="3245"/>
                  </a:cubicBezTo>
                  <a:cubicBezTo>
                    <a:pt x="6847" y="1453"/>
                    <a:pt x="7279" y="872"/>
                    <a:pt x="8035" y="484"/>
                  </a:cubicBezTo>
                  <a:cubicBezTo>
                    <a:pt x="8791" y="97"/>
                    <a:pt x="9871" y="-97"/>
                    <a:pt x="11599" y="48"/>
                  </a:cubicBezTo>
                  <a:cubicBezTo>
                    <a:pt x="13327" y="194"/>
                    <a:pt x="15703" y="678"/>
                    <a:pt x="17647" y="1646"/>
                  </a:cubicBezTo>
                  <a:cubicBezTo>
                    <a:pt x="19591" y="2615"/>
                    <a:pt x="21103" y="4068"/>
                    <a:pt x="21319" y="5327"/>
                  </a:cubicBezTo>
                  <a:cubicBezTo>
                    <a:pt x="21535" y="6586"/>
                    <a:pt x="20455" y="7652"/>
                    <a:pt x="16999" y="8330"/>
                  </a:cubicBezTo>
                  <a:cubicBezTo>
                    <a:pt x="13543" y="9008"/>
                    <a:pt x="7711" y="9299"/>
                    <a:pt x="1879" y="9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0" y="749299"/>
              <a:ext cx="104013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21"/>
                  </a:moveTo>
                  <a:cubicBezTo>
                    <a:pt x="154" y="19915"/>
                    <a:pt x="308" y="19609"/>
                    <a:pt x="473" y="19226"/>
                  </a:cubicBezTo>
                  <a:cubicBezTo>
                    <a:pt x="637" y="18843"/>
                    <a:pt x="813" y="18383"/>
                    <a:pt x="993" y="17847"/>
                  </a:cubicBezTo>
                  <a:cubicBezTo>
                    <a:pt x="1174" y="17311"/>
                    <a:pt x="1358" y="16698"/>
                    <a:pt x="1536" y="16085"/>
                  </a:cubicBezTo>
                  <a:cubicBezTo>
                    <a:pt x="1714" y="15472"/>
                    <a:pt x="1886" y="14860"/>
                    <a:pt x="2064" y="14323"/>
                  </a:cubicBezTo>
                  <a:cubicBezTo>
                    <a:pt x="2242" y="13787"/>
                    <a:pt x="2426" y="13328"/>
                    <a:pt x="2593" y="12945"/>
                  </a:cubicBezTo>
                  <a:cubicBezTo>
                    <a:pt x="2760" y="12562"/>
                    <a:pt x="2910" y="12255"/>
                    <a:pt x="3055" y="11949"/>
                  </a:cubicBezTo>
                  <a:cubicBezTo>
                    <a:pt x="3200" y="11643"/>
                    <a:pt x="3341" y="11336"/>
                    <a:pt x="3492" y="10953"/>
                  </a:cubicBezTo>
                  <a:cubicBezTo>
                    <a:pt x="3644" y="10570"/>
                    <a:pt x="3807" y="10111"/>
                    <a:pt x="3982" y="9651"/>
                  </a:cubicBezTo>
                  <a:cubicBezTo>
                    <a:pt x="4158" y="9191"/>
                    <a:pt x="4347" y="8732"/>
                    <a:pt x="4538" y="8272"/>
                  </a:cubicBezTo>
                  <a:cubicBezTo>
                    <a:pt x="4730" y="7813"/>
                    <a:pt x="4923" y="7353"/>
                    <a:pt x="5073" y="6970"/>
                  </a:cubicBezTo>
                  <a:cubicBezTo>
                    <a:pt x="5222" y="6587"/>
                    <a:pt x="5327" y="6281"/>
                    <a:pt x="5429" y="6051"/>
                  </a:cubicBezTo>
                  <a:cubicBezTo>
                    <a:pt x="5530" y="5821"/>
                    <a:pt x="5626" y="5668"/>
                    <a:pt x="5730" y="5515"/>
                  </a:cubicBezTo>
                  <a:cubicBezTo>
                    <a:pt x="5833" y="5362"/>
                    <a:pt x="5943" y="5209"/>
                    <a:pt x="6059" y="4979"/>
                  </a:cubicBezTo>
                  <a:cubicBezTo>
                    <a:pt x="6176" y="4749"/>
                    <a:pt x="6299" y="4443"/>
                    <a:pt x="6407" y="4213"/>
                  </a:cubicBezTo>
                  <a:cubicBezTo>
                    <a:pt x="6514" y="3983"/>
                    <a:pt x="6607" y="3830"/>
                    <a:pt x="6714" y="3677"/>
                  </a:cubicBezTo>
                  <a:cubicBezTo>
                    <a:pt x="6822" y="3523"/>
                    <a:pt x="6945" y="3370"/>
                    <a:pt x="7073" y="3217"/>
                  </a:cubicBezTo>
                  <a:cubicBezTo>
                    <a:pt x="7200" y="3064"/>
                    <a:pt x="7332" y="2911"/>
                    <a:pt x="7453" y="2757"/>
                  </a:cubicBezTo>
                  <a:cubicBezTo>
                    <a:pt x="7574" y="2604"/>
                    <a:pt x="7684" y="2451"/>
                    <a:pt x="7802" y="2298"/>
                  </a:cubicBezTo>
                  <a:cubicBezTo>
                    <a:pt x="7921" y="2145"/>
                    <a:pt x="8048" y="1991"/>
                    <a:pt x="8180" y="1838"/>
                  </a:cubicBezTo>
                  <a:cubicBezTo>
                    <a:pt x="8312" y="1685"/>
                    <a:pt x="8448" y="1532"/>
                    <a:pt x="8580" y="1455"/>
                  </a:cubicBezTo>
                  <a:cubicBezTo>
                    <a:pt x="8712" y="1379"/>
                    <a:pt x="8840" y="1379"/>
                    <a:pt x="8971" y="1302"/>
                  </a:cubicBezTo>
                  <a:cubicBezTo>
                    <a:pt x="9103" y="1226"/>
                    <a:pt x="9240" y="1072"/>
                    <a:pt x="9371" y="919"/>
                  </a:cubicBezTo>
                  <a:cubicBezTo>
                    <a:pt x="9503" y="766"/>
                    <a:pt x="9631" y="613"/>
                    <a:pt x="9769" y="536"/>
                  </a:cubicBezTo>
                  <a:cubicBezTo>
                    <a:pt x="9908" y="460"/>
                    <a:pt x="10057" y="460"/>
                    <a:pt x="10202" y="383"/>
                  </a:cubicBezTo>
                  <a:cubicBezTo>
                    <a:pt x="10347" y="306"/>
                    <a:pt x="10488" y="153"/>
                    <a:pt x="10633" y="77"/>
                  </a:cubicBezTo>
                  <a:cubicBezTo>
                    <a:pt x="10778" y="0"/>
                    <a:pt x="10927" y="0"/>
                    <a:pt x="11070" y="0"/>
                  </a:cubicBezTo>
                  <a:cubicBezTo>
                    <a:pt x="11213" y="0"/>
                    <a:pt x="11349" y="0"/>
                    <a:pt x="11497" y="0"/>
                  </a:cubicBezTo>
                  <a:cubicBezTo>
                    <a:pt x="11644" y="0"/>
                    <a:pt x="11802" y="0"/>
                    <a:pt x="11956" y="77"/>
                  </a:cubicBezTo>
                  <a:cubicBezTo>
                    <a:pt x="12110" y="153"/>
                    <a:pt x="12259" y="306"/>
                    <a:pt x="12413" y="460"/>
                  </a:cubicBezTo>
                  <a:cubicBezTo>
                    <a:pt x="12567" y="613"/>
                    <a:pt x="12725" y="766"/>
                    <a:pt x="12875" y="919"/>
                  </a:cubicBezTo>
                  <a:cubicBezTo>
                    <a:pt x="13024" y="1072"/>
                    <a:pt x="13165" y="1226"/>
                    <a:pt x="13314" y="1455"/>
                  </a:cubicBezTo>
                  <a:cubicBezTo>
                    <a:pt x="13464" y="1685"/>
                    <a:pt x="13622" y="1991"/>
                    <a:pt x="13778" y="2221"/>
                  </a:cubicBezTo>
                  <a:cubicBezTo>
                    <a:pt x="13934" y="2451"/>
                    <a:pt x="14088" y="2604"/>
                    <a:pt x="14242" y="2834"/>
                  </a:cubicBezTo>
                  <a:cubicBezTo>
                    <a:pt x="14396" y="3064"/>
                    <a:pt x="14549" y="3370"/>
                    <a:pt x="14695" y="3600"/>
                  </a:cubicBezTo>
                  <a:cubicBezTo>
                    <a:pt x="14840" y="3830"/>
                    <a:pt x="14976" y="3983"/>
                    <a:pt x="15123" y="4213"/>
                  </a:cubicBezTo>
                  <a:cubicBezTo>
                    <a:pt x="15270" y="4443"/>
                    <a:pt x="15429" y="4749"/>
                    <a:pt x="15580" y="5055"/>
                  </a:cubicBezTo>
                  <a:cubicBezTo>
                    <a:pt x="15732" y="5362"/>
                    <a:pt x="15877" y="5668"/>
                    <a:pt x="16090" y="6128"/>
                  </a:cubicBezTo>
                  <a:cubicBezTo>
                    <a:pt x="16303" y="6587"/>
                    <a:pt x="16585" y="7200"/>
                    <a:pt x="16800" y="7660"/>
                  </a:cubicBezTo>
                  <a:cubicBezTo>
                    <a:pt x="17015" y="8119"/>
                    <a:pt x="17165" y="8426"/>
                    <a:pt x="17310" y="8732"/>
                  </a:cubicBezTo>
                  <a:cubicBezTo>
                    <a:pt x="17455" y="9038"/>
                    <a:pt x="17596" y="9345"/>
                    <a:pt x="17734" y="9651"/>
                  </a:cubicBezTo>
                  <a:cubicBezTo>
                    <a:pt x="17873" y="9957"/>
                    <a:pt x="18009" y="10264"/>
                    <a:pt x="18207" y="10800"/>
                  </a:cubicBezTo>
                  <a:cubicBezTo>
                    <a:pt x="18404" y="11336"/>
                    <a:pt x="18664" y="12102"/>
                    <a:pt x="18855" y="12638"/>
                  </a:cubicBezTo>
                  <a:cubicBezTo>
                    <a:pt x="19046" y="13174"/>
                    <a:pt x="19169" y="13481"/>
                    <a:pt x="19345" y="13940"/>
                  </a:cubicBezTo>
                  <a:cubicBezTo>
                    <a:pt x="19521" y="14400"/>
                    <a:pt x="19749" y="15013"/>
                    <a:pt x="19965" y="15626"/>
                  </a:cubicBezTo>
                  <a:cubicBezTo>
                    <a:pt x="20180" y="16238"/>
                    <a:pt x="20382" y="16851"/>
                    <a:pt x="20611" y="17694"/>
                  </a:cubicBezTo>
                  <a:cubicBezTo>
                    <a:pt x="20840" y="18536"/>
                    <a:pt x="21095" y="19609"/>
                    <a:pt x="21264" y="20298"/>
                  </a:cubicBezTo>
                  <a:cubicBezTo>
                    <a:pt x="21433" y="20987"/>
                    <a:pt x="21516" y="212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44499" y="1384300"/>
              <a:ext cx="2667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4" y="2833"/>
                    <a:pt x="5829" y="5666"/>
                    <a:pt x="9000" y="8734"/>
                  </a:cubicBezTo>
                  <a:cubicBezTo>
                    <a:pt x="12171" y="11803"/>
                    <a:pt x="15600" y="15108"/>
                    <a:pt x="17743" y="17292"/>
                  </a:cubicBezTo>
                  <a:cubicBezTo>
                    <a:pt x="19886" y="19475"/>
                    <a:pt x="20743" y="205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06118" y="1358900"/>
              <a:ext cx="205082" cy="38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40" fill="norm" stroke="1" extrusionOk="0">
                  <a:moveTo>
                    <a:pt x="21355" y="0"/>
                  </a:moveTo>
                  <a:cubicBezTo>
                    <a:pt x="20253" y="118"/>
                    <a:pt x="19151" y="236"/>
                    <a:pt x="17939" y="767"/>
                  </a:cubicBezTo>
                  <a:cubicBezTo>
                    <a:pt x="16726" y="1298"/>
                    <a:pt x="15404" y="2243"/>
                    <a:pt x="13090" y="4544"/>
                  </a:cubicBezTo>
                  <a:cubicBezTo>
                    <a:pt x="10775" y="6846"/>
                    <a:pt x="7469" y="10505"/>
                    <a:pt x="5155" y="13220"/>
                  </a:cubicBezTo>
                  <a:cubicBezTo>
                    <a:pt x="2841" y="15934"/>
                    <a:pt x="1518" y="17705"/>
                    <a:pt x="747" y="19003"/>
                  </a:cubicBezTo>
                  <a:cubicBezTo>
                    <a:pt x="-25" y="20302"/>
                    <a:pt x="-245" y="21128"/>
                    <a:pt x="306" y="21364"/>
                  </a:cubicBezTo>
                  <a:cubicBezTo>
                    <a:pt x="857" y="21600"/>
                    <a:pt x="2179" y="21246"/>
                    <a:pt x="3502" y="20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863599" y="146050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888364" y="1657350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432837" y="1416050"/>
              <a:ext cx="34014" cy="34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537" fill="norm" stroke="1" extrusionOk="0">
                  <a:moveTo>
                    <a:pt x="8982" y="0"/>
                  </a:moveTo>
                  <a:cubicBezTo>
                    <a:pt x="7711" y="4373"/>
                    <a:pt x="6441" y="8746"/>
                    <a:pt x="5170" y="11926"/>
                  </a:cubicBezTo>
                  <a:cubicBezTo>
                    <a:pt x="3899" y="15107"/>
                    <a:pt x="2629" y="17094"/>
                    <a:pt x="1358" y="18685"/>
                  </a:cubicBezTo>
                  <a:cubicBezTo>
                    <a:pt x="88" y="20275"/>
                    <a:pt x="-1183" y="21467"/>
                    <a:pt x="1993" y="21534"/>
                  </a:cubicBezTo>
                  <a:cubicBezTo>
                    <a:pt x="5170" y="21600"/>
                    <a:pt x="12793" y="20540"/>
                    <a:pt x="20417" y="19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593850" y="1377950"/>
              <a:ext cx="12700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35"/>
                    <a:pt x="7200" y="8471"/>
                    <a:pt x="3600" y="12071"/>
                  </a:cubicBezTo>
                  <a:cubicBezTo>
                    <a:pt x="0" y="15671"/>
                    <a:pt x="0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365250" y="1539593"/>
              <a:ext cx="3429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400" y="2735"/>
                    <a:pt x="8800" y="-1585"/>
                    <a:pt x="12400" y="575"/>
                  </a:cubicBezTo>
                  <a:cubicBezTo>
                    <a:pt x="16000" y="2735"/>
                    <a:pt x="188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333500" y="1644650"/>
              <a:ext cx="3556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840"/>
                    <a:pt x="9257" y="10080"/>
                    <a:pt x="12857" y="6480"/>
                  </a:cubicBezTo>
                  <a:cubicBezTo>
                    <a:pt x="16457" y="2880"/>
                    <a:pt x="1902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037465" y="1466850"/>
              <a:ext cx="108835" cy="30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85" fill="norm" stroke="1" extrusionOk="0">
                  <a:moveTo>
                    <a:pt x="20955" y="888"/>
                  </a:moveTo>
                  <a:cubicBezTo>
                    <a:pt x="15657" y="444"/>
                    <a:pt x="10359" y="0"/>
                    <a:pt x="6895" y="0"/>
                  </a:cubicBezTo>
                  <a:cubicBezTo>
                    <a:pt x="3430" y="0"/>
                    <a:pt x="1800" y="444"/>
                    <a:pt x="781" y="2071"/>
                  </a:cubicBezTo>
                  <a:cubicBezTo>
                    <a:pt x="-237" y="3699"/>
                    <a:pt x="-645" y="6510"/>
                    <a:pt x="2004" y="9025"/>
                  </a:cubicBezTo>
                  <a:cubicBezTo>
                    <a:pt x="4653" y="11540"/>
                    <a:pt x="10359" y="13759"/>
                    <a:pt x="14027" y="15164"/>
                  </a:cubicBezTo>
                  <a:cubicBezTo>
                    <a:pt x="17695" y="16570"/>
                    <a:pt x="19325" y="17162"/>
                    <a:pt x="20140" y="17827"/>
                  </a:cubicBezTo>
                  <a:cubicBezTo>
                    <a:pt x="20955" y="18493"/>
                    <a:pt x="20955" y="19233"/>
                    <a:pt x="20140" y="19825"/>
                  </a:cubicBezTo>
                  <a:cubicBezTo>
                    <a:pt x="19325" y="20416"/>
                    <a:pt x="17695" y="20860"/>
                    <a:pt x="15861" y="21156"/>
                  </a:cubicBezTo>
                  <a:cubicBezTo>
                    <a:pt x="14027" y="21452"/>
                    <a:pt x="11989" y="21600"/>
                    <a:pt x="10359" y="21378"/>
                  </a:cubicBezTo>
                  <a:cubicBezTo>
                    <a:pt x="8729" y="21156"/>
                    <a:pt x="7506" y="20564"/>
                    <a:pt x="6895" y="19899"/>
                  </a:cubicBezTo>
                  <a:cubicBezTo>
                    <a:pt x="6283" y="19233"/>
                    <a:pt x="6283" y="18493"/>
                    <a:pt x="7710" y="17605"/>
                  </a:cubicBezTo>
                  <a:cubicBezTo>
                    <a:pt x="9136" y="16718"/>
                    <a:pt x="11989" y="15682"/>
                    <a:pt x="14842" y="14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184400" y="1554618"/>
              <a:ext cx="139700" cy="18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6022"/>
                  </a:moveTo>
                  <a:cubicBezTo>
                    <a:pt x="982" y="4795"/>
                    <a:pt x="1964" y="3568"/>
                    <a:pt x="2782" y="2341"/>
                  </a:cubicBezTo>
                  <a:cubicBezTo>
                    <a:pt x="3600" y="1113"/>
                    <a:pt x="4255" y="-114"/>
                    <a:pt x="4091" y="9"/>
                  </a:cubicBezTo>
                  <a:cubicBezTo>
                    <a:pt x="3927" y="131"/>
                    <a:pt x="2945" y="1604"/>
                    <a:pt x="2455" y="4918"/>
                  </a:cubicBezTo>
                  <a:cubicBezTo>
                    <a:pt x="1964" y="8231"/>
                    <a:pt x="1964" y="13386"/>
                    <a:pt x="2455" y="16577"/>
                  </a:cubicBezTo>
                  <a:cubicBezTo>
                    <a:pt x="2945" y="19768"/>
                    <a:pt x="3927" y="20995"/>
                    <a:pt x="5073" y="21241"/>
                  </a:cubicBezTo>
                  <a:cubicBezTo>
                    <a:pt x="6218" y="21486"/>
                    <a:pt x="7527" y="20750"/>
                    <a:pt x="9000" y="18418"/>
                  </a:cubicBezTo>
                  <a:cubicBezTo>
                    <a:pt x="10473" y="16086"/>
                    <a:pt x="12109" y="12159"/>
                    <a:pt x="13255" y="9336"/>
                  </a:cubicBezTo>
                  <a:cubicBezTo>
                    <a:pt x="14400" y="6513"/>
                    <a:pt x="15055" y="4795"/>
                    <a:pt x="15382" y="4672"/>
                  </a:cubicBezTo>
                  <a:cubicBezTo>
                    <a:pt x="15709" y="4550"/>
                    <a:pt x="15709" y="6022"/>
                    <a:pt x="15545" y="8109"/>
                  </a:cubicBezTo>
                  <a:cubicBezTo>
                    <a:pt x="15382" y="10195"/>
                    <a:pt x="15055" y="12895"/>
                    <a:pt x="16036" y="14981"/>
                  </a:cubicBezTo>
                  <a:cubicBezTo>
                    <a:pt x="17018" y="17068"/>
                    <a:pt x="19309" y="18541"/>
                    <a:pt x="21600" y="20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370936" y="1548196"/>
              <a:ext cx="92865" cy="17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88" fill="norm" stroke="1" extrusionOk="0">
                  <a:moveTo>
                    <a:pt x="19619" y="1710"/>
                  </a:moveTo>
                  <a:cubicBezTo>
                    <a:pt x="17699" y="929"/>
                    <a:pt x="15779" y="148"/>
                    <a:pt x="13619" y="18"/>
                  </a:cubicBezTo>
                  <a:cubicBezTo>
                    <a:pt x="11459" y="-112"/>
                    <a:pt x="9059" y="408"/>
                    <a:pt x="6419" y="3661"/>
                  </a:cubicBezTo>
                  <a:cubicBezTo>
                    <a:pt x="3779" y="6915"/>
                    <a:pt x="899" y="12900"/>
                    <a:pt x="179" y="16543"/>
                  </a:cubicBezTo>
                  <a:cubicBezTo>
                    <a:pt x="-541" y="20187"/>
                    <a:pt x="899" y="21488"/>
                    <a:pt x="4739" y="21488"/>
                  </a:cubicBezTo>
                  <a:cubicBezTo>
                    <a:pt x="8579" y="21488"/>
                    <a:pt x="14819" y="20187"/>
                    <a:pt x="21059" y="18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2482305" y="1539785"/>
              <a:ext cx="76745" cy="20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12" fill="norm" stroke="1" extrusionOk="0">
                  <a:moveTo>
                    <a:pt x="19415" y="1679"/>
                  </a:moveTo>
                  <a:cubicBezTo>
                    <a:pt x="17663" y="789"/>
                    <a:pt x="15912" y="-102"/>
                    <a:pt x="13577" y="9"/>
                  </a:cubicBezTo>
                  <a:cubicBezTo>
                    <a:pt x="11242" y="121"/>
                    <a:pt x="8323" y="1234"/>
                    <a:pt x="5696" y="3684"/>
                  </a:cubicBezTo>
                  <a:cubicBezTo>
                    <a:pt x="3069" y="6133"/>
                    <a:pt x="734" y="9919"/>
                    <a:pt x="150" y="13036"/>
                  </a:cubicBezTo>
                  <a:cubicBezTo>
                    <a:pt x="-434" y="16154"/>
                    <a:pt x="734" y="18603"/>
                    <a:pt x="2777" y="19939"/>
                  </a:cubicBezTo>
                  <a:cubicBezTo>
                    <a:pt x="4820" y="21275"/>
                    <a:pt x="7739" y="21498"/>
                    <a:pt x="10950" y="21387"/>
                  </a:cubicBezTo>
                  <a:cubicBezTo>
                    <a:pt x="14161" y="21275"/>
                    <a:pt x="17663" y="20830"/>
                    <a:pt x="21166" y="20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2594318" y="1518829"/>
              <a:ext cx="341236" cy="24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56" fill="norm" stroke="1" extrusionOk="0">
                  <a:moveTo>
                    <a:pt x="2562" y="8135"/>
                  </a:moveTo>
                  <a:cubicBezTo>
                    <a:pt x="2032" y="8684"/>
                    <a:pt x="1502" y="9234"/>
                    <a:pt x="1568" y="9508"/>
                  </a:cubicBezTo>
                  <a:cubicBezTo>
                    <a:pt x="1635" y="9783"/>
                    <a:pt x="2297" y="9783"/>
                    <a:pt x="3159" y="8959"/>
                  </a:cubicBezTo>
                  <a:cubicBezTo>
                    <a:pt x="4020" y="8135"/>
                    <a:pt x="5080" y="6488"/>
                    <a:pt x="5676" y="5115"/>
                  </a:cubicBezTo>
                  <a:cubicBezTo>
                    <a:pt x="6273" y="3742"/>
                    <a:pt x="6405" y="2644"/>
                    <a:pt x="6140" y="2186"/>
                  </a:cubicBezTo>
                  <a:cubicBezTo>
                    <a:pt x="5875" y="1729"/>
                    <a:pt x="5213" y="1912"/>
                    <a:pt x="4152" y="3467"/>
                  </a:cubicBezTo>
                  <a:cubicBezTo>
                    <a:pt x="3092" y="5023"/>
                    <a:pt x="1635" y="7952"/>
                    <a:pt x="840" y="10881"/>
                  </a:cubicBezTo>
                  <a:cubicBezTo>
                    <a:pt x="45" y="13810"/>
                    <a:pt x="-88" y="16739"/>
                    <a:pt x="45" y="18569"/>
                  </a:cubicBezTo>
                  <a:cubicBezTo>
                    <a:pt x="177" y="20400"/>
                    <a:pt x="575" y="21132"/>
                    <a:pt x="1436" y="21315"/>
                  </a:cubicBezTo>
                  <a:cubicBezTo>
                    <a:pt x="2297" y="21498"/>
                    <a:pt x="3622" y="21132"/>
                    <a:pt x="5345" y="18844"/>
                  </a:cubicBezTo>
                  <a:cubicBezTo>
                    <a:pt x="7068" y="16556"/>
                    <a:pt x="9188" y="12345"/>
                    <a:pt x="10314" y="9508"/>
                  </a:cubicBezTo>
                  <a:cubicBezTo>
                    <a:pt x="11441" y="6671"/>
                    <a:pt x="11573" y="5206"/>
                    <a:pt x="11640" y="5023"/>
                  </a:cubicBezTo>
                  <a:cubicBezTo>
                    <a:pt x="11706" y="4840"/>
                    <a:pt x="11706" y="5939"/>
                    <a:pt x="11971" y="7495"/>
                  </a:cubicBezTo>
                  <a:cubicBezTo>
                    <a:pt x="12236" y="9051"/>
                    <a:pt x="12766" y="11064"/>
                    <a:pt x="13031" y="12712"/>
                  </a:cubicBezTo>
                  <a:cubicBezTo>
                    <a:pt x="13296" y="14359"/>
                    <a:pt x="13296" y="15640"/>
                    <a:pt x="13097" y="16647"/>
                  </a:cubicBezTo>
                  <a:cubicBezTo>
                    <a:pt x="12899" y="17654"/>
                    <a:pt x="12501" y="18386"/>
                    <a:pt x="12302" y="18295"/>
                  </a:cubicBezTo>
                  <a:cubicBezTo>
                    <a:pt x="12103" y="18203"/>
                    <a:pt x="12103" y="17288"/>
                    <a:pt x="12567" y="16098"/>
                  </a:cubicBezTo>
                  <a:cubicBezTo>
                    <a:pt x="13031" y="14908"/>
                    <a:pt x="13959" y="13444"/>
                    <a:pt x="15483" y="11156"/>
                  </a:cubicBezTo>
                  <a:cubicBezTo>
                    <a:pt x="17006" y="8867"/>
                    <a:pt x="19127" y="5756"/>
                    <a:pt x="20253" y="3742"/>
                  </a:cubicBezTo>
                  <a:cubicBezTo>
                    <a:pt x="21379" y="1729"/>
                    <a:pt x="21512" y="813"/>
                    <a:pt x="21247" y="356"/>
                  </a:cubicBezTo>
                  <a:cubicBezTo>
                    <a:pt x="20982" y="-102"/>
                    <a:pt x="20319" y="-102"/>
                    <a:pt x="19723" y="264"/>
                  </a:cubicBezTo>
                  <a:cubicBezTo>
                    <a:pt x="19127" y="630"/>
                    <a:pt x="18597" y="1362"/>
                    <a:pt x="18265" y="2644"/>
                  </a:cubicBezTo>
                  <a:cubicBezTo>
                    <a:pt x="17934" y="3925"/>
                    <a:pt x="17802" y="5756"/>
                    <a:pt x="18199" y="8318"/>
                  </a:cubicBezTo>
                  <a:cubicBezTo>
                    <a:pt x="18597" y="10881"/>
                    <a:pt x="19524" y="14176"/>
                    <a:pt x="19988" y="16281"/>
                  </a:cubicBezTo>
                  <a:cubicBezTo>
                    <a:pt x="20452" y="18386"/>
                    <a:pt x="20452" y="19301"/>
                    <a:pt x="20121" y="19576"/>
                  </a:cubicBezTo>
                  <a:cubicBezTo>
                    <a:pt x="19789" y="19851"/>
                    <a:pt x="19127" y="19484"/>
                    <a:pt x="18464" y="19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2950738" y="1531390"/>
              <a:ext cx="224745" cy="259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514" fill="norm" stroke="1" extrusionOk="0">
                  <a:moveTo>
                    <a:pt x="1377" y="9397"/>
                  </a:moveTo>
                  <a:cubicBezTo>
                    <a:pt x="2963" y="8343"/>
                    <a:pt x="4548" y="7290"/>
                    <a:pt x="5836" y="6060"/>
                  </a:cubicBezTo>
                  <a:cubicBezTo>
                    <a:pt x="7124" y="4831"/>
                    <a:pt x="8115" y="3426"/>
                    <a:pt x="8115" y="2812"/>
                  </a:cubicBezTo>
                  <a:cubicBezTo>
                    <a:pt x="8115" y="2197"/>
                    <a:pt x="7124" y="2373"/>
                    <a:pt x="5638" y="3690"/>
                  </a:cubicBezTo>
                  <a:cubicBezTo>
                    <a:pt x="4152" y="5007"/>
                    <a:pt x="2170" y="7465"/>
                    <a:pt x="1080" y="9836"/>
                  </a:cubicBezTo>
                  <a:cubicBezTo>
                    <a:pt x="-10" y="12207"/>
                    <a:pt x="-208" y="14490"/>
                    <a:pt x="188" y="15807"/>
                  </a:cubicBezTo>
                  <a:cubicBezTo>
                    <a:pt x="585" y="17124"/>
                    <a:pt x="1575" y="17475"/>
                    <a:pt x="3854" y="16773"/>
                  </a:cubicBezTo>
                  <a:cubicBezTo>
                    <a:pt x="6133" y="16070"/>
                    <a:pt x="9700" y="14314"/>
                    <a:pt x="12475" y="12294"/>
                  </a:cubicBezTo>
                  <a:cubicBezTo>
                    <a:pt x="15249" y="10275"/>
                    <a:pt x="17231" y="7992"/>
                    <a:pt x="18320" y="5885"/>
                  </a:cubicBezTo>
                  <a:cubicBezTo>
                    <a:pt x="19410" y="3777"/>
                    <a:pt x="19609" y="1846"/>
                    <a:pt x="19113" y="880"/>
                  </a:cubicBezTo>
                  <a:cubicBezTo>
                    <a:pt x="18618" y="-86"/>
                    <a:pt x="17429" y="-86"/>
                    <a:pt x="16339" y="90"/>
                  </a:cubicBezTo>
                  <a:cubicBezTo>
                    <a:pt x="15249" y="265"/>
                    <a:pt x="14258" y="616"/>
                    <a:pt x="13763" y="1758"/>
                  </a:cubicBezTo>
                  <a:cubicBezTo>
                    <a:pt x="13267" y="2899"/>
                    <a:pt x="13267" y="4831"/>
                    <a:pt x="14555" y="7290"/>
                  </a:cubicBezTo>
                  <a:cubicBezTo>
                    <a:pt x="15843" y="9748"/>
                    <a:pt x="18420" y="12734"/>
                    <a:pt x="19807" y="14665"/>
                  </a:cubicBezTo>
                  <a:cubicBezTo>
                    <a:pt x="21194" y="16597"/>
                    <a:pt x="21392" y="17475"/>
                    <a:pt x="20500" y="18441"/>
                  </a:cubicBezTo>
                  <a:cubicBezTo>
                    <a:pt x="19609" y="19407"/>
                    <a:pt x="17627" y="20460"/>
                    <a:pt x="15645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692243" y="1523999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683000" y="143509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762872" y="1475316"/>
              <a:ext cx="123328" cy="18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82" fill="norm" stroke="1" extrusionOk="0">
                  <a:moveTo>
                    <a:pt x="3758" y="4221"/>
                  </a:moveTo>
                  <a:cubicBezTo>
                    <a:pt x="3026" y="8690"/>
                    <a:pt x="2294" y="13159"/>
                    <a:pt x="1745" y="16262"/>
                  </a:cubicBezTo>
                  <a:cubicBezTo>
                    <a:pt x="1195" y="19366"/>
                    <a:pt x="829" y="21103"/>
                    <a:pt x="463" y="21352"/>
                  </a:cubicBezTo>
                  <a:cubicBezTo>
                    <a:pt x="97" y="21600"/>
                    <a:pt x="-269" y="20359"/>
                    <a:pt x="280" y="16883"/>
                  </a:cubicBezTo>
                  <a:cubicBezTo>
                    <a:pt x="829" y="13407"/>
                    <a:pt x="2294" y="7697"/>
                    <a:pt x="3941" y="4345"/>
                  </a:cubicBezTo>
                  <a:cubicBezTo>
                    <a:pt x="5589" y="993"/>
                    <a:pt x="7419" y="0"/>
                    <a:pt x="9799" y="0"/>
                  </a:cubicBezTo>
                  <a:cubicBezTo>
                    <a:pt x="12178" y="0"/>
                    <a:pt x="15107" y="993"/>
                    <a:pt x="17121" y="4593"/>
                  </a:cubicBezTo>
                  <a:cubicBezTo>
                    <a:pt x="19134" y="8193"/>
                    <a:pt x="20233" y="14400"/>
                    <a:pt x="21331" y="20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689755" y="1458121"/>
              <a:ext cx="117196" cy="18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52" fill="norm" stroke="1" extrusionOk="0">
                  <a:moveTo>
                    <a:pt x="1685" y="7307"/>
                  </a:moveTo>
                  <a:cubicBezTo>
                    <a:pt x="2456" y="11063"/>
                    <a:pt x="3227" y="14820"/>
                    <a:pt x="3420" y="17285"/>
                  </a:cubicBezTo>
                  <a:cubicBezTo>
                    <a:pt x="3613" y="19750"/>
                    <a:pt x="3227" y="20924"/>
                    <a:pt x="2456" y="21042"/>
                  </a:cubicBezTo>
                  <a:cubicBezTo>
                    <a:pt x="1685" y="21159"/>
                    <a:pt x="527" y="20220"/>
                    <a:pt x="142" y="17637"/>
                  </a:cubicBezTo>
                  <a:cubicBezTo>
                    <a:pt x="-244" y="15055"/>
                    <a:pt x="142" y="10829"/>
                    <a:pt x="1492" y="7542"/>
                  </a:cubicBezTo>
                  <a:cubicBezTo>
                    <a:pt x="2842" y="4255"/>
                    <a:pt x="5156" y="1907"/>
                    <a:pt x="7470" y="733"/>
                  </a:cubicBezTo>
                  <a:cubicBezTo>
                    <a:pt x="9785" y="-441"/>
                    <a:pt x="12099" y="-441"/>
                    <a:pt x="14413" y="2494"/>
                  </a:cubicBezTo>
                  <a:cubicBezTo>
                    <a:pt x="16727" y="5429"/>
                    <a:pt x="19042" y="11298"/>
                    <a:pt x="21356" y="17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895849" y="15748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5376623" y="1251861"/>
              <a:ext cx="192328" cy="37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93" fill="norm" stroke="1" extrusionOk="0">
                  <a:moveTo>
                    <a:pt x="17811" y="2844"/>
                  </a:moveTo>
                  <a:cubicBezTo>
                    <a:pt x="17811" y="2241"/>
                    <a:pt x="17811" y="1637"/>
                    <a:pt x="17342" y="1155"/>
                  </a:cubicBezTo>
                  <a:cubicBezTo>
                    <a:pt x="16872" y="672"/>
                    <a:pt x="15933" y="310"/>
                    <a:pt x="14876" y="129"/>
                  </a:cubicBezTo>
                  <a:cubicBezTo>
                    <a:pt x="13820" y="-52"/>
                    <a:pt x="12646" y="-52"/>
                    <a:pt x="11707" y="189"/>
                  </a:cubicBezTo>
                  <a:cubicBezTo>
                    <a:pt x="10768" y="431"/>
                    <a:pt x="10063" y="913"/>
                    <a:pt x="9359" y="2663"/>
                  </a:cubicBezTo>
                  <a:cubicBezTo>
                    <a:pt x="8655" y="4413"/>
                    <a:pt x="7950" y="7430"/>
                    <a:pt x="7716" y="10145"/>
                  </a:cubicBezTo>
                  <a:cubicBezTo>
                    <a:pt x="7481" y="12860"/>
                    <a:pt x="7716" y="15273"/>
                    <a:pt x="8068" y="16902"/>
                  </a:cubicBezTo>
                  <a:cubicBezTo>
                    <a:pt x="8420" y="18531"/>
                    <a:pt x="8890" y="19376"/>
                    <a:pt x="8890" y="20100"/>
                  </a:cubicBezTo>
                  <a:cubicBezTo>
                    <a:pt x="8890" y="20824"/>
                    <a:pt x="8420" y="21427"/>
                    <a:pt x="7716" y="21488"/>
                  </a:cubicBezTo>
                  <a:cubicBezTo>
                    <a:pt x="7011" y="21548"/>
                    <a:pt x="6072" y="21065"/>
                    <a:pt x="4781" y="20281"/>
                  </a:cubicBezTo>
                  <a:cubicBezTo>
                    <a:pt x="3490" y="19497"/>
                    <a:pt x="1846" y="18411"/>
                    <a:pt x="907" y="17566"/>
                  </a:cubicBezTo>
                  <a:cubicBezTo>
                    <a:pt x="-32" y="16721"/>
                    <a:pt x="-267" y="16118"/>
                    <a:pt x="320" y="15695"/>
                  </a:cubicBezTo>
                  <a:cubicBezTo>
                    <a:pt x="907" y="15273"/>
                    <a:pt x="2316" y="15032"/>
                    <a:pt x="5955" y="14609"/>
                  </a:cubicBezTo>
                  <a:cubicBezTo>
                    <a:pt x="9594" y="14187"/>
                    <a:pt x="15463" y="13584"/>
                    <a:pt x="21333" y="12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600699" y="1299304"/>
              <a:ext cx="63501" cy="296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12960" y="1089"/>
                  </a:moveTo>
                  <a:cubicBezTo>
                    <a:pt x="10800" y="480"/>
                    <a:pt x="8640" y="-128"/>
                    <a:pt x="6480" y="24"/>
                  </a:cubicBezTo>
                  <a:cubicBezTo>
                    <a:pt x="4320" y="176"/>
                    <a:pt x="2160" y="1089"/>
                    <a:pt x="1080" y="4055"/>
                  </a:cubicBezTo>
                  <a:cubicBezTo>
                    <a:pt x="0" y="7021"/>
                    <a:pt x="0" y="12041"/>
                    <a:pt x="0" y="14931"/>
                  </a:cubicBezTo>
                  <a:cubicBezTo>
                    <a:pt x="0" y="17821"/>
                    <a:pt x="0" y="18582"/>
                    <a:pt x="0" y="19495"/>
                  </a:cubicBezTo>
                  <a:cubicBezTo>
                    <a:pt x="0" y="20407"/>
                    <a:pt x="0" y="21472"/>
                    <a:pt x="1080" y="21244"/>
                  </a:cubicBezTo>
                  <a:cubicBezTo>
                    <a:pt x="2160" y="21016"/>
                    <a:pt x="4320" y="19495"/>
                    <a:pt x="6480" y="18354"/>
                  </a:cubicBezTo>
                  <a:cubicBezTo>
                    <a:pt x="8640" y="17213"/>
                    <a:pt x="10800" y="16452"/>
                    <a:pt x="12240" y="16452"/>
                  </a:cubicBezTo>
                  <a:cubicBezTo>
                    <a:pt x="13680" y="16452"/>
                    <a:pt x="14400" y="17213"/>
                    <a:pt x="15480" y="17973"/>
                  </a:cubicBezTo>
                  <a:cubicBezTo>
                    <a:pt x="16560" y="18734"/>
                    <a:pt x="18000" y="19495"/>
                    <a:pt x="19080" y="19495"/>
                  </a:cubicBezTo>
                  <a:cubicBezTo>
                    <a:pt x="20160" y="19495"/>
                    <a:pt x="20880" y="18734"/>
                    <a:pt x="21240" y="16680"/>
                  </a:cubicBezTo>
                  <a:cubicBezTo>
                    <a:pt x="21600" y="14627"/>
                    <a:pt x="21600" y="11280"/>
                    <a:pt x="21600" y="7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666316" y="1407982"/>
              <a:ext cx="126684" cy="35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0" fill="norm" stroke="1" extrusionOk="0">
                  <a:moveTo>
                    <a:pt x="9207" y="6924"/>
                  </a:moveTo>
                  <a:cubicBezTo>
                    <a:pt x="7082" y="10713"/>
                    <a:pt x="4957" y="14503"/>
                    <a:pt x="3895" y="16713"/>
                  </a:cubicBezTo>
                  <a:cubicBezTo>
                    <a:pt x="2833" y="18924"/>
                    <a:pt x="2833" y="19555"/>
                    <a:pt x="2479" y="20187"/>
                  </a:cubicBezTo>
                  <a:cubicBezTo>
                    <a:pt x="2125" y="20818"/>
                    <a:pt x="1416" y="21450"/>
                    <a:pt x="885" y="21450"/>
                  </a:cubicBezTo>
                  <a:cubicBezTo>
                    <a:pt x="354" y="21450"/>
                    <a:pt x="0" y="20818"/>
                    <a:pt x="0" y="18608"/>
                  </a:cubicBezTo>
                  <a:cubicBezTo>
                    <a:pt x="0" y="16397"/>
                    <a:pt x="354" y="12608"/>
                    <a:pt x="885" y="9576"/>
                  </a:cubicBezTo>
                  <a:cubicBezTo>
                    <a:pt x="1416" y="6545"/>
                    <a:pt x="2125" y="4271"/>
                    <a:pt x="3187" y="2818"/>
                  </a:cubicBezTo>
                  <a:cubicBezTo>
                    <a:pt x="4249" y="1366"/>
                    <a:pt x="5666" y="734"/>
                    <a:pt x="7613" y="355"/>
                  </a:cubicBezTo>
                  <a:cubicBezTo>
                    <a:pt x="9561" y="-24"/>
                    <a:pt x="12039" y="-150"/>
                    <a:pt x="14518" y="229"/>
                  </a:cubicBezTo>
                  <a:cubicBezTo>
                    <a:pt x="16997" y="608"/>
                    <a:pt x="19475" y="1492"/>
                    <a:pt x="20538" y="2566"/>
                  </a:cubicBezTo>
                  <a:cubicBezTo>
                    <a:pt x="21600" y="3639"/>
                    <a:pt x="21246" y="4903"/>
                    <a:pt x="20361" y="5787"/>
                  </a:cubicBezTo>
                  <a:cubicBezTo>
                    <a:pt x="19475" y="6671"/>
                    <a:pt x="18059" y="7176"/>
                    <a:pt x="15757" y="7366"/>
                  </a:cubicBezTo>
                  <a:cubicBezTo>
                    <a:pt x="13456" y="7555"/>
                    <a:pt x="10269" y="7429"/>
                    <a:pt x="7082" y="7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817544" y="1419722"/>
              <a:ext cx="78186" cy="19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427" fill="norm" stroke="1" extrusionOk="0">
                  <a:moveTo>
                    <a:pt x="13045" y="297"/>
                  </a:moveTo>
                  <a:cubicBezTo>
                    <a:pt x="10276" y="62"/>
                    <a:pt x="7507" y="-173"/>
                    <a:pt x="5015" y="179"/>
                  </a:cubicBezTo>
                  <a:cubicBezTo>
                    <a:pt x="2522" y="531"/>
                    <a:pt x="307" y="1470"/>
                    <a:pt x="30" y="3231"/>
                  </a:cubicBezTo>
                  <a:cubicBezTo>
                    <a:pt x="-247" y="4992"/>
                    <a:pt x="1415" y="7575"/>
                    <a:pt x="4738" y="9570"/>
                  </a:cubicBezTo>
                  <a:cubicBezTo>
                    <a:pt x="8061" y="11566"/>
                    <a:pt x="13045" y="12975"/>
                    <a:pt x="16368" y="14501"/>
                  </a:cubicBezTo>
                  <a:cubicBezTo>
                    <a:pt x="19691" y="16027"/>
                    <a:pt x="21353" y="17670"/>
                    <a:pt x="19968" y="18844"/>
                  </a:cubicBezTo>
                  <a:cubicBezTo>
                    <a:pt x="18584" y="20018"/>
                    <a:pt x="14153" y="20723"/>
                    <a:pt x="9722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651000" y="2647950"/>
              <a:ext cx="22860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629"/>
                    <a:pt x="6400" y="5257"/>
                    <a:pt x="9200" y="8000"/>
                  </a:cubicBezTo>
                  <a:cubicBezTo>
                    <a:pt x="12000" y="10743"/>
                    <a:pt x="14400" y="13600"/>
                    <a:pt x="16000" y="15714"/>
                  </a:cubicBezTo>
                  <a:cubicBezTo>
                    <a:pt x="17600" y="17829"/>
                    <a:pt x="18400" y="19200"/>
                    <a:pt x="19200" y="20057"/>
                  </a:cubicBezTo>
                  <a:cubicBezTo>
                    <a:pt x="20000" y="20914"/>
                    <a:pt x="20800" y="212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681963" y="2614599"/>
              <a:ext cx="267487" cy="4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71" fill="norm" stroke="1" extrusionOk="0">
                  <a:moveTo>
                    <a:pt x="21160" y="78"/>
                  </a:moveTo>
                  <a:cubicBezTo>
                    <a:pt x="20323" y="-26"/>
                    <a:pt x="19486" y="-129"/>
                    <a:pt x="18397" y="491"/>
                  </a:cubicBezTo>
                  <a:cubicBezTo>
                    <a:pt x="17309" y="1111"/>
                    <a:pt x="15969" y="2455"/>
                    <a:pt x="14044" y="4367"/>
                  </a:cubicBezTo>
                  <a:cubicBezTo>
                    <a:pt x="12118" y="6279"/>
                    <a:pt x="9607" y="8759"/>
                    <a:pt x="7011" y="11446"/>
                  </a:cubicBezTo>
                  <a:cubicBezTo>
                    <a:pt x="4416" y="14133"/>
                    <a:pt x="1737" y="17027"/>
                    <a:pt x="648" y="18732"/>
                  </a:cubicBezTo>
                  <a:cubicBezTo>
                    <a:pt x="-440" y="20438"/>
                    <a:pt x="62" y="20954"/>
                    <a:pt x="565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012950" y="2841806"/>
              <a:ext cx="1778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00" y="11918"/>
                    <a:pt x="10800" y="3818"/>
                    <a:pt x="14400" y="1118"/>
                  </a:cubicBezTo>
                  <a:cubicBezTo>
                    <a:pt x="18000" y="-1582"/>
                    <a:pt x="198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006600" y="2965450"/>
              <a:ext cx="215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4400"/>
                    <a:pt x="11012" y="7200"/>
                    <a:pt x="14612" y="3600"/>
                  </a:cubicBezTo>
                  <a:cubicBezTo>
                    <a:pt x="18212" y="0"/>
                    <a:pt x="1990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159500" y="154304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854950" y="1403350"/>
              <a:ext cx="6350" cy="33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0" y="4185"/>
                    <a:pt x="0" y="8370"/>
                    <a:pt x="0" y="11745"/>
                  </a:cubicBezTo>
                  <a:cubicBezTo>
                    <a:pt x="0" y="15120"/>
                    <a:pt x="0" y="17685"/>
                    <a:pt x="0" y="19305"/>
                  </a:cubicBezTo>
                  <a:cubicBezTo>
                    <a:pt x="0" y="20925"/>
                    <a:pt x="0" y="21600"/>
                    <a:pt x="3600" y="21465"/>
                  </a:cubicBezTo>
                  <a:cubicBezTo>
                    <a:pt x="7200" y="21330"/>
                    <a:pt x="14400" y="20385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816850" y="1365250"/>
              <a:ext cx="2794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840"/>
                    <a:pt x="10473" y="10080"/>
                    <a:pt x="14073" y="6480"/>
                  </a:cubicBezTo>
                  <a:cubicBezTo>
                    <a:pt x="17673" y="2880"/>
                    <a:pt x="1963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7842250" y="1555750"/>
              <a:ext cx="152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8083550" y="1727200"/>
              <a:ext cx="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067584" y="1625600"/>
              <a:ext cx="22317" cy="2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019" fill="norm" stroke="1" extrusionOk="0">
                  <a:moveTo>
                    <a:pt x="20702" y="4320"/>
                  </a:moveTo>
                  <a:cubicBezTo>
                    <a:pt x="10884" y="7200"/>
                    <a:pt x="1066" y="10080"/>
                    <a:pt x="84" y="13680"/>
                  </a:cubicBezTo>
                  <a:cubicBezTo>
                    <a:pt x="-898" y="17280"/>
                    <a:pt x="6957" y="21600"/>
                    <a:pt x="11866" y="19440"/>
                  </a:cubicBezTo>
                  <a:cubicBezTo>
                    <a:pt x="16775" y="17280"/>
                    <a:pt x="18738" y="8640"/>
                    <a:pt x="207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8280400" y="146684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286750" y="163195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782050" y="1530350"/>
              <a:ext cx="1" cy="1270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8801100" y="1403350"/>
              <a:ext cx="1" cy="317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8911166" y="1231900"/>
              <a:ext cx="32079" cy="24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413" fill="norm" stroke="1" extrusionOk="0">
                  <a:moveTo>
                    <a:pt x="18900" y="0"/>
                  </a:moveTo>
                  <a:cubicBezTo>
                    <a:pt x="13500" y="2817"/>
                    <a:pt x="8100" y="5635"/>
                    <a:pt x="4725" y="8640"/>
                  </a:cubicBezTo>
                  <a:cubicBezTo>
                    <a:pt x="1350" y="11645"/>
                    <a:pt x="0" y="14838"/>
                    <a:pt x="0" y="16904"/>
                  </a:cubicBezTo>
                  <a:cubicBezTo>
                    <a:pt x="0" y="18970"/>
                    <a:pt x="1350" y="19910"/>
                    <a:pt x="5400" y="20567"/>
                  </a:cubicBezTo>
                  <a:cubicBezTo>
                    <a:pt x="9450" y="21224"/>
                    <a:pt x="16200" y="21600"/>
                    <a:pt x="18900" y="21318"/>
                  </a:cubicBezTo>
                  <a:cubicBezTo>
                    <a:pt x="21600" y="21037"/>
                    <a:pt x="20250" y="20097"/>
                    <a:pt x="18900" y="19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8868833" y="1281569"/>
              <a:ext cx="186268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455" y="11779"/>
                  </a:moveTo>
                  <a:cubicBezTo>
                    <a:pt x="1227" y="11347"/>
                    <a:pt x="0" y="10915"/>
                    <a:pt x="0" y="10591"/>
                  </a:cubicBezTo>
                  <a:cubicBezTo>
                    <a:pt x="0" y="10267"/>
                    <a:pt x="1227" y="10051"/>
                    <a:pt x="3436" y="8647"/>
                  </a:cubicBezTo>
                  <a:cubicBezTo>
                    <a:pt x="5645" y="7243"/>
                    <a:pt x="8836" y="4651"/>
                    <a:pt x="10677" y="2815"/>
                  </a:cubicBezTo>
                  <a:cubicBezTo>
                    <a:pt x="12518" y="979"/>
                    <a:pt x="13009" y="-101"/>
                    <a:pt x="13255" y="7"/>
                  </a:cubicBezTo>
                  <a:cubicBezTo>
                    <a:pt x="13500" y="115"/>
                    <a:pt x="13500" y="1411"/>
                    <a:pt x="13255" y="3355"/>
                  </a:cubicBezTo>
                  <a:cubicBezTo>
                    <a:pt x="13009" y="5299"/>
                    <a:pt x="12518" y="7891"/>
                    <a:pt x="12150" y="10051"/>
                  </a:cubicBezTo>
                  <a:cubicBezTo>
                    <a:pt x="11782" y="12211"/>
                    <a:pt x="11536" y="13939"/>
                    <a:pt x="11536" y="14263"/>
                  </a:cubicBezTo>
                  <a:cubicBezTo>
                    <a:pt x="11536" y="14587"/>
                    <a:pt x="11782" y="13507"/>
                    <a:pt x="12273" y="12319"/>
                  </a:cubicBezTo>
                  <a:cubicBezTo>
                    <a:pt x="12764" y="11131"/>
                    <a:pt x="13500" y="9835"/>
                    <a:pt x="14359" y="8863"/>
                  </a:cubicBezTo>
                  <a:cubicBezTo>
                    <a:pt x="15218" y="7891"/>
                    <a:pt x="16200" y="7243"/>
                    <a:pt x="17059" y="7351"/>
                  </a:cubicBezTo>
                  <a:cubicBezTo>
                    <a:pt x="17918" y="7459"/>
                    <a:pt x="18655" y="8323"/>
                    <a:pt x="19391" y="10807"/>
                  </a:cubicBezTo>
                  <a:cubicBezTo>
                    <a:pt x="20127" y="13291"/>
                    <a:pt x="20864" y="17395"/>
                    <a:pt x="2160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296400" y="1397696"/>
              <a:ext cx="266700" cy="32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11314" y="4162"/>
                  </a:moveTo>
                  <a:cubicBezTo>
                    <a:pt x="11143" y="3461"/>
                    <a:pt x="10971" y="2759"/>
                    <a:pt x="10714" y="1988"/>
                  </a:cubicBezTo>
                  <a:cubicBezTo>
                    <a:pt x="10457" y="1217"/>
                    <a:pt x="10114" y="375"/>
                    <a:pt x="9514" y="95"/>
                  </a:cubicBezTo>
                  <a:cubicBezTo>
                    <a:pt x="8914" y="-186"/>
                    <a:pt x="8057" y="95"/>
                    <a:pt x="7371" y="1848"/>
                  </a:cubicBezTo>
                  <a:cubicBezTo>
                    <a:pt x="6686" y="3601"/>
                    <a:pt x="6171" y="6827"/>
                    <a:pt x="6000" y="10053"/>
                  </a:cubicBezTo>
                  <a:cubicBezTo>
                    <a:pt x="5829" y="13279"/>
                    <a:pt x="6000" y="16505"/>
                    <a:pt x="6000" y="18469"/>
                  </a:cubicBezTo>
                  <a:cubicBezTo>
                    <a:pt x="6000" y="20432"/>
                    <a:pt x="5829" y="21133"/>
                    <a:pt x="5314" y="21274"/>
                  </a:cubicBezTo>
                  <a:cubicBezTo>
                    <a:pt x="4800" y="21414"/>
                    <a:pt x="3943" y="20993"/>
                    <a:pt x="3171" y="20502"/>
                  </a:cubicBezTo>
                  <a:cubicBezTo>
                    <a:pt x="2400" y="20011"/>
                    <a:pt x="1714" y="19450"/>
                    <a:pt x="1114" y="18889"/>
                  </a:cubicBezTo>
                  <a:cubicBezTo>
                    <a:pt x="514" y="18328"/>
                    <a:pt x="0" y="17767"/>
                    <a:pt x="0" y="17206"/>
                  </a:cubicBezTo>
                  <a:cubicBezTo>
                    <a:pt x="0" y="16645"/>
                    <a:pt x="514" y="16084"/>
                    <a:pt x="2914" y="14611"/>
                  </a:cubicBezTo>
                  <a:cubicBezTo>
                    <a:pt x="5314" y="13139"/>
                    <a:pt x="9600" y="10754"/>
                    <a:pt x="12171" y="9211"/>
                  </a:cubicBezTo>
                  <a:cubicBezTo>
                    <a:pt x="14743" y="7669"/>
                    <a:pt x="15600" y="6967"/>
                    <a:pt x="16114" y="6266"/>
                  </a:cubicBezTo>
                  <a:cubicBezTo>
                    <a:pt x="16629" y="5565"/>
                    <a:pt x="16800" y="4863"/>
                    <a:pt x="16800" y="4863"/>
                  </a:cubicBezTo>
                  <a:cubicBezTo>
                    <a:pt x="16800" y="4863"/>
                    <a:pt x="16629" y="5565"/>
                    <a:pt x="16457" y="7879"/>
                  </a:cubicBezTo>
                  <a:cubicBezTo>
                    <a:pt x="16286" y="10193"/>
                    <a:pt x="16114" y="14120"/>
                    <a:pt x="16029" y="16505"/>
                  </a:cubicBezTo>
                  <a:cubicBezTo>
                    <a:pt x="15943" y="18889"/>
                    <a:pt x="15943" y="19731"/>
                    <a:pt x="16286" y="19941"/>
                  </a:cubicBezTo>
                  <a:cubicBezTo>
                    <a:pt x="16629" y="20152"/>
                    <a:pt x="17314" y="19731"/>
                    <a:pt x="17829" y="19170"/>
                  </a:cubicBezTo>
                  <a:cubicBezTo>
                    <a:pt x="18343" y="18609"/>
                    <a:pt x="18686" y="17908"/>
                    <a:pt x="18943" y="18188"/>
                  </a:cubicBezTo>
                  <a:cubicBezTo>
                    <a:pt x="19200" y="18469"/>
                    <a:pt x="19371" y="19731"/>
                    <a:pt x="19629" y="19941"/>
                  </a:cubicBezTo>
                  <a:cubicBezTo>
                    <a:pt x="19886" y="20152"/>
                    <a:pt x="20229" y="19310"/>
                    <a:pt x="20486" y="17346"/>
                  </a:cubicBezTo>
                  <a:cubicBezTo>
                    <a:pt x="20743" y="15383"/>
                    <a:pt x="20914" y="12297"/>
                    <a:pt x="21086" y="10614"/>
                  </a:cubicBezTo>
                  <a:cubicBezTo>
                    <a:pt x="21257" y="8931"/>
                    <a:pt x="21429" y="8650"/>
                    <a:pt x="21600" y="8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9583158" y="1562099"/>
              <a:ext cx="96124" cy="28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454" fill="norm" stroke="1" extrusionOk="0">
                  <a:moveTo>
                    <a:pt x="5186" y="0"/>
                  </a:moveTo>
                  <a:cubicBezTo>
                    <a:pt x="5186" y="5642"/>
                    <a:pt x="5186" y="11284"/>
                    <a:pt x="4961" y="14507"/>
                  </a:cubicBezTo>
                  <a:cubicBezTo>
                    <a:pt x="4736" y="17731"/>
                    <a:pt x="4286" y="18537"/>
                    <a:pt x="3386" y="19504"/>
                  </a:cubicBezTo>
                  <a:cubicBezTo>
                    <a:pt x="2486" y="20472"/>
                    <a:pt x="1136" y="21600"/>
                    <a:pt x="461" y="21439"/>
                  </a:cubicBezTo>
                  <a:cubicBezTo>
                    <a:pt x="-214" y="21278"/>
                    <a:pt x="-214" y="19827"/>
                    <a:pt x="911" y="16764"/>
                  </a:cubicBezTo>
                  <a:cubicBezTo>
                    <a:pt x="2036" y="13701"/>
                    <a:pt x="4286" y="9027"/>
                    <a:pt x="6311" y="5964"/>
                  </a:cubicBezTo>
                  <a:cubicBezTo>
                    <a:pt x="8336" y="2901"/>
                    <a:pt x="10136" y="1451"/>
                    <a:pt x="12161" y="967"/>
                  </a:cubicBezTo>
                  <a:cubicBezTo>
                    <a:pt x="14186" y="484"/>
                    <a:pt x="16436" y="967"/>
                    <a:pt x="18236" y="1773"/>
                  </a:cubicBezTo>
                  <a:cubicBezTo>
                    <a:pt x="20036" y="2579"/>
                    <a:pt x="21386" y="3707"/>
                    <a:pt x="19586" y="5078"/>
                  </a:cubicBezTo>
                  <a:cubicBezTo>
                    <a:pt x="17786" y="6448"/>
                    <a:pt x="12836" y="8060"/>
                    <a:pt x="7886" y="9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102850" y="159385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121900" y="15176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0176532" y="1534447"/>
              <a:ext cx="73439" cy="17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147" fill="norm" stroke="1" extrusionOk="0">
                  <a:moveTo>
                    <a:pt x="16457" y="3320"/>
                  </a:moveTo>
                  <a:cubicBezTo>
                    <a:pt x="14122" y="2303"/>
                    <a:pt x="11786" y="1287"/>
                    <a:pt x="9159" y="651"/>
                  </a:cubicBezTo>
                  <a:cubicBezTo>
                    <a:pt x="6532" y="16"/>
                    <a:pt x="3613" y="-238"/>
                    <a:pt x="1862" y="270"/>
                  </a:cubicBezTo>
                  <a:cubicBezTo>
                    <a:pt x="111" y="778"/>
                    <a:pt x="-473" y="2049"/>
                    <a:pt x="403" y="4082"/>
                  </a:cubicBezTo>
                  <a:cubicBezTo>
                    <a:pt x="1278" y="6115"/>
                    <a:pt x="3613" y="8910"/>
                    <a:pt x="7116" y="11324"/>
                  </a:cubicBezTo>
                  <a:cubicBezTo>
                    <a:pt x="10619" y="13738"/>
                    <a:pt x="15289" y="15771"/>
                    <a:pt x="17916" y="17423"/>
                  </a:cubicBezTo>
                  <a:cubicBezTo>
                    <a:pt x="20543" y="19075"/>
                    <a:pt x="21127" y="20346"/>
                    <a:pt x="18792" y="20854"/>
                  </a:cubicBezTo>
                  <a:cubicBezTo>
                    <a:pt x="16457" y="21362"/>
                    <a:pt x="11203" y="21108"/>
                    <a:pt x="5949" y="20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0540999" y="1551416"/>
              <a:ext cx="152401" cy="15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15300" y="5114"/>
                  </a:moveTo>
                  <a:cubicBezTo>
                    <a:pt x="15000" y="3314"/>
                    <a:pt x="14700" y="1514"/>
                    <a:pt x="13650" y="614"/>
                  </a:cubicBezTo>
                  <a:cubicBezTo>
                    <a:pt x="12600" y="-286"/>
                    <a:pt x="10800" y="-286"/>
                    <a:pt x="8700" y="1214"/>
                  </a:cubicBezTo>
                  <a:cubicBezTo>
                    <a:pt x="6600" y="2714"/>
                    <a:pt x="4200" y="5714"/>
                    <a:pt x="2550" y="8714"/>
                  </a:cubicBezTo>
                  <a:cubicBezTo>
                    <a:pt x="900" y="11714"/>
                    <a:pt x="0" y="14714"/>
                    <a:pt x="0" y="16814"/>
                  </a:cubicBezTo>
                  <a:cubicBezTo>
                    <a:pt x="0" y="18914"/>
                    <a:pt x="900" y="20114"/>
                    <a:pt x="2100" y="20114"/>
                  </a:cubicBezTo>
                  <a:cubicBezTo>
                    <a:pt x="3300" y="20114"/>
                    <a:pt x="4800" y="18914"/>
                    <a:pt x="6000" y="17564"/>
                  </a:cubicBezTo>
                  <a:cubicBezTo>
                    <a:pt x="7200" y="16214"/>
                    <a:pt x="8100" y="14714"/>
                    <a:pt x="9300" y="12614"/>
                  </a:cubicBezTo>
                  <a:cubicBezTo>
                    <a:pt x="10500" y="10514"/>
                    <a:pt x="12000" y="7814"/>
                    <a:pt x="12750" y="7364"/>
                  </a:cubicBezTo>
                  <a:cubicBezTo>
                    <a:pt x="13500" y="6914"/>
                    <a:pt x="13500" y="8714"/>
                    <a:pt x="14250" y="11114"/>
                  </a:cubicBezTo>
                  <a:cubicBezTo>
                    <a:pt x="15000" y="13514"/>
                    <a:pt x="16500" y="16514"/>
                    <a:pt x="17850" y="18314"/>
                  </a:cubicBezTo>
                  <a:cubicBezTo>
                    <a:pt x="19200" y="20114"/>
                    <a:pt x="20400" y="20714"/>
                    <a:pt x="21600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0923563" y="1548077"/>
              <a:ext cx="87921" cy="16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8" h="21018" fill="norm" stroke="1" extrusionOk="0">
                  <a:moveTo>
                    <a:pt x="18365" y="3409"/>
                  </a:moveTo>
                  <a:cubicBezTo>
                    <a:pt x="16445" y="2329"/>
                    <a:pt x="14525" y="1249"/>
                    <a:pt x="11645" y="574"/>
                  </a:cubicBezTo>
                  <a:cubicBezTo>
                    <a:pt x="8765" y="-101"/>
                    <a:pt x="4925" y="-371"/>
                    <a:pt x="2525" y="844"/>
                  </a:cubicBezTo>
                  <a:cubicBezTo>
                    <a:pt x="125" y="2059"/>
                    <a:pt x="-835" y="4759"/>
                    <a:pt x="845" y="6919"/>
                  </a:cubicBezTo>
                  <a:cubicBezTo>
                    <a:pt x="2525" y="9079"/>
                    <a:pt x="6845" y="10699"/>
                    <a:pt x="9965" y="11914"/>
                  </a:cubicBezTo>
                  <a:cubicBezTo>
                    <a:pt x="13085" y="13129"/>
                    <a:pt x="15005" y="13939"/>
                    <a:pt x="16925" y="15424"/>
                  </a:cubicBezTo>
                  <a:cubicBezTo>
                    <a:pt x="18845" y="16909"/>
                    <a:pt x="20765" y="19069"/>
                    <a:pt x="19565" y="20149"/>
                  </a:cubicBezTo>
                  <a:cubicBezTo>
                    <a:pt x="18365" y="21229"/>
                    <a:pt x="14045" y="21229"/>
                    <a:pt x="11405" y="20554"/>
                  </a:cubicBezTo>
                  <a:cubicBezTo>
                    <a:pt x="8765" y="19879"/>
                    <a:pt x="7805" y="18529"/>
                    <a:pt x="7565" y="17179"/>
                  </a:cubicBezTo>
                  <a:cubicBezTo>
                    <a:pt x="7325" y="15829"/>
                    <a:pt x="7805" y="14479"/>
                    <a:pt x="8285" y="13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1069058" y="1593850"/>
              <a:ext cx="125992" cy="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972" fill="norm" stroke="1" extrusionOk="0">
                  <a:moveTo>
                    <a:pt x="3069" y="0"/>
                  </a:moveTo>
                  <a:cubicBezTo>
                    <a:pt x="1989" y="2700"/>
                    <a:pt x="909" y="5400"/>
                    <a:pt x="369" y="8437"/>
                  </a:cubicBezTo>
                  <a:cubicBezTo>
                    <a:pt x="-171" y="11475"/>
                    <a:pt x="-171" y="14850"/>
                    <a:pt x="729" y="16538"/>
                  </a:cubicBezTo>
                  <a:cubicBezTo>
                    <a:pt x="1629" y="18225"/>
                    <a:pt x="3429" y="18225"/>
                    <a:pt x="5049" y="16875"/>
                  </a:cubicBezTo>
                  <a:cubicBezTo>
                    <a:pt x="6669" y="15525"/>
                    <a:pt x="8109" y="12825"/>
                    <a:pt x="9189" y="9788"/>
                  </a:cubicBezTo>
                  <a:cubicBezTo>
                    <a:pt x="10269" y="6750"/>
                    <a:pt x="10989" y="3375"/>
                    <a:pt x="11349" y="3375"/>
                  </a:cubicBezTo>
                  <a:cubicBezTo>
                    <a:pt x="11709" y="3375"/>
                    <a:pt x="11709" y="6750"/>
                    <a:pt x="12249" y="10462"/>
                  </a:cubicBezTo>
                  <a:cubicBezTo>
                    <a:pt x="12789" y="14175"/>
                    <a:pt x="13869" y="18225"/>
                    <a:pt x="15489" y="19912"/>
                  </a:cubicBezTo>
                  <a:cubicBezTo>
                    <a:pt x="17109" y="21600"/>
                    <a:pt x="19269" y="20925"/>
                    <a:pt x="21429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1231070" y="1562100"/>
              <a:ext cx="78280" cy="12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78" fill="norm" stroke="1" extrusionOk="0">
                  <a:moveTo>
                    <a:pt x="21021" y="2197"/>
                  </a:moveTo>
                  <a:cubicBezTo>
                    <a:pt x="18747" y="1098"/>
                    <a:pt x="16474" y="0"/>
                    <a:pt x="14200" y="0"/>
                  </a:cubicBezTo>
                  <a:cubicBezTo>
                    <a:pt x="11926" y="0"/>
                    <a:pt x="9653" y="1098"/>
                    <a:pt x="7095" y="4027"/>
                  </a:cubicBezTo>
                  <a:cubicBezTo>
                    <a:pt x="4537" y="6956"/>
                    <a:pt x="1695" y="11715"/>
                    <a:pt x="558" y="15010"/>
                  </a:cubicBezTo>
                  <a:cubicBezTo>
                    <a:pt x="-579" y="18305"/>
                    <a:pt x="-11" y="20136"/>
                    <a:pt x="2547" y="20868"/>
                  </a:cubicBezTo>
                  <a:cubicBezTo>
                    <a:pt x="5105" y="21600"/>
                    <a:pt x="9653" y="21234"/>
                    <a:pt x="12495" y="20685"/>
                  </a:cubicBezTo>
                  <a:cubicBezTo>
                    <a:pt x="15337" y="20136"/>
                    <a:pt x="16474" y="19403"/>
                    <a:pt x="17610" y="1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1322041" y="1574800"/>
              <a:ext cx="88909" cy="9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83" fill="norm" stroke="1" extrusionOk="0">
                  <a:moveTo>
                    <a:pt x="16579" y="0"/>
                  </a:moveTo>
                  <a:cubicBezTo>
                    <a:pt x="14067" y="0"/>
                    <a:pt x="11556" y="0"/>
                    <a:pt x="9044" y="1473"/>
                  </a:cubicBezTo>
                  <a:cubicBezTo>
                    <a:pt x="6533" y="2945"/>
                    <a:pt x="4021" y="5891"/>
                    <a:pt x="2263" y="9327"/>
                  </a:cubicBezTo>
                  <a:cubicBezTo>
                    <a:pt x="505" y="12764"/>
                    <a:pt x="-500" y="16691"/>
                    <a:pt x="253" y="18900"/>
                  </a:cubicBezTo>
                  <a:cubicBezTo>
                    <a:pt x="1007" y="21109"/>
                    <a:pt x="3519" y="21600"/>
                    <a:pt x="7286" y="21109"/>
                  </a:cubicBezTo>
                  <a:cubicBezTo>
                    <a:pt x="11053" y="20618"/>
                    <a:pt x="16077" y="19145"/>
                    <a:pt x="211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1399804" y="1545615"/>
              <a:ext cx="246233" cy="17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88" fill="norm" stroke="1" extrusionOk="0">
                  <a:moveTo>
                    <a:pt x="3134" y="7402"/>
                  </a:moveTo>
                  <a:cubicBezTo>
                    <a:pt x="4042" y="6888"/>
                    <a:pt x="4949" y="6374"/>
                    <a:pt x="5585" y="5088"/>
                  </a:cubicBezTo>
                  <a:cubicBezTo>
                    <a:pt x="6220" y="3802"/>
                    <a:pt x="6583" y="1745"/>
                    <a:pt x="6220" y="717"/>
                  </a:cubicBezTo>
                  <a:cubicBezTo>
                    <a:pt x="5857" y="-312"/>
                    <a:pt x="4768" y="-312"/>
                    <a:pt x="3588" y="1231"/>
                  </a:cubicBezTo>
                  <a:cubicBezTo>
                    <a:pt x="2408" y="2774"/>
                    <a:pt x="1138" y="5859"/>
                    <a:pt x="502" y="8045"/>
                  </a:cubicBezTo>
                  <a:cubicBezTo>
                    <a:pt x="-133" y="10231"/>
                    <a:pt x="-133" y="11517"/>
                    <a:pt x="321" y="12545"/>
                  </a:cubicBezTo>
                  <a:cubicBezTo>
                    <a:pt x="775" y="13574"/>
                    <a:pt x="1682" y="14345"/>
                    <a:pt x="3316" y="13574"/>
                  </a:cubicBezTo>
                  <a:cubicBezTo>
                    <a:pt x="4949" y="12802"/>
                    <a:pt x="7309" y="10488"/>
                    <a:pt x="8943" y="8431"/>
                  </a:cubicBezTo>
                  <a:cubicBezTo>
                    <a:pt x="10576" y="6374"/>
                    <a:pt x="11484" y="4574"/>
                    <a:pt x="11847" y="4317"/>
                  </a:cubicBezTo>
                  <a:cubicBezTo>
                    <a:pt x="12210" y="4059"/>
                    <a:pt x="12028" y="5345"/>
                    <a:pt x="12028" y="6631"/>
                  </a:cubicBezTo>
                  <a:cubicBezTo>
                    <a:pt x="12028" y="7917"/>
                    <a:pt x="12210" y="9202"/>
                    <a:pt x="12301" y="10488"/>
                  </a:cubicBezTo>
                  <a:cubicBezTo>
                    <a:pt x="12391" y="11774"/>
                    <a:pt x="12391" y="13059"/>
                    <a:pt x="12754" y="13059"/>
                  </a:cubicBezTo>
                  <a:cubicBezTo>
                    <a:pt x="13117" y="13059"/>
                    <a:pt x="13843" y="11774"/>
                    <a:pt x="14933" y="10102"/>
                  </a:cubicBezTo>
                  <a:cubicBezTo>
                    <a:pt x="16022" y="8431"/>
                    <a:pt x="17474" y="6374"/>
                    <a:pt x="18472" y="4574"/>
                  </a:cubicBezTo>
                  <a:cubicBezTo>
                    <a:pt x="19470" y="2774"/>
                    <a:pt x="20015" y="1231"/>
                    <a:pt x="19833" y="588"/>
                  </a:cubicBezTo>
                  <a:cubicBezTo>
                    <a:pt x="19652" y="-55"/>
                    <a:pt x="18744" y="202"/>
                    <a:pt x="18109" y="974"/>
                  </a:cubicBezTo>
                  <a:cubicBezTo>
                    <a:pt x="17474" y="1745"/>
                    <a:pt x="17111" y="3031"/>
                    <a:pt x="17655" y="4959"/>
                  </a:cubicBezTo>
                  <a:cubicBezTo>
                    <a:pt x="18200" y="6888"/>
                    <a:pt x="19652" y="9459"/>
                    <a:pt x="20469" y="11645"/>
                  </a:cubicBezTo>
                  <a:cubicBezTo>
                    <a:pt x="21285" y="13831"/>
                    <a:pt x="21467" y="15631"/>
                    <a:pt x="20196" y="17174"/>
                  </a:cubicBezTo>
                  <a:cubicBezTo>
                    <a:pt x="18926" y="18717"/>
                    <a:pt x="16203" y="20002"/>
                    <a:pt x="13480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2885799" y="2627771"/>
              <a:ext cx="41552" cy="383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89" fill="norm" stroke="1" extrusionOk="0">
                  <a:moveTo>
                    <a:pt x="21200" y="1488"/>
                  </a:moveTo>
                  <a:cubicBezTo>
                    <a:pt x="20120" y="776"/>
                    <a:pt x="19040" y="64"/>
                    <a:pt x="18500" y="4"/>
                  </a:cubicBezTo>
                  <a:cubicBezTo>
                    <a:pt x="17960" y="-55"/>
                    <a:pt x="17960" y="538"/>
                    <a:pt x="16340" y="2734"/>
                  </a:cubicBezTo>
                  <a:cubicBezTo>
                    <a:pt x="14720" y="4930"/>
                    <a:pt x="11480" y="8727"/>
                    <a:pt x="8780" y="11932"/>
                  </a:cubicBezTo>
                  <a:cubicBezTo>
                    <a:pt x="6080" y="15136"/>
                    <a:pt x="3920" y="17747"/>
                    <a:pt x="2300" y="19349"/>
                  </a:cubicBezTo>
                  <a:cubicBezTo>
                    <a:pt x="680" y="20952"/>
                    <a:pt x="-400" y="21545"/>
                    <a:pt x="140" y="21486"/>
                  </a:cubicBezTo>
                  <a:cubicBezTo>
                    <a:pt x="680" y="21426"/>
                    <a:pt x="2840" y="20714"/>
                    <a:pt x="5000" y="20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2785533" y="2578488"/>
              <a:ext cx="249767" cy="6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848" fill="norm" stroke="1" extrusionOk="0">
                  <a:moveTo>
                    <a:pt x="181" y="20848"/>
                  </a:moveTo>
                  <a:cubicBezTo>
                    <a:pt x="0" y="16401"/>
                    <a:pt x="-182" y="11954"/>
                    <a:pt x="363" y="8777"/>
                  </a:cubicBezTo>
                  <a:cubicBezTo>
                    <a:pt x="907" y="5601"/>
                    <a:pt x="2178" y="3695"/>
                    <a:pt x="4991" y="2107"/>
                  </a:cubicBezTo>
                  <a:cubicBezTo>
                    <a:pt x="7805" y="519"/>
                    <a:pt x="12161" y="-752"/>
                    <a:pt x="15156" y="519"/>
                  </a:cubicBezTo>
                  <a:cubicBezTo>
                    <a:pt x="18151" y="1789"/>
                    <a:pt x="19784" y="5601"/>
                    <a:pt x="21418" y="9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2762250" y="3035300"/>
              <a:ext cx="1968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155684" y="2562519"/>
              <a:ext cx="178067" cy="43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33" fill="norm" stroke="1" extrusionOk="0">
                  <a:moveTo>
                    <a:pt x="21378" y="2345"/>
                  </a:moveTo>
                  <a:cubicBezTo>
                    <a:pt x="21378" y="1611"/>
                    <a:pt x="21378" y="877"/>
                    <a:pt x="20743" y="457"/>
                  </a:cubicBezTo>
                  <a:cubicBezTo>
                    <a:pt x="20107" y="38"/>
                    <a:pt x="18837" y="-67"/>
                    <a:pt x="17566" y="38"/>
                  </a:cubicBezTo>
                  <a:cubicBezTo>
                    <a:pt x="16296" y="143"/>
                    <a:pt x="15025" y="457"/>
                    <a:pt x="12484" y="2135"/>
                  </a:cubicBezTo>
                  <a:cubicBezTo>
                    <a:pt x="9943" y="3813"/>
                    <a:pt x="6131" y="6853"/>
                    <a:pt x="3590" y="9842"/>
                  </a:cubicBezTo>
                  <a:cubicBezTo>
                    <a:pt x="1049" y="12830"/>
                    <a:pt x="-222" y="15766"/>
                    <a:pt x="32" y="17706"/>
                  </a:cubicBezTo>
                  <a:cubicBezTo>
                    <a:pt x="286" y="19646"/>
                    <a:pt x="2065" y="20589"/>
                    <a:pt x="4352" y="21061"/>
                  </a:cubicBezTo>
                  <a:cubicBezTo>
                    <a:pt x="6639" y="21533"/>
                    <a:pt x="9434" y="21533"/>
                    <a:pt x="1223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353329" y="2730500"/>
              <a:ext cx="3122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6920" y="4629"/>
                    <a:pt x="12600" y="9257"/>
                    <a:pt x="9000" y="12171"/>
                  </a:cubicBezTo>
                  <a:cubicBezTo>
                    <a:pt x="5400" y="15086"/>
                    <a:pt x="2520" y="16286"/>
                    <a:pt x="1080" y="17571"/>
                  </a:cubicBezTo>
                  <a:cubicBezTo>
                    <a:pt x="-360" y="18857"/>
                    <a:pt x="-360" y="20229"/>
                    <a:pt x="1080" y="20914"/>
                  </a:cubicBezTo>
                  <a:cubicBezTo>
                    <a:pt x="2520" y="21600"/>
                    <a:pt x="5400" y="21600"/>
                    <a:pt x="82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3365500" y="2654300"/>
              <a:ext cx="196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3371850" y="2781300"/>
              <a:ext cx="184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20160"/>
                    <a:pt x="8441" y="18720"/>
                    <a:pt x="12041" y="15120"/>
                  </a:cubicBezTo>
                  <a:cubicBezTo>
                    <a:pt x="15641" y="11520"/>
                    <a:pt x="18621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3568700" y="295275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3721100" y="2626481"/>
              <a:ext cx="104199" cy="38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498" fill="norm" stroke="1" extrusionOk="0">
                  <a:moveTo>
                    <a:pt x="1246" y="1560"/>
                  </a:moveTo>
                  <a:cubicBezTo>
                    <a:pt x="1662" y="847"/>
                    <a:pt x="2077" y="135"/>
                    <a:pt x="2908" y="17"/>
                  </a:cubicBezTo>
                  <a:cubicBezTo>
                    <a:pt x="3738" y="-102"/>
                    <a:pt x="4985" y="373"/>
                    <a:pt x="7892" y="2390"/>
                  </a:cubicBezTo>
                  <a:cubicBezTo>
                    <a:pt x="10800" y="4408"/>
                    <a:pt x="15369" y="7968"/>
                    <a:pt x="18069" y="10757"/>
                  </a:cubicBezTo>
                  <a:cubicBezTo>
                    <a:pt x="20769" y="13546"/>
                    <a:pt x="21600" y="15564"/>
                    <a:pt x="18277" y="17225"/>
                  </a:cubicBezTo>
                  <a:cubicBezTo>
                    <a:pt x="14954" y="18887"/>
                    <a:pt x="7477" y="20193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248150" y="280670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329477" y="2717800"/>
              <a:ext cx="13923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720"/>
                    <a:pt x="1783" y="1440"/>
                    <a:pt x="240" y="5040"/>
                  </a:cubicBezTo>
                  <a:cubicBezTo>
                    <a:pt x="-1303" y="8640"/>
                    <a:pt x="4868" y="1512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4764616" y="2647950"/>
              <a:ext cx="423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96"/>
                    <a:pt x="0" y="9992"/>
                    <a:pt x="0" y="13592"/>
                  </a:cubicBezTo>
                  <a:cubicBezTo>
                    <a:pt x="0" y="17192"/>
                    <a:pt x="10800" y="193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667249" y="2660650"/>
              <a:ext cx="228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6800"/>
                    <a:pt x="1200" y="12000"/>
                    <a:pt x="4800" y="8400"/>
                  </a:cubicBezTo>
                  <a:cubicBezTo>
                    <a:pt x="8400" y="4800"/>
                    <a:pt x="15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622799" y="2952750"/>
              <a:ext cx="254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800"/>
                    <a:pt x="9000" y="12000"/>
                    <a:pt x="12600" y="8400"/>
                  </a:cubicBezTo>
                  <a:cubicBezTo>
                    <a:pt x="16200" y="4800"/>
                    <a:pt x="189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016567" y="2589461"/>
              <a:ext cx="139634" cy="37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35" fill="norm" stroke="1" extrusionOk="0">
                  <a:moveTo>
                    <a:pt x="21267" y="76"/>
                  </a:moveTo>
                  <a:cubicBezTo>
                    <a:pt x="19655" y="-44"/>
                    <a:pt x="18043" y="-165"/>
                    <a:pt x="15142" y="921"/>
                  </a:cubicBezTo>
                  <a:cubicBezTo>
                    <a:pt x="12240" y="2007"/>
                    <a:pt x="8049" y="4300"/>
                    <a:pt x="5148" y="7075"/>
                  </a:cubicBezTo>
                  <a:cubicBezTo>
                    <a:pt x="2246" y="9851"/>
                    <a:pt x="634" y="13109"/>
                    <a:pt x="151" y="15401"/>
                  </a:cubicBezTo>
                  <a:cubicBezTo>
                    <a:pt x="-333" y="17694"/>
                    <a:pt x="312" y="19022"/>
                    <a:pt x="2568" y="19866"/>
                  </a:cubicBezTo>
                  <a:cubicBezTo>
                    <a:pt x="4825" y="20711"/>
                    <a:pt x="8694" y="21073"/>
                    <a:pt x="12563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226049" y="2705100"/>
              <a:ext cx="127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00"/>
                    <a:pt x="21600" y="6800"/>
                    <a:pt x="19800" y="9700"/>
                  </a:cubicBezTo>
                  <a:cubicBezTo>
                    <a:pt x="18000" y="12600"/>
                    <a:pt x="14400" y="15000"/>
                    <a:pt x="12600" y="16800"/>
                  </a:cubicBezTo>
                  <a:cubicBezTo>
                    <a:pt x="10800" y="18600"/>
                    <a:pt x="10800" y="19800"/>
                    <a:pt x="9000" y="20500"/>
                  </a:cubicBezTo>
                  <a:cubicBezTo>
                    <a:pt x="7200" y="21200"/>
                    <a:pt x="3600" y="21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219700" y="2654300"/>
              <a:ext cx="1587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6062"/>
                    <a:pt x="4608" y="10523"/>
                    <a:pt x="8208" y="6923"/>
                  </a:cubicBezTo>
                  <a:cubicBezTo>
                    <a:pt x="11808" y="3323"/>
                    <a:pt x="16704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226049" y="2774950"/>
              <a:ext cx="120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340349" y="2883693"/>
              <a:ext cx="158751" cy="9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4140"/>
                  </a:moveTo>
                  <a:cubicBezTo>
                    <a:pt x="1440" y="2700"/>
                    <a:pt x="2880" y="1260"/>
                    <a:pt x="4320" y="540"/>
                  </a:cubicBezTo>
                  <a:cubicBezTo>
                    <a:pt x="5760" y="-180"/>
                    <a:pt x="7200" y="-180"/>
                    <a:pt x="8496" y="540"/>
                  </a:cubicBezTo>
                  <a:cubicBezTo>
                    <a:pt x="9792" y="1260"/>
                    <a:pt x="10944" y="2700"/>
                    <a:pt x="11376" y="4620"/>
                  </a:cubicBezTo>
                  <a:cubicBezTo>
                    <a:pt x="11808" y="6540"/>
                    <a:pt x="11520" y="8940"/>
                    <a:pt x="10368" y="11820"/>
                  </a:cubicBezTo>
                  <a:cubicBezTo>
                    <a:pt x="9216" y="14700"/>
                    <a:pt x="7200" y="18060"/>
                    <a:pt x="7056" y="19740"/>
                  </a:cubicBezTo>
                  <a:cubicBezTo>
                    <a:pt x="6912" y="21420"/>
                    <a:pt x="8640" y="21420"/>
                    <a:pt x="11376" y="20220"/>
                  </a:cubicBezTo>
                  <a:cubicBezTo>
                    <a:pt x="14112" y="19020"/>
                    <a:pt x="17856" y="16620"/>
                    <a:pt x="21600" y="14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5530849" y="2595421"/>
              <a:ext cx="132679" cy="40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66" fill="norm" stroke="1" extrusionOk="0">
                  <a:moveTo>
                    <a:pt x="0" y="92"/>
                  </a:moveTo>
                  <a:cubicBezTo>
                    <a:pt x="2025" y="-21"/>
                    <a:pt x="4050" y="-134"/>
                    <a:pt x="6750" y="431"/>
                  </a:cubicBezTo>
                  <a:cubicBezTo>
                    <a:pt x="9450" y="997"/>
                    <a:pt x="12825" y="2241"/>
                    <a:pt x="15862" y="4559"/>
                  </a:cubicBezTo>
                  <a:cubicBezTo>
                    <a:pt x="18900" y="6878"/>
                    <a:pt x="21600" y="10270"/>
                    <a:pt x="21094" y="13267"/>
                  </a:cubicBezTo>
                  <a:cubicBezTo>
                    <a:pt x="20588" y="16264"/>
                    <a:pt x="16875" y="18865"/>
                    <a:pt x="13162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845085" y="2838450"/>
              <a:ext cx="14931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295" y="21600"/>
                  </a:moveTo>
                  <a:cubicBezTo>
                    <a:pt x="1078" y="17486"/>
                    <a:pt x="-139" y="13371"/>
                    <a:pt x="13" y="11829"/>
                  </a:cubicBezTo>
                  <a:cubicBezTo>
                    <a:pt x="165" y="10286"/>
                    <a:pt x="1686" y="11314"/>
                    <a:pt x="4576" y="11829"/>
                  </a:cubicBezTo>
                  <a:cubicBezTo>
                    <a:pt x="7467" y="12343"/>
                    <a:pt x="11726" y="12343"/>
                    <a:pt x="14768" y="10286"/>
                  </a:cubicBezTo>
                  <a:cubicBezTo>
                    <a:pt x="17810" y="8229"/>
                    <a:pt x="19636" y="4114"/>
                    <a:pt x="214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943036" y="2711450"/>
              <a:ext cx="1961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140"/>
                    <a:pt x="2735" y="8280"/>
                    <a:pt x="575" y="11880"/>
                  </a:cubicBezTo>
                  <a:cubicBezTo>
                    <a:pt x="-1585" y="15480"/>
                    <a:pt x="2735" y="1854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229350" y="2876550"/>
              <a:ext cx="63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6597650" y="2870200"/>
              <a:ext cx="44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737350" y="287020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7086600" y="2813050"/>
              <a:ext cx="1905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175500" y="2686050"/>
              <a:ext cx="1569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161"/>
                    <a:pt x="21600" y="6322"/>
                    <a:pt x="18900" y="9922"/>
                  </a:cubicBezTo>
                  <a:cubicBezTo>
                    <a:pt x="16200" y="13522"/>
                    <a:pt x="8100" y="175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664450" y="2584450"/>
              <a:ext cx="635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00"/>
                    <a:pt x="21600" y="7200"/>
                    <a:pt x="18000" y="10800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7562850" y="2592916"/>
              <a:ext cx="279400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120"/>
                    <a:pt x="0" y="8640"/>
                    <a:pt x="491" y="4860"/>
                  </a:cubicBezTo>
                  <a:cubicBezTo>
                    <a:pt x="982" y="1080"/>
                    <a:pt x="1964" y="0"/>
                    <a:pt x="4827" y="0"/>
                  </a:cubicBezTo>
                  <a:cubicBezTo>
                    <a:pt x="7691" y="0"/>
                    <a:pt x="12436" y="1080"/>
                    <a:pt x="15545" y="2700"/>
                  </a:cubicBezTo>
                  <a:cubicBezTo>
                    <a:pt x="18655" y="4320"/>
                    <a:pt x="20127" y="6480"/>
                    <a:pt x="21600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7531100" y="2933700"/>
              <a:ext cx="254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5840"/>
                    <a:pt x="1440" y="10080"/>
                    <a:pt x="5040" y="6480"/>
                  </a:cubicBezTo>
                  <a:cubicBezTo>
                    <a:pt x="8640" y="2880"/>
                    <a:pt x="1512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7940503" y="2582004"/>
              <a:ext cx="136697" cy="34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89" fill="norm" stroke="1" extrusionOk="0">
                  <a:moveTo>
                    <a:pt x="21136" y="943"/>
                  </a:moveTo>
                  <a:cubicBezTo>
                    <a:pt x="20154" y="416"/>
                    <a:pt x="19172" y="-111"/>
                    <a:pt x="17700" y="21"/>
                  </a:cubicBezTo>
                  <a:cubicBezTo>
                    <a:pt x="16227" y="152"/>
                    <a:pt x="14263" y="943"/>
                    <a:pt x="11154" y="3050"/>
                  </a:cubicBezTo>
                  <a:cubicBezTo>
                    <a:pt x="8045" y="5157"/>
                    <a:pt x="3791" y="8582"/>
                    <a:pt x="1663" y="11413"/>
                  </a:cubicBezTo>
                  <a:cubicBezTo>
                    <a:pt x="-464" y="14245"/>
                    <a:pt x="-464" y="16484"/>
                    <a:pt x="1172" y="18065"/>
                  </a:cubicBezTo>
                  <a:cubicBezTo>
                    <a:pt x="2809" y="19645"/>
                    <a:pt x="6081" y="20567"/>
                    <a:pt x="9354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144933" y="2641600"/>
              <a:ext cx="4021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3960"/>
                    <a:pt x="5400" y="7920"/>
                    <a:pt x="2160" y="11520"/>
                  </a:cubicBezTo>
                  <a:cubicBezTo>
                    <a:pt x="-1080" y="15120"/>
                    <a:pt x="0" y="18360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159749" y="2597150"/>
              <a:ext cx="171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2000" y="10400"/>
                  </a:cubicBezTo>
                  <a:cubicBezTo>
                    <a:pt x="4000" y="7200"/>
                    <a:pt x="8000" y="4800"/>
                    <a:pt x="11600" y="3200"/>
                  </a:cubicBezTo>
                  <a:cubicBezTo>
                    <a:pt x="15200" y="1600"/>
                    <a:pt x="184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147050" y="2717800"/>
              <a:ext cx="152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8242857" y="2832100"/>
              <a:ext cx="120093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037" y="10232"/>
                  </a:moveTo>
                  <a:cubicBezTo>
                    <a:pt x="1037" y="12126"/>
                    <a:pt x="1037" y="14021"/>
                    <a:pt x="847" y="16105"/>
                  </a:cubicBezTo>
                  <a:cubicBezTo>
                    <a:pt x="658" y="18189"/>
                    <a:pt x="279" y="20463"/>
                    <a:pt x="89" y="20653"/>
                  </a:cubicBezTo>
                  <a:cubicBezTo>
                    <a:pt x="-100" y="20842"/>
                    <a:pt x="-100" y="18947"/>
                    <a:pt x="1226" y="15537"/>
                  </a:cubicBezTo>
                  <a:cubicBezTo>
                    <a:pt x="2553" y="12126"/>
                    <a:pt x="5205" y="7200"/>
                    <a:pt x="7289" y="4168"/>
                  </a:cubicBezTo>
                  <a:cubicBezTo>
                    <a:pt x="9374" y="1137"/>
                    <a:pt x="10889" y="0"/>
                    <a:pt x="12405" y="0"/>
                  </a:cubicBezTo>
                  <a:cubicBezTo>
                    <a:pt x="13921" y="0"/>
                    <a:pt x="15437" y="1137"/>
                    <a:pt x="16953" y="4926"/>
                  </a:cubicBezTo>
                  <a:cubicBezTo>
                    <a:pt x="18468" y="8716"/>
                    <a:pt x="19984" y="15158"/>
                    <a:pt x="215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8445499" y="2565400"/>
              <a:ext cx="77505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0232" y="0"/>
                  </a:moveTo>
                  <a:cubicBezTo>
                    <a:pt x="14211" y="3494"/>
                    <a:pt x="18189" y="6988"/>
                    <a:pt x="19895" y="10165"/>
                  </a:cubicBezTo>
                  <a:cubicBezTo>
                    <a:pt x="21600" y="13341"/>
                    <a:pt x="21032" y="16200"/>
                    <a:pt x="17337" y="18053"/>
                  </a:cubicBezTo>
                  <a:cubicBezTo>
                    <a:pt x="13642" y="19906"/>
                    <a:pt x="6821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91689" y="2493821"/>
              <a:ext cx="297361" cy="57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46" fill="norm" stroke="1" extrusionOk="0">
                  <a:moveTo>
                    <a:pt x="21521" y="64"/>
                  </a:moveTo>
                  <a:cubicBezTo>
                    <a:pt x="18304" y="-14"/>
                    <a:pt x="15087" y="-93"/>
                    <a:pt x="12559" y="300"/>
                  </a:cubicBezTo>
                  <a:cubicBezTo>
                    <a:pt x="10032" y="692"/>
                    <a:pt x="8193" y="1556"/>
                    <a:pt x="6738" y="2970"/>
                  </a:cubicBezTo>
                  <a:cubicBezTo>
                    <a:pt x="5283" y="4384"/>
                    <a:pt x="4210" y="6348"/>
                    <a:pt x="3368" y="8665"/>
                  </a:cubicBezTo>
                  <a:cubicBezTo>
                    <a:pt x="2525" y="10982"/>
                    <a:pt x="1912" y="13652"/>
                    <a:pt x="1376" y="15655"/>
                  </a:cubicBezTo>
                  <a:cubicBezTo>
                    <a:pt x="840" y="17658"/>
                    <a:pt x="381" y="18994"/>
                    <a:pt x="151" y="19858"/>
                  </a:cubicBezTo>
                  <a:cubicBezTo>
                    <a:pt x="-79" y="20722"/>
                    <a:pt x="-79" y="21114"/>
                    <a:pt x="381" y="21311"/>
                  </a:cubicBezTo>
                  <a:cubicBezTo>
                    <a:pt x="840" y="21507"/>
                    <a:pt x="1759" y="21507"/>
                    <a:pt x="4593" y="21193"/>
                  </a:cubicBezTo>
                  <a:cubicBezTo>
                    <a:pt x="7427" y="20879"/>
                    <a:pt x="12176" y="20250"/>
                    <a:pt x="16925" y="1962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58850" y="2832100"/>
              <a:ext cx="2349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16457"/>
                    <a:pt x="8562" y="11314"/>
                    <a:pt x="12162" y="7714"/>
                  </a:cubicBezTo>
                  <a:cubicBezTo>
                    <a:pt x="15762" y="4114"/>
                    <a:pt x="18681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306665" y="2454520"/>
              <a:ext cx="280836" cy="579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36" fill="norm" stroke="1" extrusionOk="0">
                  <a:moveTo>
                    <a:pt x="21387" y="1517"/>
                  </a:moveTo>
                  <a:cubicBezTo>
                    <a:pt x="19453" y="891"/>
                    <a:pt x="17518" y="265"/>
                    <a:pt x="15826" y="70"/>
                  </a:cubicBezTo>
                  <a:cubicBezTo>
                    <a:pt x="14133" y="-126"/>
                    <a:pt x="12683" y="109"/>
                    <a:pt x="11554" y="578"/>
                  </a:cubicBezTo>
                  <a:cubicBezTo>
                    <a:pt x="10426" y="1048"/>
                    <a:pt x="9620" y="1752"/>
                    <a:pt x="8733" y="3357"/>
                  </a:cubicBezTo>
                  <a:cubicBezTo>
                    <a:pt x="7847" y="4961"/>
                    <a:pt x="6880" y="7465"/>
                    <a:pt x="5912" y="9891"/>
                  </a:cubicBezTo>
                  <a:cubicBezTo>
                    <a:pt x="4945" y="12317"/>
                    <a:pt x="3978" y="14665"/>
                    <a:pt x="3011" y="16387"/>
                  </a:cubicBezTo>
                  <a:cubicBezTo>
                    <a:pt x="2044" y="18109"/>
                    <a:pt x="1077" y="19204"/>
                    <a:pt x="512" y="19948"/>
                  </a:cubicBezTo>
                  <a:cubicBezTo>
                    <a:pt x="-52" y="20691"/>
                    <a:pt x="-213" y="21083"/>
                    <a:pt x="351" y="21278"/>
                  </a:cubicBezTo>
                  <a:cubicBezTo>
                    <a:pt x="915" y="21474"/>
                    <a:pt x="2205" y="21474"/>
                    <a:pt x="4865" y="21357"/>
                  </a:cubicBezTo>
                  <a:cubicBezTo>
                    <a:pt x="7524" y="21239"/>
                    <a:pt x="11554" y="21004"/>
                    <a:pt x="15584" y="2077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854200" y="2439954"/>
              <a:ext cx="177800" cy="75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6171" y="864"/>
                  </a:moveTo>
                  <a:cubicBezTo>
                    <a:pt x="9000" y="561"/>
                    <a:pt x="11829" y="259"/>
                    <a:pt x="14143" y="107"/>
                  </a:cubicBezTo>
                  <a:cubicBezTo>
                    <a:pt x="16457" y="-44"/>
                    <a:pt x="18257" y="-44"/>
                    <a:pt x="19543" y="168"/>
                  </a:cubicBezTo>
                  <a:cubicBezTo>
                    <a:pt x="20829" y="380"/>
                    <a:pt x="21600" y="803"/>
                    <a:pt x="21600" y="1771"/>
                  </a:cubicBezTo>
                  <a:cubicBezTo>
                    <a:pt x="21600" y="2739"/>
                    <a:pt x="20829" y="4252"/>
                    <a:pt x="19029" y="5976"/>
                  </a:cubicBezTo>
                  <a:cubicBezTo>
                    <a:pt x="17229" y="7701"/>
                    <a:pt x="14400" y="9637"/>
                    <a:pt x="12729" y="11573"/>
                  </a:cubicBezTo>
                  <a:cubicBezTo>
                    <a:pt x="11057" y="13509"/>
                    <a:pt x="10543" y="15445"/>
                    <a:pt x="10671" y="16746"/>
                  </a:cubicBezTo>
                  <a:cubicBezTo>
                    <a:pt x="10800" y="18047"/>
                    <a:pt x="11571" y="18712"/>
                    <a:pt x="11314" y="19378"/>
                  </a:cubicBezTo>
                  <a:cubicBezTo>
                    <a:pt x="11057" y="20043"/>
                    <a:pt x="9771" y="20709"/>
                    <a:pt x="7714" y="21072"/>
                  </a:cubicBezTo>
                  <a:cubicBezTo>
                    <a:pt x="5657" y="21435"/>
                    <a:pt x="2829" y="21495"/>
                    <a:pt x="0" y="2155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442669" y="2458694"/>
              <a:ext cx="224332" cy="55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61" fill="norm" stroke="1" extrusionOk="0">
                  <a:moveTo>
                    <a:pt x="21395" y="197"/>
                  </a:moveTo>
                  <a:cubicBezTo>
                    <a:pt x="19174" y="34"/>
                    <a:pt x="16954" y="-130"/>
                    <a:pt x="14935" y="156"/>
                  </a:cubicBezTo>
                  <a:cubicBezTo>
                    <a:pt x="12916" y="443"/>
                    <a:pt x="11100" y="1179"/>
                    <a:pt x="9485" y="2570"/>
                  </a:cubicBezTo>
                  <a:cubicBezTo>
                    <a:pt x="7870" y="3961"/>
                    <a:pt x="6457" y="6006"/>
                    <a:pt x="5245" y="8420"/>
                  </a:cubicBezTo>
                  <a:cubicBezTo>
                    <a:pt x="4034" y="10834"/>
                    <a:pt x="3025" y="13615"/>
                    <a:pt x="2217" y="15415"/>
                  </a:cubicBezTo>
                  <a:cubicBezTo>
                    <a:pt x="1410" y="17215"/>
                    <a:pt x="804" y="18034"/>
                    <a:pt x="401" y="18852"/>
                  </a:cubicBezTo>
                  <a:cubicBezTo>
                    <a:pt x="-3" y="19670"/>
                    <a:pt x="-205" y="20488"/>
                    <a:pt x="300" y="20938"/>
                  </a:cubicBezTo>
                  <a:cubicBezTo>
                    <a:pt x="804" y="21388"/>
                    <a:pt x="2016" y="21470"/>
                    <a:pt x="4842" y="21225"/>
                  </a:cubicBezTo>
                  <a:cubicBezTo>
                    <a:pt x="7668" y="20979"/>
                    <a:pt x="12109" y="20406"/>
                    <a:pt x="16550" y="1983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2444750" y="2800350"/>
              <a:ext cx="2159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6320"/>
                    <a:pt x="10588" y="11040"/>
                    <a:pt x="14188" y="7440"/>
                  </a:cubicBezTo>
                  <a:cubicBezTo>
                    <a:pt x="17788" y="3840"/>
                    <a:pt x="19694" y="19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2654300" y="2422008"/>
              <a:ext cx="228600" cy="74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1392"/>
                  </a:moveTo>
                  <a:cubicBezTo>
                    <a:pt x="20400" y="902"/>
                    <a:pt x="19200" y="413"/>
                    <a:pt x="17600" y="168"/>
                  </a:cubicBezTo>
                  <a:cubicBezTo>
                    <a:pt x="16000" y="-77"/>
                    <a:pt x="14000" y="-77"/>
                    <a:pt x="12000" y="321"/>
                  </a:cubicBezTo>
                  <a:cubicBezTo>
                    <a:pt x="10000" y="718"/>
                    <a:pt x="8000" y="1514"/>
                    <a:pt x="6600" y="2677"/>
                  </a:cubicBezTo>
                  <a:cubicBezTo>
                    <a:pt x="5200" y="3839"/>
                    <a:pt x="4400" y="5369"/>
                    <a:pt x="3900" y="7052"/>
                  </a:cubicBezTo>
                  <a:cubicBezTo>
                    <a:pt x="3400" y="8734"/>
                    <a:pt x="3200" y="10570"/>
                    <a:pt x="2600" y="12528"/>
                  </a:cubicBezTo>
                  <a:cubicBezTo>
                    <a:pt x="2000" y="14486"/>
                    <a:pt x="1000" y="16567"/>
                    <a:pt x="500" y="17882"/>
                  </a:cubicBezTo>
                  <a:cubicBezTo>
                    <a:pt x="0" y="19198"/>
                    <a:pt x="0" y="19748"/>
                    <a:pt x="0" y="20207"/>
                  </a:cubicBezTo>
                  <a:cubicBezTo>
                    <a:pt x="0" y="20666"/>
                    <a:pt x="0" y="21033"/>
                    <a:pt x="700" y="21248"/>
                  </a:cubicBezTo>
                  <a:cubicBezTo>
                    <a:pt x="1400" y="21462"/>
                    <a:pt x="2800" y="21523"/>
                    <a:pt x="5200" y="21431"/>
                  </a:cubicBezTo>
                  <a:cubicBezTo>
                    <a:pt x="7600" y="21339"/>
                    <a:pt x="11000" y="21095"/>
                    <a:pt x="14400" y="2085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8489950" y="2347149"/>
              <a:ext cx="341337" cy="83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51" fill="norm" stroke="1" extrusionOk="0">
                  <a:moveTo>
                    <a:pt x="12324" y="553"/>
                  </a:moveTo>
                  <a:cubicBezTo>
                    <a:pt x="12987" y="334"/>
                    <a:pt x="13649" y="115"/>
                    <a:pt x="14643" y="33"/>
                  </a:cubicBezTo>
                  <a:cubicBezTo>
                    <a:pt x="15637" y="-49"/>
                    <a:pt x="16962" y="6"/>
                    <a:pt x="18221" y="361"/>
                  </a:cubicBezTo>
                  <a:cubicBezTo>
                    <a:pt x="19480" y="717"/>
                    <a:pt x="20672" y="1373"/>
                    <a:pt x="21136" y="2658"/>
                  </a:cubicBezTo>
                  <a:cubicBezTo>
                    <a:pt x="21600" y="3943"/>
                    <a:pt x="21335" y="5857"/>
                    <a:pt x="20672" y="7853"/>
                  </a:cubicBezTo>
                  <a:cubicBezTo>
                    <a:pt x="20010" y="9849"/>
                    <a:pt x="18950" y="11927"/>
                    <a:pt x="17956" y="13649"/>
                  </a:cubicBezTo>
                  <a:cubicBezTo>
                    <a:pt x="16962" y="15372"/>
                    <a:pt x="16034" y="16739"/>
                    <a:pt x="15571" y="17750"/>
                  </a:cubicBezTo>
                  <a:cubicBezTo>
                    <a:pt x="15107" y="18762"/>
                    <a:pt x="15107" y="19418"/>
                    <a:pt x="15438" y="19883"/>
                  </a:cubicBezTo>
                  <a:cubicBezTo>
                    <a:pt x="15769" y="20348"/>
                    <a:pt x="16432" y="20621"/>
                    <a:pt x="16962" y="20867"/>
                  </a:cubicBezTo>
                  <a:cubicBezTo>
                    <a:pt x="17492" y="21114"/>
                    <a:pt x="17890" y="21332"/>
                    <a:pt x="17757" y="21442"/>
                  </a:cubicBezTo>
                  <a:cubicBezTo>
                    <a:pt x="17625" y="21551"/>
                    <a:pt x="16962" y="21551"/>
                    <a:pt x="13914" y="21551"/>
                  </a:cubicBezTo>
                  <a:cubicBezTo>
                    <a:pt x="10866" y="21551"/>
                    <a:pt x="5433" y="21551"/>
                    <a:pt x="0" y="2155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100723" y="4051300"/>
              <a:ext cx="210677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1397" y="0"/>
                  </a:moveTo>
                  <a:cubicBezTo>
                    <a:pt x="541" y="4320"/>
                    <a:pt x="-314" y="8640"/>
                    <a:pt x="114" y="10800"/>
                  </a:cubicBezTo>
                  <a:cubicBezTo>
                    <a:pt x="541" y="12960"/>
                    <a:pt x="2252" y="12960"/>
                    <a:pt x="5567" y="12240"/>
                  </a:cubicBezTo>
                  <a:cubicBezTo>
                    <a:pt x="8882" y="11520"/>
                    <a:pt x="13801" y="10080"/>
                    <a:pt x="16688" y="11520"/>
                  </a:cubicBezTo>
                  <a:cubicBezTo>
                    <a:pt x="19575" y="12960"/>
                    <a:pt x="20431" y="17280"/>
                    <a:pt x="21286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101850" y="4216399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4400"/>
                    <a:pt x="10400" y="7200"/>
                    <a:pt x="14000" y="3600"/>
                  </a:cubicBezTo>
                  <a:cubicBezTo>
                    <a:pt x="17600" y="0"/>
                    <a:pt x="19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108204" y="3733800"/>
              <a:ext cx="158747" cy="20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38" fill="norm" stroke="1" extrusionOk="0">
                  <a:moveTo>
                    <a:pt x="5968" y="0"/>
                  </a:moveTo>
                  <a:cubicBezTo>
                    <a:pt x="4262" y="5731"/>
                    <a:pt x="2557" y="11461"/>
                    <a:pt x="1420" y="15098"/>
                  </a:cubicBezTo>
                  <a:cubicBezTo>
                    <a:pt x="283" y="18735"/>
                    <a:pt x="-285" y="20278"/>
                    <a:pt x="141" y="20939"/>
                  </a:cubicBezTo>
                  <a:cubicBezTo>
                    <a:pt x="568" y="21600"/>
                    <a:pt x="1989" y="21380"/>
                    <a:pt x="5683" y="20718"/>
                  </a:cubicBezTo>
                  <a:cubicBezTo>
                    <a:pt x="9378" y="20057"/>
                    <a:pt x="15347" y="18955"/>
                    <a:pt x="21315" y="1785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280627" y="3771900"/>
              <a:ext cx="99069" cy="13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0747" fill="norm" stroke="1" extrusionOk="0">
                  <a:moveTo>
                    <a:pt x="14642" y="6873"/>
                  </a:moveTo>
                  <a:cubicBezTo>
                    <a:pt x="12392" y="4582"/>
                    <a:pt x="10142" y="2291"/>
                    <a:pt x="8117" y="1800"/>
                  </a:cubicBezTo>
                  <a:cubicBezTo>
                    <a:pt x="6092" y="1309"/>
                    <a:pt x="4292" y="2618"/>
                    <a:pt x="2942" y="5073"/>
                  </a:cubicBezTo>
                  <a:cubicBezTo>
                    <a:pt x="1592" y="7527"/>
                    <a:pt x="692" y="11127"/>
                    <a:pt x="242" y="13745"/>
                  </a:cubicBezTo>
                  <a:cubicBezTo>
                    <a:pt x="-208" y="16364"/>
                    <a:pt x="-208" y="18000"/>
                    <a:pt x="1817" y="19309"/>
                  </a:cubicBezTo>
                  <a:cubicBezTo>
                    <a:pt x="3842" y="20618"/>
                    <a:pt x="7892" y="21600"/>
                    <a:pt x="11492" y="19636"/>
                  </a:cubicBezTo>
                  <a:cubicBezTo>
                    <a:pt x="15092" y="17673"/>
                    <a:pt x="18242" y="12764"/>
                    <a:pt x="19817" y="9327"/>
                  </a:cubicBezTo>
                  <a:cubicBezTo>
                    <a:pt x="21392" y="5891"/>
                    <a:pt x="21392" y="3927"/>
                    <a:pt x="20267" y="2618"/>
                  </a:cubicBezTo>
                  <a:cubicBezTo>
                    <a:pt x="19142" y="1309"/>
                    <a:pt x="16892" y="655"/>
                    <a:pt x="14642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428645" y="3707880"/>
              <a:ext cx="143105" cy="21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13" fill="norm" stroke="1" extrusionOk="0">
                  <a:moveTo>
                    <a:pt x="18347" y="5085"/>
                  </a:moveTo>
                  <a:cubicBezTo>
                    <a:pt x="18660" y="4036"/>
                    <a:pt x="18973" y="2988"/>
                    <a:pt x="18660" y="2044"/>
                  </a:cubicBezTo>
                  <a:cubicBezTo>
                    <a:pt x="18347" y="1100"/>
                    <a:pt x="17407" y="261"/>
                    <a:pt x="16155" y="52"/>
                  </a:cubicBezTo>
                  <a:cubicBezTo>
                    <a:pt x="14903" y="-158"/>
                    <a:pt x="13338" y="261"/>
                    <a:pt x="10834" y="1520"/>
                  </a:cubicBezTo>
                  <a:cubicBezTo>
                    <a:pt x="8329" y="2778"/>
                    <a:pt x="4886" y="4875"/>
                    <a:pt x="2694" y="7601"/>
                  </a:cubicBezTo>
                  <a:cubicBezTo>
                    <a:pt x="503" y="10327"/>
                    <a:pt x="-436" y="13683"/>
                    <a:pt x="190" y="16199"/>
                  </a:cubicBezTo>
                  <a:cubicBezTo>
                    <a:pt x="816" y="18716"/>
                    <a:pt x="3007" y="20393"/>
                    <a:pt x="6764" y="20918"/>
                  </a:cubicBezTo>
                  <a:cubicBezTo>
                    <a:pt x="10521" y="21442"/>
                    <a:pt x="15842" y="20813"/>
                    <a:pt x="21164" y="2018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463800" y="38544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082669" y="3988742"/>
              <a:ext cx="200281" cy="29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63" fill="norm" stroke="1" extrusionOk="0">
                  <a:moveTo>
                    <a:pt x="18786" y="851"/>
                  </a:moveTo>
                  <a:cubicBezTo>
                    <a:pt x="17876" y="392"/>
                    <a:pt x="16967" y="-68"/>
                    <a:pt x="14579" y="9"/>
                  </a:cubicBezTo>
                  <a:cubicBezTo>
                    <a:pt x="12192" y="85"/>
                    <a:pt x="8327" y="698"/>
                    <a:pt x="5712" y="1617"/>
                  </a:cubicBezTo>
                  <a:cubicBezTo>
                    <a:pt x="3097" y="2536"/>
                    <a:pt x="1733" y="3762"/>
                    <a:pt x="937" y="6060"/>
                  </a:cubicBezTo>
                  <a:cubicBezTo>
                    <a:pt x="141" y="8358"/>
                    <a:pt x="-86" y="11728"/>
                    <a:pt x="28" y="14332"/>
                  </a:cubicBezTo>
                  <a:cubicBezTo>
                    <a:pt x="141" y="16936"/>
                    <a:pt x="596" y="18775"/>
                    <a:pt x="1278" y="19923"/>
                  </a:cubicBezTo>
                  <a:cubicBezTo>
                    <a:pt x="1960" y="21072"/>
                    <a:pt x="2870" y="21532"/>
                    <a:pt x="5030" y="21455"/>
                  </a:cubicBezTo>
                  <a:cubicBezTo>
                    <a:pt x="7190" y="21379"/>
                    <a:pt x="10600" y="20766"/>
                    <a:pt x="13556" y="20077"/>
                  </a:cubicBezTo>
                  <a:cubicBezTo>
                    <a:pt x="16512" y="19387"/>
                    <a:pt x="19013" y="18621"/>
                    <a:pt x="21514" y="1785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073400" y="4108450"/>
              <a:ext cx="1968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6800"/>
                    <a:pt x="4645" y="12000"/>
                    <a:pt x="8245" y="8400"/>
                  </a:cubicBezTo>
                  <a:cubicBezTo>
                    <a:pt x="11845" y="4800"/>
                    <a:pt x="1672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412865" y="3931594"/>
              <a:ext cx="206635" cy="34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66" fill="norm" stroke="1" extrusionOk="0">
                  <a:moveTo>
                    <a:pt x="21517" y="1141"/>
                  </a:moveTo>
                  <a:cubicBezTo>
                    <a:pt x="20856" y="608"/>
                    <a:pt x="20195" y="74"/>
                    <a:pt x="18211" y="8"/>
                  </a:cubicBezTo>
                  <a:cubicBezTo>
                    <a:pt x="16227" y="-59"/>
                    <a:pt x="12921" y="341"/>
                    <a:pt x="10056" y="1074"/>
                  </a:cubicBezTo>
                  <a:cubicBezTo>
                    <a:pt x="7190" y="1808"/>
                    <a:pt x="4766" y="2874"/>
                    <a:pt x="3333" y="4474"/>
                  </a:cubicBezTo>
                  <a:cubicBezTo>
                    <a:pt x="1901" y="6074"/>
                    <a:pt x="1460" y="8208"/>
                    <a:pt x="1019" y="10808"/>
                  </a:cubicBezTo>
                  <a:cubicBezTo>
                    <a:pt x="578" y="13408"/>
                    <a:pt x="137" y="16474"/>
                    <a:pt x="27" y="18341"/>
                  </a:cubicBezTo>
                  <a:cubicBezTo>
                    <a:pt x="-83" y="20208"/>
                    <a:pt x="137" y="20874"/>
                    <a:pt x="799" y="21208"/>
                  </a:cubicBezTo>
                  <a:cubicBezTo>
                    <a:pt x="1460" y="21541"/>
                    <a:pt x="2562" y="21541"/>
                    <a:pt x="5097" y="21274"/>
                  </a:cubicBezTo>
                  <a:cubicBezTo>
                    <a:pt x="7631" y="21008"/>
                    <a:pt x="11599" y="20474"/>
                    <a:pt x="15566" y="1994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806543" y="3994149"/>
              <a:ext cx="980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168"/>
                    <a:pt x="2735" y="8337"/>
                    <a:pt x="575" y="11937"/>
                  </a:cubicBezTo>
                  <a:cubicBezTo>
                    <a:pt x="-1585" y="15537"/>
                    <a:pt x="2735" y="18568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704380" y="3980886"/>
              <a:ext cx="238970" cy="6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89" fill="norm" stroke="1" extrusionOk="0">
                  <a:moveTo>
                    <a:pt x="928" y="21089"/>
                  </a:moveTo>
                  <a:cubicBezTo>
                    <a:pt x="359" y="18302"/>
                    <a:pt x="-209" y="15515"/>
                    <a:pt x="75" y="13076"/>
                  </a:cubicBezTo>
                  <a:cubicBezTo>
                    <a:pt x="359" y="10637"/>
                    <a:pt x="1496" y="8547"/>
                    <a:pt x="4338" y="6108"/>
                  </a:cubicBezTo>
                  <a:cubicBezTo>
                    <a:pt x="7180" y="3670"/>
                    <a:pt x="11728" y="883"/>
                    <a:pt x="14854" y="186"/>
                  </a:cubicBezTo>
                  <a:cubicBezTo>
                    <a:pt x="17980" y="-511"/>
                    <a:pt x="19686" y="883"/>
                    <a:pt x="21391" y="227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3695700" y="4197349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280"/>
                    <a:pt x="10800" y="12960"/>
                    <a:pt x="14400" y="9360"/>
                  </a:cubicBezTo>
                  <a:cubicBezTo>
                    <a:pt x="18000" y="5760"/>
                    <a:pt x="198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035441" y="3962400"/>
              <a:ext cx="11111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20997" y="1054"/>
                  </a:moveTo>
                  <a:cubicBezTo>
                    <a:pt x="19397" y="527"/>
                    <a:pt x="17797" y="0"/>
                    <a:pt x="15997" y="0"/>
                  </a:cubicBezTo>
                  <a:cubicBezTo>
                    <a:pt x="14197" y="0"/>
                    <a:pt x="12197" y="527"/>
                    <a:pt x="9397" y="2722"/>
                  </a:cubicBezTo>
                  <a:cubicBezTo>
                    <a:pt x="6597" y="4917"/>
                    <a:pt x="2997" y="8780"/>
                    <a:pt x="1197" y="11766"/>
                  </a:cubicBezTo>
                  <a:cubicBezTo>
                    <a:pt x="-603" y="14751"/>
                    <a:pt x="-603" y="16859"/>
                    <a:pt x="2797" y="18351"/>
                  </a:cubicBezTo>
                  <a:cubicBezTo>
                    <a:pt x="6197" y="19844"/>
                    <a:pt x="12997" y="20722"/>
                    <a:pt x="19797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219839" y="3981450"/>
              <a:ext cx="34662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617"/>
                    <a:pt x="8100" y="1234"/>
                    <a:pt x="4288" y="4011"/>
                  </a:cubicBezTo>
                  <a:cubicBezTo>
                    <a:pt x="477" y="6789"/>
                    <a:pt x="-794" y="11726"/>
                    <a:pt x="477" y="15017"/>
                  </a:cubicBezTo>
                  <a:cubicBezTo>
                    <a:pt x="1747" y="18309"/>
                    <a:pt x="5559" y="19954"/>
                    <a:pt x="9371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222750" y="3956050"/>
              <a:ext cx="1968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697" y="11520"/>
                  </a:cubicBezTo>
                  <a:cubicBezTo>
                    <a:pt x="1394" y="8640"/>
                    <a:pt x="2787" y="6480"/>
                    <a:pt x="6387" y="4680"/>
                  </a:cubicBezTo>
                  <a:cubicBezTo>
                    <a:pt x="9987" y="2880"/>
                    <a:pt x="1579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210050" y="409575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432300" y="4127500"/>
              <a:ext cx="25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559300" y="3937000"/>
              <a:ext cx="7988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640" y="1050"/>
                  </a:cubicBezTo>
                  <a:cubicBezTo>
                    <a:pt x="11880" y="2100"/>
                    <a:pt x="15660" y="4200"/>
                    <a:pt x="18090" y="6825"/>
                  </a:cubicBezTo>
                  <a:cubicBezTo>
                    <a:pt x="20520" y="9450"/>
                    <a:pt x="21600" y="12600"/>
                    <a:pt x="18360" y="15150"/>
                  </a:cubicBezTo>
                  <a:cubicBezTo>
                    <a:pt x="15120" y="17700"/>
                    <a:pt x="7560" y="196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4641850" y="3855996"/>
              <a:ext cx="187718" cy="48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32" fill="norm" stroke="1" extrusionOk="0">
                  <a:moveTo>
                    <a:pt x="1440" y="2176"/>
                  </a:moveTo>
                  <a:cubicBezTo>
                    <a:pt x="1680" y="1709"/>
                    <a:pt x="1920" y="1241"/>
                    <a:pt x="3360" y="867"/>
                  </a:cubicBezTo>
                  <a:cubicBezTo>
                    <a:pt x="4800" y="493"/>
                    <a:pt x="7440" y="213"/>
                    <a:pt x="9360" y="72"/>
                  </a:cubicBezTo>
                  <a:cubicBezTo>
                    <a:pt x="11280" y="-68"/>
                    <a:pt x="12480" y="-68"/>
                    <a:pt x="13800" y="680"/>
                  </a:cubicBezTo>
                  <a:cubicBezTo>
                    <a:pt x="15120" y="1428"/>
                    <a:pt x="16560" y="2924"/>
                    <a:pt x="17160" y="4981"/>
                  </a:cubicBezTo>
                  <a:cubicBezTo>
                    <a:pt x="17760" y="7038"/>
                    <a:pt x="17520" y="9657"/>
                    <a:pt x="18120" y="11994"/>
                  </a:cubicBezTo>
                  <a:cubicBezTo>
                    <a:pt x="18720" y="14332"/>
                    <a:pt x="20160" y="16389"/>
                    <a:pt x="20880" y="17651"/>
                  </a:cubicBezTo>
                  <a:cubicBezTo>
                    <a:pt x="21600" y="18914"/>
                    <a:pt x="21600" y="19381"/>
                    <a:pt x="18840" y="19896"/>
                  </a:cubicBezTo>
                  <a:cubicBezTo>
                    <a:pt x="16080" y="20410"/>
                    <a:pt x="10560" y="20971"/>
                    <a:pt x="6960" y="21251"/>
                  </a:cubicBezTo>
                  <a:cubicBezTo>
                    <a:pt x="3360" y="21532"/>
                    <a:pt x="1680" y="21532"/>
                    <a:pt x="0" y="2153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5080000" y="4121150"/>
              <a:ext cx="2032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5174693" y="4044949"/>
              <a:ext cx="2595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15390" y="0"/>
                  </a:moveTo>
                  <a:cubicBezTo>
                    <a:pt x="8744" y="584"/>
                    <a:pt x="2098" y="1168"/>
                    <a:pt x="437" y="4281"/>
                  </a:cubicBezTo>
                  <a:cubicBezTo>
                    <a:pt x="-1225" y="7395"/>
                    <a:pt x="2098" y="13038"/>
                    <a:pt x="6252" y="16346"/>
                  </a:cubicBezTo>
                  <a:cubicBezTo>
                    <a:pt x="10406" y="19654"/>
                    <a:pt x="15390" y="20627"/>
                    <a:pt x="20375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5461641" y="3916599"/>
              <a:ext cx="202559" cy="31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22" fill="norm" stroke="1" extrusionOk="0">
                  <a:moveTo>
                    <a:pt x="21532" y="2267"/>
                  </a:moveTo>
                  <a:cubicBezTo>
                    <a:pt x="20857" y="1543"/>
                    <a:pt x="20182" y="818"/>
                    <a:pt x="17932" y="383"/>
                  </a:cubicBezTo>
                  <a:cubicBezTo>
                    <a:pt x="15682" y="-52"/>
                    <a:pt x="11857" y="-197"/>
                    <a:pt x="8932" y="383"/>
                  </a:cubicBezTo>
                  <a:cubicBezTo>
                    <a:pt x="6007" y="963"/>
                    <a:pt x="3982" y="2267"/>
                    <a:pt x="2632" y="4587"/>
                  </a:cubicBezTo>
                  <a:cubicBezTo>
                    <a:pt x="1282" y="6906"/>
                    <a:pt x="607" y="10241"/>
                    <a:pt x="270" y="12850"/>
                  </a:cubicBezTo>
                  <a:cubicBezTo>
                    <a:pt x="-68" y="15459"/>
                    <a:pt x="-68" y="17344"/>
                    <a:pt x="157" y="18649"/>
                  </a:cubicBezTo>
                  <a:cubicBezTo>
                    <a:pt x="382" y="19953"/>
                    <a:pt x="832" y="20678"/>
                    <a:pt x="1620" y="21041"/>
                  </a:cubicBezTo>
                  <a:cubicBezTo>
                    <a:pt x="2407" y="21403"/>
                    <a:pt x="3532" y="21403"/>
                    <a:pt x="5557" y="21113"/>
                  </a:cubicBezTo>
                  <a:cubicBezTo>
                    <a:pt x="7582" y="20823"/>
                    <a:pt x="10507" y="20243"/>
                    <a:pt x="12419" y="19591"/>
                  </a:cubicBezTo>
                  <a:cubicBezTo>
                    <a:pt x="14332" y="18939"/>
                    <a:pt x="15232" y="18214"/>
                    <a:pt x="16132" y="1748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473700" y="4070349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766741" y="3872988"/>
              <a:ext cx="234009" cy="35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62" fill="norm" stroke="1" extrusionOk="0">
                  <a:moveTo>
                    <a:pt x="21513" y="1181"/>
                  </a:moveTo>
                  <a:cubicBezTo>
                    <a:pt x="18594" y="670"/>
                    <a:pt x="15675" y="159"/>
                    <a:pt x="13243" y="31"/>
                  </a:cubicBezTo>
                  <a:cubicBezTo>
                    <a:pt x="10810" y="-97"/>
                    <a:pt x="8864" y="159"/>
                    <a:pt x="7308" y="1053"/>
                  </a:cubicBezTo>
                  <a:cubicBezTo>
                    <a:pt x="5751" y="1948"/>
                    <a:pt x="4583" y="3482"/>
                    <a:pt x="3805" y="5846"/>
                  </a:cubicBezTo>
                  <a:cubicBezTo>
                    <a:pt x="3027" y="8211"/>
                    <a:pt x="2637" y="11406"/>
                    <a:pt x="2248" y="13707"/>
                  </a:cubicBezTo>
                  <a:cubicBezTo>
                    <a:pt x="1859" y="16007"/>
                    <a:pt x="1470" y="17413"/>
                    <a:pt x="983" y="18436"/>
                  </a:cubicBezTo>
                  <a:cubicBezTo>
                    <a:pt x="497" y="19458"/>
                    <a:pt x="-87" y="20097"/>
                    <a:pt x="10" y="20608"/>
                  </a:cubicBezTo>
                  <a:cubicBezTo>
                    <a:pt x="108" y="21120"/>
                    <a:pt x="886" y="21503"/>
                    <a:pt x="3416" y="21311"/>
                  </a:cubicBezTo>
                  <a:cubicBezTo>
                    <a:pt x="5945" y="21120"/>
                    <a:pt x="10227" y="20353"/>
                    <a:pt x="14508" y="1958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146800" y="3949699"/>
              <a:ext cx="19050" cy="22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0"/>
                  </a:moveTo>
                  <a:cubicBezTo>
                    <a:pt x="16800" y="6143"/>
                    <a:pt x="12000" y="12286"/>
                    <a:pt x="9600" y="15952"/>
                  </a:cubicBezTo>
                  <a:cubicBezTo>
                    <a:pt x="7200" y="19618"/>
                    <a:pt x="7200" y="20807"/>
                    <a:pt x="6000" y="21204"/>
                  </a:cubicBezTo>
                  <a:cubicBezTo>
                    <a:pt x="4800" y="21600"/>
                    <a:pt x="2400" y="21204"/>
                    <a:pt x="0" y="2080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045200" y="3925242"/>
              <a:ext cx="254000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540" y="15999"/>
                    <a:pt x="1080" y="10856"/>
                    <a:pt x="4140" y="6742"/>
                  </a:cubicBezTo>
                  <a:cubicBezTo>
                    <a:pt x="7200" y="2628"/>
                    <a:pt x="12780" y="-458"/>
                    <a:pt x="16110" y="56"/>
                  </a:cubicBezTo>
                  <a:cubicBezTo>
                    <a:pt x="19440" y="571"/>
                    <a:pt x="20520" y="4685"/>
                    <a:pt x="21600" y="879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975350" y="4171950"/>
              <a:ext cx="2794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600" y="17280"/>
                    <a:pt x="7200" y="21600"/>
                    <a:pt x="10800" y="19440"/>
                  </a:cubicBezTo>
                  <a:cubicBezTo>
                    <a:pt x="14400" y="17280"/>
                    <a:pt x="18000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418933" y="3891327"/>
              <a:ext cx="115217" cy="268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05" fill="norm" stroke="1" extrusionOk="0">
                  <a:moveTo>
                    <a:pt x="20996" y="604"/>
                  </a:moveTo>
                  <a:cubicBezTo>
                    <a:pt x="18682" y="266"/>
                    <a:pt x="16367" y="-71"/>
                    <a:pt x="14439" y="13"/>
                  </a:cubicBezTo>
                  <a:cubicBezTo>
                    <a:pt x="12510" y="98"/>
                    <a:pt x="10967" y="604"/>
                    <a:pt x="8460" y="2966"/>
                  </a:cubicBezTo>
                  <a:cubicBezTo>
                    <a:pt x="5953" y="5329"/>
                    <a:pt x="2482" y="9548"/>
                    <a:pt x="939" y="12670"/>
                  </a:cubicBezTo>
                  <a:cubicBezTo>
                    <a:pt x="-604" y="15792"/>
                    <a:pt x="-218" y="17817"/>
                    <a:pt x="1903" y="19167"/>
                  </a:cubicBezTo>
                  <a:cubicBezTo>
                    <a:pt x="4025" y="20517"/>
                    <a:pt x="7882" y="21192"/>
                    <a:pt x="10775" y="21360"/>
                  </a:cubicBezTo>
                  <a:cubicBezTo>
                    <a:pt x="13667" y="21529"/>
                    <a:pt x="15596" y="21192"/>
                    <a:pt x="17525" y="2085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6579394" y="3917950"/>
              <a:ext cx="30956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6000"/>
                    <a:pt x="6660" y="12000"/>
                    <a:pt x="3060" y="15500"/>
                  </a:cubicBezTo>
                  <a:cubicBezTo>
                    <a:pt x="-540" y="19000"/>
                    <a:pt x="-540" y="20000"/>
                    <a:pt x="900" y="20600"/>
                  </a:cubicBezTo>
                  <a:cubicBezTo>
                    <a:pt x="2340" y="21200"/>
                    <a:pt x="5220" y="21400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6570753" y="3879850"/>
              <a:ext cx="172948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184" y="21600"/>
                  </a:moveTo>
                  <a:cubicBezTo>
                    <a:pt x="-76" y="17723"/>
                    <a:pt x="-336" y="13846"/>
                    <a:pt x="1486" y="10246"/>
                  </a:cubicBezTo>
                  <a:cubicBezTo>
                    <a:pt x="3307" y="6646"/>
                    <a:pt x="7211" y="3323"/>
                    <a:pt x="10854" y="1662"/>
                  </a:cubicBezTo>
                  <a:cubicBezTo>
                    <a:pt x="14498" y="0"/>
                    <a:pt x="17881" y="0"/>
                    <a:pt x="21264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561284" y="3931561"/>
              <a:ext cx="176066" cy="3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83" fill="norm" stroke="1" extrusionOk="0">
                  <a:moveTo>
                    <a:pt x="2875" y="21083"/>
                  </a:moveTo>
                  <a:cubicBezTo>
                    <a:pt x="1589" y="18683"/>
                    <a:pt x="303" y="16283"/>
                    <a:pt x="46" y="12683"/>
                  </a:cubicBezTo>
                  <a:cubicBezTo>
                    <a:pt x="-211" y="9083"/>
                    <a:pt x="560" y="4283"/>
                    <a:pt x="3389" y="1883"/>
                  </a:cubicBezTo>
                  <a:cubicBezTo>
                    <a:pt x="6218" y="-517"/>
                    <a:pt x="11103" y="-517"/>
                    <a:pt x="14446" y="1283"/>
                  </a:cubicBezTo>
                  <a:cubicBezTo>
                    <a:pt x="17789" y="3083"/>
                    <a:pt x="19589" y="6683"/>
                    <a:pt x="21389" y="1028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642100" y="4093633"/>
              <a:ext cx="152400" cy="9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1878"/>
                  </a:moveTo>
                  <a:cubicBezTo>
                    <a:pt x="1500" y="939"/>
                    <a:pt x="3000" y="0"/>
                    <a:pt x="4500" y="0"/>
                  </a:cubicBezTo>
                  <a:cubicBezTo>
                    <a:pt x="6000" y="0"/>
                    <a:pt x="7500" y="939"/>
                    <a:pt x="8850" y="2348"/>
                  </a:cubicBezTo>
                  <a:cubicBezTo>
                    <a:pt x="10200" y="3757"/>
                    <a:pt x="11400" y="5635"/>
                    <a:pt x="11550" y="7513"/>
                  </a:cubicBezTo>
                  <a:cubicBezTo>
                    <a:pt x="11700" y="9391"/>
                    <a:pt x="10800" y="11270"/>
                    <a:pt x="9600" y="12678"/>
                  </a:cubicBezTo>
                  <a:cubicBezTo>
                    <a:pt x="8400" y="14087"/>
                    <a:pt x="6900" y="15026"/>
                    <a:pt x="5700" y="16435"/>
                  </a:cubicBezTo>
                  <a:cubicBezTo>
                    <a:pt x="4500" y="17843"/>
                    <a:pt x="3600" y="19722"/>
                    <a:pt x="4500" y="20661"/>
                  </a:cubicBezTo>
                  <a:cubicBezTo>
                    <a:pt x="5400" y="21600"/>
                    <a:pt x="8100" y="21600"/>
                    <a:pt x="11250" y="20661"/>
                  </a:cubicBezTo>
                  <a:cubicBezTo>
                    <a:pt x="14400" y="19722"/>
                    <a:pt x="18000" y="17843"/>
                    <a:pt x="21600" y="1596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769100" y="3879850"/>
              <a:ext cx="10731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600" fill="norm" stroke="1" extrusionOk="0">
                  <a:moveTo>
                    <a:pt x="8558" y="0"/>
                  </a:moveTo>
                  <a:cubicBezTo>
                    <a:pt x="13857" y="3867"/>
                    <a:pt x="19155" y="7733"/>
                    <a:pt x="20377" y="10667"/>
                  </a:cubicBezTo>
                  <a:cubicBezTo>
                    <a:pt x="21600" y="13600"/>
                    <a:pt x="18747" y="15600"/>
                    <a:pt x="14672" y="17267"/>
                  </a:cubicBezTo>
                  <a:cubicBezTo>
                    <a:pt x="10596" y="18933"/>
                    <a:pt x="5298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6921500" y="3823494"/>
              <a:ext cx="198494" cy="41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06" fill="norm" stroke="1" extrusionOk="0">
                  <a:moveTo>
                    <a:pt x="0" y="623"/>
                  </a:moveTo>
                  <a:cubicBezTo>
                    <a:pt x="5684" y="401"/>
                    <a:pt x="11368" y="180"/>
                    <a:pt x="14893" y="69"/>
                  </a:cubicBezTo>
                  <a:cubicBezTo>
                    <a:pt x="18417" y="-42"/>
                    <a:pt x="19781" y="-42"/>
                    <a:pt x="20577" y="235"/>
                  </a:cubicBezTo>
                  <a:cubicBezTo>
                    <a:pt x="21373" y="512"/>
                    <a:pt x="21600" y="1066"/>
                    <a:pt x="20918" y="2450"/>
                  </a:cubicBezTo>
                  <a:cubicBezTo>
                    <a:pt x="20236" y="3835"/>
                    <a:pt x="18644" y="6050"/>
                    <a:pt x="17507" y="8820"/>
                  </a:cubicBezTo>
                  <a:cubicBezTo>
                    <a:pt x="16371" y="11589"/>
                    <a:pt x="15688" y="14912"/>
                    <a:pt x="15347" y="17016"/>
                  </a:cubicBezTo>
                  <a:cubicBezTo>
                    <a:pt x="15006" y="19121"/>
                    <a:pt x="15006" y="20007"/>
                    <a:pt x="14438" y="20561"/>
                  </a:cubicBezTo>
                  <a:cubicBezTo>
                    <a:pt x="13869" y="21115"/>
                    <a:pt x="12733" y="21336"/>
                    <a:pt x="11255" y="21447"/>
                  </a:cubicBezTo>
                  <a:cubicBezTo>
                    <a:pt x="9777" y="21558"/>
                    <a:pt x="7958" y="21558"/>
                    <a:pt x="6821" y="21004"/>
                  </a:cubicBezTo>
                  <a:cubicBezTo>
                    <a:pt x="5684" y="20450"/>
                    <a:pt x="5229" y="19343"/>
                    <a:pt x="4775" y="1823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7175500" y="4032250"/>
              <a:ext cx="101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7208696" y="3975100"/>
              <a:ext cx="3665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7180" y="0"/>
                  </a:moveTo>
                  <a:cubicBezTo>
                    <a:pt x="11180" y="4608"/>
                    <a:pt x="5180" y="9216"/>
                    <a:pt x="2180" y="12240"/>
                  </a:cubicBezTo>
                  <a:cubicBezTo>
                    <a:pt x="-820" y="15264"/>
                    <a:pt x="-820" y="16704"/>
                    <a:pt x="2780" y="18000"/>
                  </a:cubicBezTo>
                  <a:cubicBezTo>
                    <a:pt x="6380" y="19296"/>
                    <a:pt x="13580" y="20448"/>
                    <a:pt x="2078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556500" y="4051299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880350" y="40386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8108950" y="3981450"/>
              <a:ext cx="215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8226606" y="3892550"/>
              <a:ext cx="1569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1161"/>
                    <a:pt x="-1582" y="2323"/>
                    <a:pt x="1118" y="5923"/>
                  </a:cubicBezTo>
                  <a:cubicBezTo>
                    <a:pt x="3818" y="9523"/>
                    <a:pt x="11918" y="15561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8636505" y="3814108"/>
              <a:ext cx="196345" cy="35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96" fill="norm" stroke="1" extrusionOk="0">
                  <a:moveTo>
                    <a:pt x="20151" y="1286"/>
                  </a:moveTo>
                  <a:cubicBezTo>
                    <a:pt x="17829" y="775"/>
                    <a:pt x="15506" y="263"/>
                    <a:pt x="13648" y="72"/>
                  </a:cubicBezTo>
                  <a:cubicBezTo>
                    <a:pt x="11790" y="-120"/>
                    <a:pt x="10397" y="8"/>
                    <a:pt x="8655" y="1286"/>
                  </a:cubicBezTo>
                  <a:cubicBezTo>
                    <a:pt x="6913" y="2564"/>
                    <a:pt x="4822" y="4992"/>
                    <a:pt x="3429" y="7868"/>
                  </a:cubicBezTo>
                  <a:cubicBezTo>
                    <a:pt x="2035" y="10744"/>
                    <a:pt x="1339" y="14067"/>
                    <a:pt x="874" y="16048"/>
                  </a:cubicBezTo>
                  <a:cubicBezTo>
                    <a:pt x="410" y="18029"/>
                    <a:pt x="177" y="18668"/>
                    <a:pt x="61" y="19307"/>
                  </a:cubicBezTo>
                  <a:cubicBezTo>
                    <a:pt x="-55" y="19946"/>
                    <a:pt x="-55" y="20585"/>
                    <a:pt x="526" y="20969"/>
                  </a:cubicBezTo>
                  <a:cubicBezTo>
                    <a:pt x="1106" y="21352"/>
                    <a:pt x="2268" y="21480"/>
                    <a:pt x="5868" y="20905"/>
                  </a:cubicBezTo>
                  <a:cubicBezTo>
                    <a:pt x="9468" y="20330"/>
                    <a:pt x="15506" y="19052"/>
                    <a:pt x="21545" y="1777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8674100" y="3987800"/>
              <a:ext cx="165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8897874" y="3811977"/>
              <a:ext cx="265176" cy="28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65" fill="norm" stroke="1" extrusionOk="0">
                  <a:moveTo>
                    <a:pt x="21477" y="323"/>
                  </a:moveTo>
                  <a:cubicBezTo>
                    <a:pt x="18734" y="10"/>
                    <a:pt x="15991" y="-303"/>
                    <a:pt x="13163" y="558"/>
                  </a:cubicBezTo>
                  <a:cubicBezTo>
                    <a:pt x="10334" y="1419"/>
                    <a:pt x="7420" y="3454"/>
                    <a:pt x="5191" y="6271"/>
                  </a:cubicBezTo>
                  <a:cubicBezTo>
                    <a:pt x="2963" y="9088"/>
                    <a:pt x="1420" y="12688"/>
                    <a:pt x="648" y="14958"/>
                  </a:cubicBezTo>
                  <a:cubicBezTo>
                    <a:pt x="-123" y="17227"/>
                    <a:pt x="-123" y="18167"/>
                    <a:pt x="220" y="19027"/>
                  </a:cubicBezTo>
                  <a:cubicBezTo>
                    <a:pt x="563" y="19888"/>
                    <a:pt x="1248" y="20671"/>
                    <a:pt x="3563" y="20984"/>
                  </a:cubicBezTo>
                  <a:cubicBezTo>
                    <a:pt x="5877" y="21297"/>
                    <a:pt x="9820" y="21140"/>
                    <a:pt x="13763" y="2098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9302750" y="3867150"/>
              <a:ext cx="19050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0"/>
                  </a:moveTo>
                  <a:cubicBezTo>
                    <a:pt x="19200" y="5192"/>
                    <a:pt x="16800" y="10385"/>
                    <a:pt x="14400" y="13500"/>
                  </a:cubicBezTo>
                  <a:cubicBezTo>
                    <a:pt x="12000" y="16615"/>
                    <a:pt x="9600" y="17654"/>
                    <a:pt x="8400" y="18692"/>
                  </a:cubicBezTo>
                  <a:cubicBezTo>
                    <a:pt x="7200" y="19731"/>
                    <a:pt x="7200" y="20769"/>
                    <a:pt x="6000" y="21185"/>
                  </a:cubicBezTo>
                  <a:cubicBezTo>
                    <a:pt x="4800" y="21600"/>
                    <a:pt x="2400" y="21392"/>
                    <a:pt x="0" y="2118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9251949" y="3844080"/>
              <a:ext cx="2032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00" y="2735"/>
                    <a:pt x="9000" y="-1585"/>
                    <a:pt x="12600" y="575"/>
                  </a:cubicBezTo>
                  <a:cubicBezTo>
                    <a:pt x="16200" y="2735"/>
                    <a:pt x="189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9207499" y="4070349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9554797" y="3788651"/>
              <a:ext cx="167053" cy="28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53" fill="norm" stroke="1" extrusionOk="0">
                  <a:moveTo>
                    <a:pt x="21309" y="1626"/>
                  </a:moveTo>
                  <a:cubicBezTo>
                    <a:pt x="20229" y="981"/>
                    <a:pt x="19149" y="337"/>
                    <a:pt x="17799" y="95"/>
                  </a:cubicBezTo>
                  <a:cubicBezTo>
                    <a:pt x="16449" y="-147"/>
                    <a:pt x="14829" y="14"/>
                    <a:pt x="12399" y="1304"/>
                  </a:cubicBezTo>
                  <a:cubicBezTo>
                    <a:pt x="9969" y="2593"/>
                    <a:pt x="6729" y="5011"/>
                    <a:pt x="4434" y="7913"/>
                  </a:cubicBezTo>
                  <a:cubicBezTo>
                    <a:pt x="2139" y="10814"/>
                    <a:pt x="789" y="14199"/>
                    <a:pt x="249" y="16295"/>
                  </a:cubicBezTo>
                  <a:cubicBezTo>
                    <a:pt x="-291" y="18390"/>
                    <a:pt x="-21" y="19196"/>
                    <a:pt x="1734" y="19841"/>
                  </a:cubicBezTo>
                  <a:cubicBezTo>
                    <a:pt x="3489" y="20486"/>
                    <a:pt x="6729" y="20969"/>
                    <a:pt x="9969" y="2145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9760545" y="3854449"/>
              <a:ext cx="5655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4175" y="3400"/>
                    <a:pt x="6975" y="6800"/>
                    <a:pt x="3375" y="10200"/>
                  </a:cubicBezTo>
                  <a:cubicBezTo>
                    <a:pt x="-225" y="13600"/>
                    <a:pt x="-225" y="17000"/>
                    <a:pt x="175" y="18900"/>
                  </a:cubicBezTo>
                  <a:cubicBezTo>
                    <a:pt x="575" y="20800"/>
                    <a:pt x="1375" y="21200"/>
                    <a:pt x="2175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778999" y="383539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9766300" y="3928533"/>
              <a:ext cx="1524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0800"/>
                    <a:pt x="11400" y="0"/>
                    <a:pt x="15000" y="0"/>
                  </a:cubicBezTo>
                  <a:cubicBezTo>
                    <a:pt x="18600" y="0"/>
                    <a:pt x="201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9893564" y="4018442"/>
              <a:ext cx="126737" cy="9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921" fill="norm" stroke="1" extrusionOk="0">
                  <a:moveTo>
                    <a:pt x="1035" y="8512"/>
                  </a:moveTo>
                  <a:cubicBezTo>
                    <a:pt x="675" y="10810"/>
                    <a:pt x="315" y="13108"/>
                    <a:pt x="135" y="15406"/>
                  </a:cubicBezTo>
                  <a:cubicBezTo>
                    <a:pt x="-45" y="17704"/>
                    <a:pt x="-45" y="20002"/>
                    <a:pt x="135" y="19542"/>
                  </a:cubicBezTo>
                  <a:cubicBezTo>
                    <a:pt x="315" y="19083"/>
                    <a:pt x="675" y="15866"/>
                    <a:pt x="1395" y="12649"/>
                  </a:cubicBezTo>
                  <a:cubicBezTo>
                    <a:pt x="2115" y="9432"/>
                    <a:pt x="3195" y="6215"/>
                    <a:pt x="4455" y="3687"/>
                  </a:cubicBezTo>
                  <a:cubicBezTo>
                    <a:pt x="5715" y="1159"/>
                    <a:pt x="7155" y="-679"/>
                    <a:pt x="9315" y="240"/>
                  </a:cubicBezTo>
                  <a:cubicBezTo>
                    <a:pt x="11475" y="1159"/>
                    <a:pt x="14355" y="4836"/>
                    <a:pt x="16515" y="8742"/>
                  </a:cubicBezTo>
                  <a:cubicBezTo>
                    <a:pt x="18675" y="12649"/>
                    <a:pt x="20115" y="16785"/>
                    <a:pt x="21555" y="2092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0109199" y="3803650"/>
              <a:ext cx="3498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0" y="0"/>
                  </a:moveTo>
                  <a:cubicBezTo>
                    <a:pt x="10165" y="4800"/>
                    <a:pt x="20329" y="9600"/>
                    <a:pt x="20965" y="13200"/>
                  </a:cubicBezTo>
                  <a:cubicBezTo>
                    <a:pt x="21600" y="16800"/>
                    <a:pt x="12706" y="19200"/>
                    <a:pt x="3812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0109200" y="3690144"/>
              <a:ext cx="214624" cy="52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31" fill="norm" stroke="1" extrusionOk="0">
                  <a:moveTo>
                    <a:pt x="7624" y="1782"/>
                  </a:moveTo>
                  <a:cubicBezTo>
                    <a:pt x="8259" y="1350"/>
                    <a:pt x="8894" y="918"/>
                    <a:pt x="10271" y="616"/>
                  </a:cubicBezTo>
                  <a:cubicBezTo>
                    <a:pt x="11647" y="314"/>
                    <a:pt x="13765" y="141"/>
                    <a:pt x="15776" y="54"/>
                  </a:cubicBezTo>
                  <a:cubicBezTo>
                    <a:pt x="17788" y="-32"/>
                    <a:pt x="19694" y="-32"/>
                    <a:pt x="20647" y="184"/>
                  </a:cubicBezTo>
                  <a:cubicBezTo>
                    <a:pt x="21600" y="400"/>
                    <a:pt x="21600" y="832"/>
                    <a:pt x="21282" y="2042"/>
                  </a:cubicBezTo>
                  <a:cubicBezTo>
                    <a:pt x="20965" y="3251"/>
                    <a:pt x="20329" y="5238"/>
                    <a:pt x="19906" y="7744"/>
                  </a:cubicBezTo>
                  <a:cubicBezTo>
                    <a:pt x="19482" y="10250"/>
                    <a:pt x="19271" y="13274"/>
                    <a:pt x="19271" y="15347"/>
                  </a:cubicBezTo>
                  <a:cubicBezTo>
                    <a:pt x="19271" y="17421"/>
                    <a:pt x="19482" y="18544"/>
                    <a:pt x="19588" y="19322"/>
                  </a:cubicBezTo>
                  <a:cubicBezTo>
                    <a:pt x="19694" y="20099"/>
                    <a:pt x="19694" y="20531"/>
                    <a:pt x="19165" y="20877"/>
                  </a:cubicBezTo>
                  <a:cubicBezTo>
                    <a:pt x="18635" y="21222"/>
                    <a:pt x="17576" y="21482"/>
                    <a:pt x="14294" y="21525"/>
                  </a:cubicBezTo>
                  <a:cubicBezTo>
                    <a:pt x="11012" y="21568"/>
                    <a:pt x="5506" y="21395"/>
                    <a:pt x="0" y="2122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2184399" y="5078777"/>
              <a:ext cx="2540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20" y="11040"/>
                    <a:pt x="10440" y="1783"/>
                    <a:pt x="14040" y="240"/>
                  </a:cubicBezTo>
                  <a:cubicBezTo>
                    <a:pt x="17640" y="-1303"/>
                    <a:pt x="1962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216150" y="52133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161736" y="5025047"/>
              <a:ext cx="172639" cy="45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397" fill="norm" stroke="1" extrusionOk="0">
                  <a:moveTo>
                    <a:pt x="3117" y="6168"/>
                  </a:moveTo>
                  <a:cubicBezTo>
                    <a:pt x="3117" y="9253"/>
                    <a:pt x="3117" y="12339"/>
                    <a:pt x="3117" y="14678"/>
                  </a:cubicBezTo>
                  <a:cubicBezTo>
                    <a:pt x="3117" y="17017"/>
                    <a:pt x="3117" y="18610"/>
                    <a:pt x="2989" y="19705"/>
                  </a:cubicBezTo>
                  <a:cubicBezTo>
                    <a:pt x="2862" y="20800"/>
                    <a:pt x="2608" y="21397"/>
                    <a:pt x="2227" y="21397"/>
                  </a:cubicBezTo>
                  <a:cubicBezTo>
                    <a:pt x="1846" y="21397"/>
                    <a:pt x="1338" y="20800"/>
                    <a:pt x="829" y="18709"/>
                  </a:cubicBezTo>
                  <a:cubicBezTo>
                    <a:pt x="321" y="16619"/>
                    <a:pt x="-187" y="13036"/>
                    <a:pt x="67" y="9900"/>
                  </a:cubicBezTo>
                  <a:cubicBezTo>
                    <a:pt x="321" y="6765"/>
                    <a:pt x="1338" y="4077"/>
                    <a:pt x="2227" y="2534"/>
                  </a:cubicBezTo>
                  <a:cubicBezTo>
                    <a:pt x="3117" y="991"/>
                    <a:pt x="3879" y="593"/>
                    <a:pt x="5531" y="295"/>
                  </a:cubicBezTo>
                  <a:cubicBezTo>
                    <a:pt x="7182" y="-4"/>
                    <a:pt x="9724" y="-203"/>
                    <a:pt x="12773" y="344"/>
                  </a:cubicBezTo>
                  <a:cubicBezTo>
                    <a:pt x="15822" y="892"/>
                    <a:pt x="19380" y="2186"/>
                    <a:pt x="20397" y="3530"/>
                  </a:cubicBezTo>
                  <a:cubicBezTo>
                    <a:pt x="21413" y="4873"/>
                    <a:pt x="19888" y="6267"/>
                    <a:pt x="18364" y="7163"/>
                  </a:cubicBezTo>
                  <a:cubicBezTo>
                    <a:pt x="16839" y="8059"/>
                    <a:pt x="15314" y="8457"/>
                    <a:pt x="13408" y="8556"/>
                  </a:cubicBezTo>
                  <a:cubicBezTo>
                    <a:pt x="11502" y="8656"/>
                    <a:pt x="9215" y="8457"/>
                    <a:pt x="6928" y="825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5041900" y="5232400"/>
              <a:ext cx="254000" cy="1"/>
            </a:xfrm>
            <a:prstGeom prst="ellipse">
              <a:avLst/>
            </a:pr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225777" y="5118100"/>
              <a:ext cx="32023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20424" y="0"/>
                  </a:moveTo>
                  <a:cubicBezTo>
                    <a:pt x="10974" y="3820"/>
                    <a:pt x="1524" y="7641"/>
                    <a:pt x="174" y="11241"/>
                  </a:cubicBezTo>
                  <a:cubicBezTo>
                    <a:pt x="-1176" y="14841"/>
                    <a:pt x="5574" y="18220"/>
                    <a:pt x="12324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829300" y="5097429"/>
              <a:ext cx="226520" cy="44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74" fill="norm" stroke="1" extrusionOk="0">
                  <a:moveTo>
                    <a:pt x="0" y="11693"/>
                  </a:moveTo>
                  <a:cubicBezTo>
                    <a:pt x="800" y="14036"/>
                    <a:pt x="1600" y="16380"/>
                    <a:pt x="2000" y="17806"/>
                  </a:cubicBezTo>
                  <a:cubicBezTo>
                    <a:pt x="2400" y="19232"/>
                    <a:pt x="2400" y="19742"/>
                    <a:pt x="2300" y="20302"/>
                  </a:cubicBezTo>
                  <a:cubicBezTo>
                    <a:pt x="2200" y="20863"/>
                    <a:pt x="2000" y="21474"/>
                    <a:pt x="1800" y="21474"/>
                  </a:cubicBezTo>
                  <a:cubicBezTo>
                    <a:pt x="1600" y="21474"/>
                    <a:pt x="1400" y="20863"/>
                    <a:pt x="1300" y="18825"/>
                  </a:cubicBezTo>
                  <a:cubicBezTo>
                    <a:pt x="1200" y="16787"/>
                    <a:pt x="1200" y="13323"/>
                    <a:pt x="2000" y="10165"/>
                  </a:cubicBezTo>
                  <a:cubicBezTo>
                    <a:pt x="2800" y="7006"/>
                    <a:pt x="4400" y="4153"/>
                    <a:pt x="5500" y="2523"/>
                  </a:cubicBezTo>
                  <a:cubicBezTo>
                    <a:pt x="6600" y="893"/>
                    <a:pt x="7200" y="485"/>
                    <a:pt x="8000" y="231"/>
                  </a:cubicBezTo>
                  <a:cubicBezTo>
                    <a:pt x="8800" y="-24"/>
                    <a:pt x="9800" y="-126"/>
                    <a:pt x="11700" y="231"/>
                  </a:cubicBezTo>
                  <a:cubicBezTo>
                    <a:pt x="13600" y="587"/>
                    <a:pt x="16400" y="1402"/>
                    <a:pt x="18200" y="2268"/>
                  </a:cubicBezTo>
                  <a:cubicBezTo>
                    <a:pt x="20000" y="3134"/>
                    <a:pt x="20800" y="4051"/>
                    <a:pt x="21200" y="4968"/>
                  </a:cubicBezTo>
                  <a:cubicBezTo>
                    <a:pt x="21600" y="5885"/>
                    <a:pt x="21600" y="6802"/>
                    <a:pt x="19400" y="7668"/>
                  </a:cubicBezTo>
                  <a:cubicBezTo>
                    <a:pt x="17200" y="8534"/>
                    <a:pt x="12800" y="9349"/>
                    <a:pt x="9700" y="9400"/>
                  </a:cubicBezTo>
                  <a:cubicBezTo>
                    <a:pt x="6600" y="9451"/>
                    <a:pt x="4800" y="8738"/>
                    <a:pt x="3000" y="802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054850" y="517525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093621" y="5060950"/>
              <a:ext cx="50129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600" fill="norm" stroke="1" extrusionOk="0">
                  <a:moveTo>
                    <a:pt x="12686" y="0"/>
                  </a:moveTo>
                  <a:cubicBezTo>
                    <a:pt x="5774" y="4091"/>
                    <a:pt x="-1138" y="8182"/>
                    <a:pt x="158" y="11782"/>
                  </a:cubicBezTo>
                  <a:cubicBezTo>
                    <a:pt x="1454" y="15382"/>
                    <a:pt x="10958" y="18491"/>
                    <a:pt x="20462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677150" y="5207000"/>
              <a:ext cx="63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8096250" y="51943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8235949" y="5156200"/>
              <a:ext cx="304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8400"/>
                    <a:pt x="6300" y="15200"/>
                    <a:pt x="9900" y="11600"/>
                  </a:cubicBezTo>
                  <a:cubicBezTo>
                    <a:pt x="13500" y="8000"/>
                    <a:pt x="17550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8435885" y="5086350"/>
              <a:ext cx="2231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2400"/>
                    <a:pt x="-898" y="4800"/>
                    <a:pt x="84" y="8400"/>
                  </a:cubicBezTo>
                  <a:cubicBezTo>
                    <a:pt x="1066" y="12000"/>
                    <a:pt x="10884" y="16800"/>
                    <a:pt x="20702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8797649" y="4980526"/>
              <a:ext cx="211714" cy="51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73" fill="norm" stroke="1" extrusionOk="0">
                  <a:moveTo>
                    <a:pt x="1600" y="7081"/>
                  </a:moveTo>
                  <a:cubicBezTo>
                    <a:pt x="1600" y="10622"/>
                    <a:pt x="1600" y="14163"/>
                    <a:pt x="1600" y="16421"/>
                  </a:cubicBezTo>
                  <a:cubicBezTo>
                    <a:pt x="1600" y="18678"/>
                    <a:pt x="1600" y="19652"/>
                    <a:pt x="1390" y="20360"/>
                  </a:cubicBezTo>
                  <a:cubicBezTo>
                    <a:pt x="1180" y="21068"/>
                    <a:pt x="761" y="21511"/>
                    <a:pt x="446" y="21334"/>
                  </a:cubicBezTo>
                  <a:cubicBezTo>
                    <a:pt x="132" y="21157"/>
                    <a:pt x="-78" y="20360"/>
                    <a:pt x="27" y="18413"/>
                  </a:cubicBezTo>
                  <a:cubicBezTo>
                    <a:pt x="132" y="16465"/>
                    <a:pt x="551" y="13367"/>
                    <a:pt x="1705" y="10313"/>
                  </a:cubicBezTo>
                  <a:cubicBezTo>
                    <a:pt x="2858" y="7259"/>
                    <a:pt x="4745" y="4249"/>
                    <a:pt x="6213" y="2522"/>
                  </a:cubicBezTo>
                  <a:cubicBezTo>
                    <a:pt x="7681" y="796"/>
                    <a:pt x="8730" y="354"/>
                    <a:pt x="9988" y="132"/>
                  </a:cubicBezTo>
                  <a:cubicBezTo>
                    <a:pt x="11246" y="-89"/>
                    <a:pt x="12714" y="-89"/>
                    <a:pt x="14916" y="575"/>
                  </a:cubicBezTo>
                  <a:cubicBezTo>
                    <a:pt x="17118" y="1239"/>
                    <a:pt x="20054" y="2567"/>
                    <a:pt x="20788" y="3939"/>
                  </a:cubicBezTo>
                  <a:cubicBezTo>
                    <a:pt x="21522" y="5311"/>
                    <a:pt x="20054" y="6727"/>
                    <a:pt x="17118" y="7745"/>
                  </a:cubicBezTo>
                  <a:cubicBezTo>
                    <a:pt x="14182" y="8763"/>
                    <a:pt x="9778" y="9383"/>
                    <a:pt x="5374" y="1000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368550" y="6108700"/>
              <a:ext cx="3111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967" y="17280"/>
                    <a:pt x="7935" y="21600"/>
                    <a:pt x="11535" y="19440"/>
                  </a:cubicBezTo>
                  <a:cubicBezTo>
                    <a:pt x="15135" y="17280"/>
                    <a:pt x="18367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349500" y="6267450"/>
              <a:ext cx="1905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520" y="8640"/>
                    <a:pt x="11040" y="17280"/>
                    <a:pt x="14640" y="19440"/>
                  </a:cubicBezTo>
                  <a:cubicBezTo>
                    <a:pt x="18240" y="21600"/>
                    <a:pt x="19920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117850" y="6061531"/>
              <a:ext cx="146050" cy="24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4114"/>
                  </a:moveTo>
                  <a:cubicBezTo>
                    <a:pt x="939" y="6514"/>
                    <a:pt x="1878" y="8914"/>
                    <a:pt x="2348" y="11221"/>
                  </a:cubicBezTo>
                  <a:cubicBezTo>
                    <a:pt x="2817" y="13529"/>
                    <a:pt x="2817" y="15745"/>
                    <a:pt x="2348" y="17591"/>
                  </a:cubicBezTo>
                  <a:cubicBezTo>
                    <a:pt x="1878" y="19437"/>
                    <a:pt x="939" y="20914"/>
                    <a:pt x="470" y="21098"/>
                  </a:cubicBezTo>
                  <a:cubicBezTo>
                    <a:pt x="0" y="21283"/>
                    <a:pt x="0" y="20175"/>
                    <a:pt x="626" y="17314"/>
                  </a:cubicBezTo>
                  <a:cubicBezTo>
                    <a:pt x="1252" y="14452"/>
                    <a:pt x="2504" y="9837"/>
                    <a:pt x="4226" y="6606"/>
                  </a:cubicBezTo>
                  <a:cubicBezTo>
                    <a:pt x="5948" y="3375"/>
                    <a:pt x="8139" y="1529"/>
                    <a:pt x="10017" y="606"/>
                  </a:cubicBezTo>
                  <a:cubicBezTo>
                    <a:pt x="11896" y="-317"/>
                    <a:pt x="13461" y="-317"/>
                    <a:pt x="15183" y="1529"/>
                  </a:cubicBezTo>
                  <a:cubicBezTo>
                    <a:pt x="16904" y="3375"/>
                    <a:pt x="18783" y="7068"/>
                    <a:pt x="19878" y="10021"/>
                  </a:cubicBezTo>
                  <a:cubicBezTo>
                    <a:pt x="20974" y="12975"/>
                    <a:pt x="21287" y="15191"/>
                    <a:pt x="21600" y="1740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384550" y="6223000"/>
              <a:ext cx="44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520016" y="6021615"/>
              <a:ext cx="174255" cy="43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17" fill="norm" stroke="1" extrusionOk="0">
                  <a:moveTo>
                    <a:pt x="4320" y="6171"/>
                  </a:moveTo>
                  <a:cubicBezTo>
                    <a:pt x="3558" y="7214"/>
                    <a:pt x="2795" y="8258"/>
                    <a:pt x="2541" y="10240"/>
                  </a:cubicBezTo>
                  <a:cubicBezTo>
                    <a:pt x="2287" y="12223"/>
                    <a:pt x="2541" y="15145"/>
                    <a:pt x="2668" y="16867"/>
                  </a:cubicBezTo>
                  <a:cubicBezTo>
                    <a:pt x="2795" y="18588"/>
                    <a:pt x="2795" y="19110"/>
                    <a:pt x="2414" y="19788"/>
                  </a:cubicBezTo>
                  <a:cubicBezTo>
                    <a:pt x="2033" y="20467"/>
                    <a:pt x="1271" y="21301"/>
                    <a:pt x="762" y="21406"/>
                  </a:cubicBezTo>
                  <a:cubicBezTo>
                    <a:pt x="254" y="21510"/>
                    <a:pt x="0" y="20884"/>
                    <a:pt x="0" y="18849"/>
                  </a:cubicBezTo>
                  <a:cubicBezTo>
                    <a:pt x="0" y="16814"/>
                    <a:pt x="254" y="13371"/>
                    <a:pt x="889" y="10240"/>
                  </a:cubicBezTo>
                  <a:cubicBezTo>
                    <a:pt x="1525" y="7110"/>
                    <a:pt x="2541" y="4293"/>
                    <a:pt x="3558" y="2623"/>
                  </a:cubicBezTo>
                  <a:cubicBezTo>
                    <a:pt x="4574" y="953"/>
                    <a:pt x="5591" y="432"/>
                    <a:pt x="6861" y="171"/>
                  </a:cubicBezTo>
                  <a:cubicBezTo>
                    <a:pt x="8132" y="-90"/>
                    <a:pt x="9656" y="-90"/>
                    <a:pt x="12071" y="432"/>
                  </a:cubicBezTo>
                  <a:cubicBezTo>
                    <a:pt x="14485" y="953"/>
                    <a:pt x="17788" y="1997"/>
                    <a:pt x="19567" y="3145"/>
                  </a:cubicBezTo>
                  <a:cubicBezTo>
                    <a:pt x="21346" y="4293"/>
                    <a:pt x="21600" y="5545"/>
                    <a:pt x="18932" y="6849"/>
                  </a:cubicBezTo>
                  <a:cubicBezTo>
                    <a:pt x="16264" y="8153"/>
                    <a:pt x="10673" y="9510"/>
                    <a:pt x="7115" y="10188"/>
                  </a:cubicBezTo>
                  <a:cubicBezTo>
                    <a:pt x="3558" y="10867"/>
                    <a:pt x="2033" y="10867"/>
                    <a:pt x="508" y="1086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01437" y="1993633"/>
              <a:ext cx="9141505" cy="168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53" fill="norm" stroke="1" extrusionOk="0">
                  <a:moveTo>
                    <a:pt x="3502" y="2852"/>
                  </a:moveTo>
                  <a:cubicBezTo>
                    <a:pt x="3522" y="2744"/>
                    <a:pt x="3542" y="2635"/>
                    <a:pt x="3565" y="2500"/>
                  </a:cubicBezTo>
                  <a:cubicBezTo>
                    <a:pt x="3587" y="2364"/>
                    <a:pt x="3612" y="2201"/>
                    <a:pt x="3605" y="2093"/>
                  </a:cubicBezTo>
                  <a:cubicBezTo>
                    <a:pt x="3597" y="1984"/>
                    <a:pt x="3557" y="1930"/>
                    <a:pt x="3450" y="1848"/>
                  </a:cubicBezTo>
                  <a:cubicBezTo>
                    <a:pt x="3342" y="1767"/>
                    <a:pt x="3167" y="1658"/>
                    <a:pt x="2990" y="1672"/>
                  </a:cubicBezTo>
                  <a:cubicBezTo>
                    <a:pt x="2812" y="1686"/>
                    <a:pt x="2632" y="1821"/>
                    <a:pt x="2447" y="1984"/>
                  </a:cubicBezTo>
                  <a:cubicBezTo>
                    <a:pt x="2262" y="2147"/>
                    <a:pt x="2073" y="2337"/>
                    <a:pt x="1880" y="2527"/>
                  </a:cubicBezTo>
                  <a:cubicBezTo>
                    <a:pt x="1688" y="2717"/>
                    <a:pt x="1493" y="2907"/>
                    <a:pt x="1308" y="3137"/>
                  </a:cubicBezTo>
                  <a:cubicBezTo>
                    <a:pt x="1123" y="3368"/>
                    <a:pt x="948" y="3639"/>
                    <a:pt x="775" y="3965"/>
                  </a:cubicBezTo>
                  <a:cubicBezTo>
                    <a:pt x="603" y="4291"/>
                    <a:pt x="433" y="4670"/>
                    <a:pt x="308" y="5010"/>
                  </a:cubicBezTo>
                  <a:cubicBezTo>
                    <a:pt x="183" y="5349"/>
                    <a:pt x="103" y="5647"/>
                    <a:pt x="55" y="5946"/>
                  </a:cubicBezTo>
                  <a:cubicBezTo>
                    <a:pt x="8" y="6244"/>
                    <a:pt x="-7" y="6543"/>
                    <a:pt x="3" y="7140"/>
                  </a:cubicBezTo>
                  <a:cubicBezTo>
                    <a:pt x="13" y="7737"/>
                    <a:pt x="48" y="8632"/>
                    <a:pt x="80" y="9582"/>
                  </a:cubicBezTo>
                  <a:cubicBezTo>
                    <a:pt x="113" y="10532"/>
                    <a:pt x="143" y="11536"/>
                    <a:pt x="178" y="12540"/>
                  </a:cubicBezTo>
                  <a:cubicBezTo>
                    <a:pt x="213" y="13544"/>
                    <a:pt x="253" y="14548"/>
                    <a:pt x="283" y="15525"/>
                  </a:cubicBezTo>
                  <a:cubicBezTo>
                    <a:pt x="313" y="16502"/>
                    <a:pt x="333" y="17451"/>
                    <a:pt x="353" y="18306"/>
                  </a:cubicBezTo>
                  <a:cubicBezTo>
                    <a:pt x="373" y="19161"/>
                    <a:pt x="393" y="19921"/>
                    <a:pt x="408" y="20368"/>
                  </a:cubicBezTo>
                  <a:cubicBezTo>
                    <a:pt x="423" y="20816"/>
                    <a:pt x="433" y="20952"/>
                    <a:pt x="445" y="21101"/>
                  </a:cubicBezTo>
                  <a:cubicBezTo>
                    <a:pt x="458" y="21250"/>
                    <a:pt x="473" y="21413"/>
                    <a:pt x="495" y="21495"/>
                  </a:cubicBezTo>
                  <a:cubicBezTo>
                    <a:pt x="518" y="21576"/>
                    <a:pt x="548" y="21576"/>
                    <a:pt x="630" y="21467"/>
                  </a:cubicBezTo>
                  <a:cubicBezTo>
                    <a:pt x="713" y="21359"/>
                    <a:pt x="848" y="21142"/>
                    <a:pt x="1010" y="20925"/>
                  </a:cubicBezTo>
                  <a:cubicBezTo>
                    <a:pt x="1173" y="20708"/>
                    <a:pt x="1363" y="20491"/>
                    <a:pt x="1560" y="20287"/>
                  </a:cubicBezTo>
                  <a:cubicBezTo>
                    <a:pt x="1758" y="20084"/>
                    <a:pt x="1963" y="19894"/>
                    <a:pt x="2165" y="19744"/>
                  </a:cubicBezTo>
                  <a:cubicBezTo>
                    <a:pt x="2367" y="19595"/>
                    <a:pt x="2567" y="19487"/>
                    <a:pt x="2760" y="19405"/>
                  </a:cubicBezTo>
                  <a:cubicBezTo>
                    <a:pt x="2952" y="19324"/>
                    <a:pt x="3137" y="19269"/>
                    <a:pt x="3332" y="19215"/>
                  </a:cubicBezTo>
                  <a:cubicBezTo>
                    <a:pt x="3527" y="19161"/>
                    <a:pt x="3732" y="19107"/>
                    <a:pt x="3922" y="19080"/>
                  </a:cubicBezTo>
                  <a:cubicBezTo>
                    <a:pt x="4112" y="19052"/>
                    <a:pt x="4287" y="19052"/>
                    <a:pt x="4462" y="19052"/>
                  </a:cubicBezTo>
                  <a:cubicBezTo>
                    <a:pt x="4637" y="19052"/>
                    <a:pt x="4812" y="19052"/>
                    <a:pt x="4989" y="19039"/>
                  </a:cubicBezTo>
                  <a:cubicBezTo>
                    <a:pt x="5167" y="19025"/>
                    <a:pt x="5347" y="18998"/>
                    <a:pt x="5524" y="18985"/>
                  </a:cubicBezTo>
                  <a:cubicBezTo>
                    <a:pt x="5702" y="18971"/>
                    <a:pt x="5877" y="18971"/>
                    <a:pt x="6062" y="18971"/>
                  </a:cubicBezTo>
                  <a:cubicBezTo>
                    <a:pt x="6247" y="18971"/>
                    <a:pt x="6442" y="18971"/>
                    <a:pt x="6664" y="18957"/>
                  </a:cubicBezTo>
                  <a:cubicBezTo>
                    <a:pt x="6886" y="18944"/>
                    <a:pt x="7136" y="18917"/>
                    <a:pt x="7366" y="18876"/>
                  </a:cubicBezTo>
                  <a:cubicBezTo>
                    <a:pt x="7596" y="18835"/>
                    <a:pt x="7806" y="18781"/>
                    <a:pt x="8019" y="18740"/>
                  </a:cubicBezTo>
                  <a:cubicBezTo>
                    <a:pt x="8231" y="18700"/>
                    <a:pt x="8446" y="18672"/>
                    <a:pt x="8661" y="18645"/>
                  </a:cubicBezTo>
                  <a:cubicBezTo>
                    <a:pt x="8876" y="18618"/>
                    <a:pt x="9091" y="18591"/>
                    <a:pt x="9306" y="18564"/>
                  </a:cubicBezTo>
                  <a:cubicBezTo>
                    <a:pt x="9521" y="18537"/>
                    <a:pt x="9736" y="18510"/>
                    <a:pt x="9951" y="18469"/>
                  </a:cubicBezTo>
                  <a:cubicBezTo>
                    <a:pt x="10166" y="18428"/>
                    <a:pt x="10381" y="18374"/>
                    <a:pt x="10566" y="18347"/>
                  </a:cubicBezTo>
                  <a:cubicBezTo>
                    <a:pt x="10751" y="18320"/>
                    <a:pt x="10905" y="18320"/>
                    <a:pt x="11055" y="18306"/>
                  </a:cubicBezTo>
                  <a:cubicBezTo>
                    <a:pt x="11205" y="18293"/>
                    <a:pt x="11350" y="18265"/>
                    <a:pt x="11498" y="18252"/>
                  </a:cubicBezTo>
                  <a:cubicBezTo>
                    <a:pt x="11645" y="18238"/>
                    <a:pt x="11795" y="18238"/>
                    <a:pt x="11948" y="18225"/>
                  </a:cubicBezTo>
                  <a:cubicBezTo>
                    <a:pt x="12100" y="18211"/>
                    <a:pt x="12255" y="18184"/>
                    <a:pt x="12408" y="18170"/>
                  </a:cubicBezTo>
                  <a:cubicBezTo>
                    <a:pt x="12560" y="18157"/>
                    <a:pt x="12710" y="18157"/>
                    <a:pt x="12895" y="18157"/>
                  </a:cubicBezTo>
                  <a:cubicBezTo>
                    <a:pt x="13080" y="18157"/>
                    <a:pt x="13300" y="18157"/>
                    <a:pt x="13517" y="18157"/>
                  </a:cubicBezTo>
                  <a:cubicBezTo>
                    <a:pt x="13735" y="18157"/>
                    <a:pt x="13950" y="18157"/>
                    <a:pt x="14157" y="18170"/>
                  </a:cubicBezTo>
                  <a:cubicBezTo>
                    <a:pt x="14365" y="18184"/>
                    <a:pt x="14565" y="18211"/>
                    <a:pt x="14770" y="18225"/>
                  </a:cubicBezTo>
                  <a:cubicBezTo>
                    <a:pt x="14975" y="18238"/>
                    <a:pt x="15184" y="18238"/>
                    <a:pt x="15387" y="18252"/>
                  </a:cubicBezTo>
                  <a:cubicBezTo>
                    <a:pt x="15589" y="18265"/>
                    <a:pt x="15784" y="18293"/>
                    <a:pt x="15974" y="18306"/>
                  </a:cubicBezTo>
                  <a:cubicBezTo>
                    <a:pt x="16164" y="18320"/>
                    <a:pt x="16349" y="18320"/>
                    <a:pt x="16537" y="18320"/>
                  </a:cubicBezTo>
                  <a:cubicBezTo>
                    <a:pt x="16724" y="18320"/>
                    <a:pt x="16914" y="18320"/>
                    <a:pt x="17094" y="18333"/>
                  </a:cubicBezTo>
                  <a:cubicBezTo>
                    <a:pt x="17274" y="18347"/>
                    <a:pt x="17444" y="18374"/>
                    <a:pt x="17636" y="18388"/>
                  </a:cubicBezTo>
                  <a:cubicBezTo>
                    <a:pt x="17829" y="18401"/>
                    <a:pt x="18044" y="18401"/>
                    <a:pt x="18261" y="18401"/>
                  </a:cubicBezTo>
                  <a:cubicBezTo>
                    <a:pt x="18479" y="18401"/>
                    <a:pt x="18699" y="18401"/>
                    <a:pt x="18899" y="18428"/>
                  </a:cubicBezTo>
                  <a:cubicBezTo>
                    <a:pt x="19099" y="18455"/>
                    <a:pt x="19279" y="18510"/>
                    <a:pt x="19466" y="18550"/>
                  </a:cubicBezTo>
                  <a:cubicBezTo>
                    <a:pt x="19653" y="18591"/>
                    <a:pt x="19848" y="18618"/>
                    <a:pt x="20026" y="18632"/>
                  </a:cubicBezTo>
                  <a:cubicBezTo>
                    <a:pt x="20203" y="18645"/>
                    <a:pt x="20363" y="18645"/>
                    <a:pt x="20476" y="18578"/>
                  </a:cubicBezTo>
                  <a:cubicBezTo>
                    <a:pt x="20588" y="18510"/>
                    <a:pt x="20653" y="18374"/>
                    <a:pt x="20696" y="18116"/>
                  </a:cubicBezTo>
                  <a:cubicBezTo>
                    <a:pt x="20738" y="17858"/>
                    <a:pt x="20758" y="17479"/>
                    <a:pt x="20786" y="16787"/>
                  </a:cubicBezTo>
                  <a:cubicBezTo>
                    <a:pt x="20813" y="16095"/>
                    <a:pt x="20848" y="15091"/>
                    <a:pt x="20886" y="14114"/>
                  </a:cubicBezTo>
                  <a:cubicBezTo>
                    <a:pt x="20923" y="13137"/>
                    <a:pt x="20963" y="12187"/>
                    <a:pt x="21003" y="11237"/>
                  </a:cubicBezTo>
                  <a:cubicBezTo>
                    <a:pt x="21043" y="10288"/>
                    <a:pt x="21083" y="9338"/>
                    <a:pt x="21126" y="8402"/>
                  </a:cubicBezTo>
                  <a:cubicBezTo>
                    <a:pt x="21168" y="7465"/>
                    <a:pt x="21213" y="6543"/>
                    <a:pt x="21253" y="5607"/>
                  </a:cubicBezTo>
                  <a:cubicBezTo>
                    <a:pt x="21293" y="4670"/>
                    <a:pt x="21328" y="3721"/>
                    <a:pt x="21376" y="2852"/>
                  </a:cubicBezTo>
                  <a:cubicBezTo>
                    <a:pt x="21423" y="1984"/>
                    <a:pt x="21483" y="1197"/>
                    <a:pt x="21523" y="709"/>
                  </a:cubicBezTo>
                  <a:cubicBezTo>
                    <a:pt x="21563" y="220"/>
                    <a:pt x="21583" y="30"/>
                    <a:pt x="21588" y="3"/>
                  </a:cubicBezTo>
                  <a:cubicBezTo>
                    <a:pt x="21593" y="-24"/>
                    <a:pt x="21583" y="112"/>
                    <a:pt x="21536" y="369"/>
                  </a:cubicBezTo>
                  <a:cubicBezTo>
                    <a:pt x="21488" y="627"/>
                    <a:pt x="21403" y="1007"/>
                    <a:pt x="21273" y="1292"/>
                  </a:cubicBezTo>
                  <a:cubicBezTo>
                    <a:pt x="21143" y="1577"/>
                    <a:pt x="20968" y="1767"/>
                    <a:pt x="20801" y="1889"/>
                  </a:cubicBezTo>
                  <a:cubicBezTo>
                    <a:pt x="20633" y="2011"/>
                    <a:pt x="20473" y="2065"/>
                    <a:pt x="20298" y="2120"/>
                  </a:cubicBezTo>
                  <a:cubicBezTo>
                    <a:pt x="20123" y="2174"/>
                    <a:pt x="19933" y="2228"/>
                    <a:pt x="19751" y="2283"/>
                  </a:cubicBezTo>
                  <a:cubicBezTo>
                    <a:pt x="19568" y="2337"/>
                    <a:pt x="19394" y="2391"/>
                    <a:pt x="19204" y="2432"/>
                  </a:cubicBezTo>
                  <a:cubicBezTo>
                    <a:pt x="19014" y="2472"/>
                    <a:pt x="18809" y="2500"/>
                    <a:pt x="18619" y="2540"/>
                  </a:cubicBezTo>
                  <a:cubicBezTo>
                    <a:pt x="18429" y="2581"/>
                    <a:pt x="18254" y="2635"/>
                    <a:pt x="18069" y="2690"/>
                  </a:cubicBezTo>
                  <a:cubicBezTo>
                    <a:pt x="17884" y="2744"/>
                    <a:pt x="17689" y="2798"/>
                    <a:pt x="17489" y="2839"/>
                  </a:cubicBezTo>
                  <a:cubicBezTo>
                    <a:pt x="17289" y="2880"/>
                    <a:pt x="17084" y="2907"/>
                    <a:pt x="16877" y="2947"/>
                  </a:cubicBezTo>
                  <a:cubicBezTo>
                    <a:pt x="16669" y="2988"/>
                    <a:pt x="16459" y="3042"/>
                    <a:pt x="16249" y="3083"/>
                  </a:cubicBezTo>
                  <a:cubicBezTo>
                    <a:pt x="16039" y="3124"/>
                    <a:pt x="15829" y="3151"/>
                    <a:pt x="15617" y="3178"/>
                  </a:cubicBezTo>
                  <a:cubicBezTo>
                    <a:pt x="15404" y="3205"/>
                    <a:pt x="15189" y="3232"/>
                    <a:pt x="14977" y="3259"/>
                  </a:cubicBezTo>
                  <a:cubicBezTo>
                    <a:pt x="14765" y="3287"/>
                    <a:pt x="14555" y="3314"/>
                    <a:pt x="14342" y="3327"/>
                  </a:cubicBezTo>
                  <a:cubicBezTo>
                    <a:pt x="14130" y="3341"/>
                    <a:pt x="13915" y="3341"/>
                    <a:pt x="13700" y="3341"/>
                  </a:cubicBezTo>
                  <a:cubicBezTo>
                    <a:pt x="13485" y="3341"/>
                    <a:pt x="13270" y="3341"/>
                    <a:pt x="13050" y="3341"/>
                  </a:cubicBezTo>
                  <a:cubicBezTo>
                    <a:pt x="12830" y="3341"/>
                    <a:pt x="12605" y="3341"/>
                    <a:pt x="12385" y="3341"/>
                  </a:cubicBezTo>
                  <a:cubicBezTo>
                    <a:pt x="12165" y="3341"/>
                    <a:pt x="11950" y="3341"/>
                    <a:pt x="11730" y="3341"/>
                  </a:cubicBezTo>
                  <a:cubicBezTo>
                    <a:pt x="11510" y="3341"/>
                    <a:pt x="11285" y="3341"/>
                    <a:pt x="11068" y="3341"/>
                  </a:cubicBezTo>
                  <a:cubicBezTo>
                    <a:pt x="10850" y="3341"/>
                    <a:pt x="10641" y="3341"/>
                    <a:pt x="10431" y="3341"/>
                  </a:cubicBezTo>
                  <a:cubicBezTo>
                    <a:pt x="10221" y="3341"/>
                    <a:pt x="10011" y="3341"/>
                    <a:pt x="9803" y="3341"/>
                  </a:cubicBezTo>
                  <a:cubicBezTo>
                    <a:pt x="9596" y="3341"/>
                    <a:pt x="9391" y="3341"/>
                    <a:pt x="9196" y="3327"/>
                  </a:cubicBezTo>
                  <a:cubicBezTo>
                    <a:pt x="9001" y="3314"/>
                    <a:pt x="8816" y="3287"/>
                    <a:pt x="8631" y="3273"/>
                  </a:cubicBezTo>
                  <a:cubicBezTo>
                    <a:pt x="8446" y="3259"/>
                    <a:pt x="8261" y="3259"/>
                    <a:pt x="8079" y="3259"/>
                  </a:cubicBezTo>
                  <a:cubicBezTo>
                    <a:pt x="7896" y="3259"/>
                    <a:pt x="7716" y="3259"/>
                    <a:pt x="7541" y="3246"/>
                  </a:cubicBezTo>
                  <a:cubicBezTo>
                    <a:pt x="7366" y="3232"/>
                    <a:pt x="7196" y="3205"/>
                    <a:pt x="7006" y="3178"/>
                  </a:cubicBezTo>
                  <a:cubicBezTo>
                    <a:pt x="6816" y="3151"/>
                    <a:pt x="6606" y="3124"/>
                    <a:pt x="6399" y="3110"/>
                  </a:cubicBezTo>
                  <a:cubicBezTo>
                    <a:pt x="6192" y="3097"/>
                    <a:pt x="5987" y="3097"/>
                    <a:pt x="5789" y="3083"/>
                  </a:cubicBezTo>
                  <a:cubicBezTo>
                    <a:pt x="5592" y="3069"/>
                    <a:pt x="5402" y="3042"/>
                    <a:pt x="5219" y="3002"/>
                  </a:cubicBezTo>
                  <a:cubicBezTo>
                    <a:pt x="5037" y="2961"/>
                    <a:pt x="4862" y="2907"/>
                    <a:pt x="4672" y="2852"/>
                  </a:cubicBezTo>
                  <a:cubicBezTo>
                    <a:pt x="4482" y="2798"/>
                    <a:pt x="4277" y="2744"/>
                    <a:pt x="4067" y="2703"/>
                  </a:cubicBezTo>
                  <a:cubicBezTo>
                    <a:pt x="3857" y="2662"/>
                    <a:pt x="3642" y="2635"/>
                    <a:pt x="3435" y="2676"/>
                  </a:cubicBezTo>
                  <a:cubicBezTo>
                    <a:pt x="3227" y="2717"/>
                    <a:pt x="3027" y="2825"/>
                    <a:pt x="2907" y="2893"/>
                  </a:cubicBezTo>
                  <a:cubicBezTo>
                    <a:pt x="2787" y="2961"/>
                    <a:pt x="2747" y="2988"/>
                    <a:pt x="2707" y="301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0" name="Drawing"/>
          <p:cNvGrpSpPr/>
          <p:nvPr/>
        </p:nvGrpSpPr>
        <p:grpSpPr>
          <a:xfrm>
            <a:off x="292100" y="1386551"/>
            <a:ext cx="12661901" cy="7154199"/>
            <a:chOff x="0" y="0"/>
            <a:chExt cx="12661899" cy="7154198"/>
          </a:xfrm>
        </p:grpSpPr>
        <p:sp>
          <p:nvSpPr>
            <p:cNvPr id="2286" name="Line"/>
            <p:cNvSpPr/>
            <p:nvPr/>
          </p:nvSpPr>
          <p:spPr>
            <a:xfrm>
              <a:off x="2381249" y="37615"/>
              <a:ext cx="61385" cy="48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757"/>
                  </a:moveTo>
                  <a:cubicBezTo>
                    <a:pt x="0" y="294"/>
                    <a:pt x="0" y="-170"/>
                    <a:pt x="745" y="62"/>
                  </a:cubicBezTo>
                  <a:cubicBezTo>
                    <a:pt x="1490" y="294"/>
                    <a:pt x="2979" y="1221"/>
                    <a:pt x="5586" y="3492"/>
                  </a:cubicBezTo>
                  <a:cubicBezTo>
                    <a:pt x="8193" y="5763"/>
                    <a:pt x="11917" y="9378"/>
                    <a:pt x="14524" y="12438"/>
                  </a:cubicBezTo>
                  <a:cubicBezTo>
                    <a:pt x="17131" y="15497"/>
                    <a:pt x="18621" y="18000"/>
                    <a:pt x="19738" y="19483"/>
                  </a:cubicBezTo>
                  <a:cubicBezTo>
                    <a:pt x="20855" y="20966"/>
                    <a:pt x="21600" y="21430"/>
                    <a:pt x="21600" y="21198"/>
                  </a:cubicBezTo>
                  <a:cubicBezTo>
                    <a:pt x="21600" y="20966"/>
                    <a:pt x="20855" y="20039"/>
                    <a:pt x="19738" y="19344"/>
                  </a:cubicBezTo>
                  <a:cubicBezTo>
                    <a:pt x="18621" y="18649"/>
                    <a:pt x="17131" y="18185"/>
                    <a:pt x="15641" y="17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2400299" y="43195"/>
              <a:ext cx="260351" cy="43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4038"/>
                  </a:moveTo>
                  <a:cubicBezTo>
                    <a:pt x="3688" y="13621"/>
                    <a:pt x="7376" y="13203"/>
                    <a:pt x="10273" y="11742"/>
                  </a:cubicBezTo>
                  <a:cubicBezTo>
                    <a:pt x="13171" y="10281"/>
                    <a:pt x="15278" y="7777"/>
                    <a:pt x="16420" y="5847"/>
                  </a:cubicBezTo>
                  <a:cubicBezTo>
                    <a:pt x="17561" y="3916"/>
                    <a:pt x="17737" y="2560"/>
                    <a:pt x="17824" y="1568"/>
                  </a:cubicBezTo>
                  <a:cubicBezTo>
                    <a:pt x="17912" y="577"/>
                    <a:pt x="17912" y="-49"/>
                    <a:pt x="17737" y="3"/>
                  </a:cubicBezTo>
                  <a:cubicBezTo>
                    <a:pt x="17561" y="55"/>
                    <a:pt x="17210" y="786"/>
                    <a:pt x="17122" y="3081"/>
                  </a:cubicBezTo>
                  <a:cubicBezTo>
                    <a:pt x="17034" y="5377"/>
                    <a:pt x="17210" y="9238"/>
                    <a:pt x="17649" y="12421"/>
                  </a:cubicBezTo>
                  <a:cubicBezTo>
                    <a:pt x="18088" y="15603"/>
                    <a:pt x="18790" y="18108"/>
                    <a:pt x="19493" y="19516"/>
                  </a:cubicBezTo>
                  <a:cubicBezTo>
                    <a:pt x="20195" y="20925"/>
                    <a:pt x="20898" y="21238"/>
                    <a:pt x="2160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2747433" y="4618"/>
              <a:ext cx="300567" cy="488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84" fill="norm" stroke="1" extrusionOk="0">
                  <a:moveTo>
                    <a:pt x="7855" y="16736"/>
                  </a:moveTo>
                  <a:cubicBezTo>
                    <a:pt x="7704" y="15618"/>
                    <a:pt x="7552" y="14501"/>
                    <a:pt x="7250" y="13756"/>
                  </a:cubicBezTo>
                  <a:cubicBezTo>
                    <a:pt x="6948" y="13012"/>
                    <a:pt x="6495" y="12639"/>
                    <a:pt x="5589" y="12686"/>
                  </a:cubicBezTo>
                  <a:cubicBezTo>
                    <a:pt x="4683" y="12732"/>
                    <a:pt x="3323" y="13198"/>
                    <a:pt x="2266" y="14222"/>
                  </a:cubicBezTo>
                  <a:cubicBezTo>
                    <a:pt x="1208" y="15246"/>
                    <a:pt x="453" y="16829"/>
                    <a:pt x="151" y="18039"/>
                  </a:cubicBezTo>
                  <a:cubicBezTo>
                    <a:pt x="-151" y="19250"/>
                    <a:pt x="0" y="20087"/>
                    <a:pt x="604" y="20506"/>
                  </a:cubicBezTo>
                  <a:cubicBezTo>
                    <a:pt x="1208" y="20925"/>
                    <a:pt x="2266" y="20925"/>
                    <a:pt x="3474" y="20041"/>
                  </a:cubicBezTo>
                  <a:cubicBezTo>
                    <a:pt x="4683" y="19156"/>
                    <a:pt x="6042" y="17387"/>
                    <a:pt x="6873" y="16270"/>
                  </a:cubicBezTo>
                  <a:cubicBezTo>
                    <a:pt x="7704" y="15153"/>
                    <a:pt x="8006" y="14687"/>
                    <a:pt x="8232" y="14687"/>
                  </a:cubicBezTo>
                  <a:cubicBezTo>
                    <a:pt x="8459" y="14687"/>
                    <a:pt x="8610" y="15153"/>
                    <a:pt x="9139" y="15851"/>
                  </a:cubicBezTo>
                  <a:cubicBezTo>
                    <a:pt x="9667" y="16550"/>
                    <a:pt x="10573" y="17481"/>
                    <a:pt x="11404" y="17993"/>
                  </a:cubicBezTo>
                  <a:cubicBezTo>
                    <a:pt x="12235" y="18505"/>
                    <a:pt x="12990" y="18598"/>
                    <a:pt x="13670" y="18365"/>
                  </a:cubicBezTo>
                  <a:cubicBezTo>
                    <a:pt x="14350" y="18132"/>
                    <a:pt x="14954" y="17574"/>
                    <a:pt x="15709" y="15758"/>
                  </a:cubicBezTo>
                  <a:cubicBezTo>
                    <a:pt x="16464" y="13943"/>
                    <a:pt x="17371" y="10870"/>
                    <a:pt x="17899" y="8170"/>
                  </a:cubicBezTo>
                  <a:cubicBezTo>
                    <a:pt x="18428" y="5470"/>
                    <a:pt x="18579" y="3143"/>
                    <a:pt x="18504" y="1746"/>
                  </a:cubicBezTo>
                  <a:cubicBezTo>
                    <a:pt x="18428" y="350"/>
                    <a:pt x="18126" y="-116"/>
                    <a:pt x="17824" y="24"/>
                  </a:cubicBezTo>
                  <a:cubicBezTo>
                    <a:pt x="17522" y="163"/>
                    <a:pt x="17220" y="908"/>
                    <a:pt x="16918" y="2770"/>
                  </a:cubicBezTo>
                  <a:cubicBezTo>
                    <a:pt x="16615" y="4632"/>
                    <a:pt x="16313" y="7612"/>
                    <a:pt x="16238" y="10591"/>
                  </a:cubicBezTo>
                  <a:cubicBezTo>
                    <a:pt x="16162" y="13570"/>
                    <a:pt x="16313" y="16550"/>
                    <a:pt x="16540" y="18272"/>
                  </a:cubicBezTo>
                  <a:cubicBezTo>
                    <a:pt x="16766" y="19994"/>
                    <a:pt x="17069" y="20460"/>
                    <a:pt x="17522" y="20832"/>
                  </a:cubicBezTo>
                  <a:cubicBezTo>
                    <a:pt x="17975" y="21205"/>
                    <a:pt x="18579" y="21484"/>
                    <a:pt x="19183" y="21484"/>
                  </a:cubicBezTo>
                  <a:cubicBezTo>
                    <a:pt x="19787" y="21484"/>
                    <a:pt x="20392" y="21205"/>
                    <a:pt x="20769" y="20320"/>
                  </a:cubicBezTo>
                  <a:cubicBezTo>
                    <a:pt x="21147" y="19436"/>
                    <a:pt x="21298" y="17946"/>
                    <a:pt x="21449" y="16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2927090" y="226348"/>
              <a:ext cx="17806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3843" y="0"/>
                  </a:moveTo>
                  <a:cubicBezTo>
                    <a:pt x="2064" y="5400"/>
                    <a:pt x="285" y="10800"/>
                    <a:pt x="31" y="14850"/>
                  </a:cubicBezTo>
                  <a:cubicBezTo>
                    <a:pt x="-223" y="18900"/>
                    <a:pt x="1048" y="21600"/>
                    <a:pt x="4859" y="21600"/>
                  </a:cubicBezTo>
                  <a:cubicBezTo>
                    <a:pt x="8671" y="21600"/>
                    <a:pt x="15024" y="18900"/>
                    <a:pt x="21377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060700" y="219998"/>
              <a:ext cx="12430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0520" y="0"/>
                  </a:moveTo>
                  <a:cubicBezTo>
                    <a:pt x="16200" y="0"/>
                    <a:pt x="11880" y="0"/>
                    <a:pt x="8820" y="245"/>
                  </a:cubicBezTo>
                  <a:cubicBezTo>
                    <a:pt x="5760" y="491"/>
                    <a:pt x="3960" y="982"/>
                    <a:pt x="2520" y="1636"/>
                  </a:cubicBezTo>
                  <a:cubicBezTo>
                    <a:pt x="1080" y="2291"/>
                    <a:pt x="0" y="3109"/>
                    <a:pt x="0" y="3845"/>
                  </a:cubicBezTo>
                  <a:cubicBezTo>
                    <a:pt x="0" y="4582"/>
                    <a:pt x="1080" y="5236"/>
                    <a:pt x="4140" y="6627"/>
                  </a:cubicBezTo>
                  <a:cubicBezTo>
                    <a:pt x="7200" y="8018"/>
                    <a:pt x="12240" y="10145"/>
                    <a:pt x="15840" y="12355"/>
                  </a:cubicBezTo>
                  <a:cubicBezTo>
                    <a:pt x="19440" y="14564"/>
                    <a:pt x="21600" y="16855"/>
                    <a:pt x="21060" y="18409"/>
                  </a:cubicBezTo>
                  <a:cubicBezTo>
                    <a:pt x="20520" y="19964"/>
                    <a:pt x="17280" y="20782"/>
                    <a:pt x="14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3759200" y="-1"/>
              <a:ext cx="122138" cy="37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0725" fill="norm" stroke="1" extrusionOk="0">
                  <a:moveTo>
                    <a:pt x="3240" y="6461"/>
                  </a:moveTo>
                  <a:cubicBezTo>
                    <a:pt x="3600" y="9926"/>
                    <a:pt x="3960" y="13391"/>
                    <a:pt x="4320" y="16279"/>
                  </a:cubicBezTo>
                  <a:cubicBezTo>
                    <a:pt x="4680" y="19167"/>
                    <a:pt x="5040" y="21477"/>
                    <a:pt x="4680" y="20495"/>
                  </a:cubicBezTo>
                  <a:cubicBezTo>
                    <a:pt x="4320" y="19513"/>
                    <a:pt x="3240" y="15240"/>
                    <a:pt x="2700" y="11601"/>
                  </a:cubicBezTo>
                  <a:cubicBezTo>
                    <a:pt x="2160" y="7963"/>
                    <a:pt x="2160" y="4959"/>
                    <a:pt x="2520" y="3111"/>
                  </a:cubicBezTo>
                  <a:cubicBezTo>
                    <a:pt x="2880" y="1263"/>
                    <a:pt x="3600" y="570"/>
                    <a:pt x="5040" y="224"/>
                  </a:cubicBezTo>
                  <a:cubicBezTo>
                    <a:pt x="6480" y="-123"/>
                    <a:pt x="8640" y="-123"/>
                    <a:pt x="11700" y="628"/>
                  </a:cubicBezTo>
                  <a:cubicBezTo>
                    <a:pt x="14760" y="1379"/>
                    <a:pt x="18720" y="2880"/>
                    <a:pt x="20160" y="4440"/>
                  </a:cubicBezTo>
                  <a:cubicBezTo>
                    <a:pt x="21600" y="5999"/>
                    <a:pt x="20520" y="7616"/>
                    <a:pt x="16740" y="8771"/>
                  </a:cubicBezTo>
                  <a:cubicBezTo>
                    <a:pt x="12960" y="9926"/>
                    <a:pt x="6480" y="10619"/>
                    <a:pt x="0" y="11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3898900" y="204854"/>
              <a:ext cx="139700" cy="18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7735"/>
                  </a:moveTo>
                  <a:cubicBezTo>
                    <a:pt x="0" y="6493"/>
                    <a:pt x="0" y="5252"/>
                    <a:pt x="818" y="4259"/>
                  </a:cubicBezTo>
                  <a:cubicBezTo>
                    <a:pt x="1636" y="3266"/>
                    <a:pt x="3273" y="2521"/>
                    <a:pt x="4745" y="2521"/>
                  </a:cubicBezTo>
                  <a:cubicBezTo>
                    <a:pt x="6218" y="2521"/>
                    <a:pt x="7527" y="3266"/>
                    <a:pt x="9164" y="5500"/>
                  </a:cubicBezTo>
                  <a:cubicBezTo>
                    <a:pt x="10800" y="7735"/>
                    <a:pt x="12764" y="11459"/>
                    <a:pt x="13582" y="13942"/>
                  </a:cubicBezTo>
                  <a:cubicBezTo>
                    <a:pt x="14400" y="16424"/>
                    <a:pt x="14073" y="17666"/>
                    <a:pt x="13418" y="18783"/>
                  </a:cubicBezTo>
                  <a:cubicBezTo>
                    <a:pt x="12764" y="19900"/>
                    <a:pt x="11782" y="20893"/>
                    <a:pt x="10473" y="21142"/>
                  </a:cubicBezTo>
                  <a:cubicBezTo>
                    <a:pt x="9164" y="21390"/>
                    <a:pt x="7527" y="20893"/>
                    <a:pt x="7200" y="17790"/>
                  </a:cubicBezTo>
                  <a:cubicBezTo>
                    <a:pt x="6873" y="14687"/>
                    <a:pt x="7855" y="8976"/>
                    <a:pt x="9982" y="5500"/>
                  </a:cubicBezTo>
                  <a:cubicBezTo>
                    <a:pt x="12109" y="2024"/>
                    <a:pt x="15382" y="783"/>
                    <a:pt x="17509" y="287"/>
                  </a:cubicBezTo>
                  <a:cubicBezTo>
                    <a:pt x="19636" y="-210"/>
                    <a:pt x="20618" y="38"/>
                    <a:pt x="21600" y="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4068147" y="214995"/>
              <a:ext cx="126376" cy="161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0551" fill="norm" stroke="1" extrusionOk="0">
                  <a:moveTo>
                    <a:pt x="12905" y="5498"/>
                  </a:moveTo>
                  <a:cubicBezTo>
                    <a:pt x="11860" y="3338"/>
                    <a:pt x="10814" y="1178"/>
                    <a:pt x="9421" y="368"/>
                  </a:cubicBezTo>
                  <a:cubicBezTo>
                    <a:pt x="8027" y="-442"/>
                    <a:pt x="6285" y="98"/>
                    <a:pt x="4543" y="1853"/>
                  </a:cubicBezTo>
                  <a:cubicBezTo>
                    <a:pt x="2801" y="3608"/>
                    <a:pt x="1060" y="6578"/>
                    <a:pt x="363" y="9818"/>
                  </a:cubicBezTo>
                  <a:cubicBezTo>
                    <a:pt x="-334" y="13058"/>
                    <a:pt x="14" y="16568"/>
                    <a:pt x="1060" y="18593"/>
                  </a:cubicBezTo>
                  <a:cubicBezTo>
                    <a:pt x="2105" y="20618"/>
                    <a:pt x="3847" y="21158"/>
                    <a:pt x="7331" y="19808"/>
                  </a:cubicBezTo>
                  <a:cubicBezTo>
                    <a:pt x="10814" y="18458"/>
                    <a:pt x="16040" y="15218"/>
                    <a:pt x="18653" y="12788"/>
                  </a:cubicBezTo>
                  <a:cubicBezTo>
                    <a:pt x="21266" y="10358"/>
                    <a:pt x="21266" y="8738"/>
                    <a:pt x="19872" y="6983"/>
                  </a:cubicBezTo>
                  <a:cubicBezTo>
                    <a:pt x="18479" y="5228"/>
                    <a:pt x="15692" y="3338"/>
                    <a:pt x="12905" y="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4248150" y="29498"/>
              <a:ext cx="126423" cy="33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99" fill="norm" stroke="1" extrusionOk="0">
                  <a:moveTo>
                    <a:pt x="6480" y="0"/>
                  </a:moveTo>
                  <a:cubicBezTo>
                    <a:pt x="5760" y="4455"/>
                    <a:pt x="5040" y="8910"/>
                    <a:pt x="4500" y="11948"/>
                  </a:cubicBezTo>
                  <a:cubicBezTo>
                    <a:pt x="3960" y="14985"/>
                    <a:pt x="3600" y="16605"/>
                    <a:pt x="3060" y="17888"/>
                  </a:cubicBezTo>
                  <a:cubicBezTo>
                    <a:pt x="2520" y="19170"/>
                    <a:pt x="1800" y="20115"/>
                    <a:pt x="1440" y="20182"/>
                  </a:cubicBezTo>
                  <a:cubicBezTo>
                    <a:pt x="1080" y="20250"/>
                    <a:pt x="1080" y="19440"/>
                    <a:pt x="2520" y="17955"/>
                  </a:cubicBezTo>
                  <a:cubicBezTo>
                    <a:pt x="3960" y="16470"/>
                    <a:pt x="6840" y="14310"/>
                    <a:pt x="9180" y="12960"/>
                  </a:cubicBezTo>
                  <a:cubicBezTo>
                    <a:pt x="11520" y="11610"/>
                    <a:pt x="13320" y="11070"/>
                    <a:pt x="15120" y="10935"/>
                  </a:cubicBezTo>
                  <a:cubicBezTo>
                    <a:pt x="16920" y="10800"/>
                    <a:pt x="18720" y="11070"/>
                    <a:pt x="19800" y="11543"/>
                  </a:cubicBezTo>
                  <a:cubicBezTo>
                    <a:pt x="20880" y="12015"/>
                    <a:pt x="21240" y="12690"/>
                    <a:pt x="21420" y="13973"/>
                  </a:cubicBezTo>
                  <a:cubicBezTo>
                    <a:pt x="21600" y="15255"/>
                    <a:pt x="21600" y="17145"/>
                    <a:pt x="20160" y="18562"/>
                  </a:cubicBezTo>
                  <a:cubicBezTo>
                    <a:pt x="18720" y="19980"/>
                    <a:pt x="15840" y="20925"/>
                    <a:pt x="12420" y="21263"/>
                  </a:cubicBezTo>
                  <a:cubicBezTo>
                    <a:pt x="9000" y="21600"/>
                    <a:pt x="5040" y="21330"/>
                    <a:pt x="2880" y="20250"/>
                  </a:cubicBezTo>
                  <a:cubicBezTo>
                    <a:pt x="720" y="19170"/>
                    <a:pt x="360" y="17280"/>
                    <a:pt x="0" y="15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4438650" y="29498"/>
              <a:ext cx="12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36"/>
                    <a:pt x="14400" y="5472"/>
                    <a:pt x="10800" y="9072"/>
                  </a:cubicBezTo>
                  <a:cubicBezTo>
                    <a:pt x="7200" y="12672"/>
                    <a:pt x="3600" y="171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4516866" y="164578"/>
              <a:ext cx="99584" cy="17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077" fill="norm" stroke="1" extrusionOk="0">
                  <a:moveTo>
                    <a:pt x="921" y="8940"/>
                  </a:moveTo>
                  <a:cubicBezTo>
                    <a:pt x="4071" y="6907"/>
                    <a:pt x="7221" y="4874"/>
                    <a:pt x="9246" y="3223"/>
                  </a:cubicBezTo>
                  <a:cubicBezTo>
                    <a:pt x="11271" y="1571"/>
                    <a:pt x="12171" y="300"/>
                    <a:pt x="11721" y="46"/>
                  </a:cubicBezTo>
                  <a:cubicBezTo>
                    <a:pt x="11271" y="-208"/>
                    <a:pt x="9471" y="554"/>
                    <a:pt x="7221" y="2968"/>
                  </a:cubicBezTo>
                  <a:cubicBezTo>
                    <a:pt x="4971" y="5383"/>
                    <a:pt x="2271" y="9448"/>
                    <a:pt x="921" y="12625"/>
                  </a:cubicBezTo>
                  <a:cubicBezTo>
                    <a:pt x="-429" y="15801"/>
                    <a:pt x="-429" y="18088"/>
                    <a:pt x="1821" y="19486"/>
                  </a:cubicBezTo>
                  <a:cubicBezTo>
                    <a:pt x="4071" y="20884"/>
                    <a:pt x="8571" y="21392"/>
                    <a:pt x="12171" y="20884"/>
                  </a:cubicBezTo>
                  <a:cubicBezTo>
                    <a:pt x="15771" y="20376"/>
                    <a:pt x="18471" y="18851"/>
                    <a:pt x="21171" y="17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4686300" y="152036"/>
              <a:ext cx="279400" cy="14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2502"/>
                  </a:moveTo>
                  <a:cubicBezTo>
                    <a:pt x="491" y="7748"/>
                    <a:pt x="982" y="12994"/>
                    <a:pt x="1227" y="16388"/>
                  </a:cubicBezTo>
                  <a:cubicBezTo>
                    <a:pt x="1473" y="19782"/>
                    <a:pt x="1473" y="21325"/>
                    <a:pt x="1555" y="21325"/>
                  </a:cubicBezTo>
                  <a:cubicBezTo>
                    <a:pt x="1636" y="21325"/>
                    <a:pt x="1800" y="19782"/>
                    <a:pt x="2455" y="16234"/>
                  </a:cubicBezTo>
                  <a:cubicBezTo>
                    <a:pt x="3109" y="12685"/>
                    <a:pt x="4255" y="7131"/>
                    <a:pt x="5155" y="3891"/>
                  </a:cubicBezTo>
                  <a:cubicBezTo>
                    <a:pt x="6055" y="651"/>
                    <a:pt x="6709" y="-275"/>
                    <a:pt x="7118" y="188"/>
                  </a:cubicBezTo>
                  <a:cubicBezTo>
                    <a:pt x="7527" y="651"/>
                    <a:pt x="7691" y="2502"/>
                    <a:pt x="7773" y="4354"/>
                  </a:cubicBezTo>
                  <a:cubicBezTo>
                    <a:pt x="7855" y="6205"/>
                    <a:pt x="7855" y="8056"/>
                    <a:pt x="7855" y="9754"/>
                  </a:cubicBezTo>
                  <a:cubicBezTo>
                    <a:pt x="7855" y="11451"/>
                    <a:pt x="7855" y="12994"/>
                    <a:pt x="8182" y="12994"/>
                  </a:cubicBezTo>
                  <a:cubicBezTo>
                    <a:pt x="8509" y="12994"/>
                    <a:pt x="9164" y="11451"/>
                    <a:pt x="10309" y="8982"/>
                  </a:cubicBezTo>
                  <a:cubicBezTo>
                    <a:pt x="11455" y="6514"/>
                    <a:pt x="13091" y="3119"/>
                    <a:pt x="14318" y="1422"/>
                  </a:cubicBezTo>
                  <a:cubicBezTo>
                    <a:pt x="15545" y="-275"/>
                    <a:pt x="16364" y="-275"/>
                    <a:pt x="17509" y="496"/>
                  </a:cubicBezTo>
                  <a:cubicBezTo>
                    <a:pt x="18655" y="1268"/>
                    <a:pt x="20127" y="2811"/>
                    <a:pt x="20864" y="5896"/>
                  </a:cubicBezTo>
                  <a:cubicBezTo>
                    <a:pt x="21600" y="8982"/>
                    <a:pt x="21600" y="13611"/>
                    <a:pt x="21600" y="18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419350" y="493048"/>
              <a:ext cx="2051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7" y="20400"/>
                    <a:pt x="1694" y="19200"/>
                    <a:pt x="2586" y="17900"/>
                  </a:cubicBezTo>
                  <a:cubicBezTo>
                    <a:pt x="3477" y="16600"/>
                    <a:pt x="4414" y="15200"/>
                    <a:pt x="5283" y="14000"/>
                  </a:cubicBezTo>
                  <a:cubicBezTo>
                    <a:pt x="6152" y="12800"/>
                    <a:pt x="6955" y="11800"/>
                    <a:pt x="7824" y="10700"/>
                  </a:cubicBezTo>
                  <a:cubicBezTo>
                    <a:pt x="8693" y="9600"/>
                    <a:pt x="9630" y="8400"/>
                    <a:pt x="10432" y="7500"/>
                  </a:cubicBezTo>
                  <a:cubicBezTo>
                    <a:pt x="11235" y="6600"/>
                    <a:pt x="11903" y="6000"/>
                    <a:pt x="12717" y="5200"/>
                  </a:cubicBezTo>
                  <a:cubicBezTo>
                    <a:pt x="13531" y="4400"/>
                    <a:pt x="14489" y="3400"/>
                    <a:pt x="15359" y="2800"/>
                  </a:cubicBezTo>
                  <a:cubicBezTo>
                    <a:pt x="16228" y="2200"/>
                    <a:pt x="17008" y="2000"/>
                    <a:pt x="17755" y="1700"/>
                  </a:cubicBezTo>
                  <a:cubicBezTo>
                    <a:pt x="18502" y="1400"/>
                    <a:pt x="19215" y="1000"/>
                    <a:pt x="19850" y="700"/>
                  </a:cubicBezTo>
                  <a:cubicBezTo>
                    <a:pt x="20485" y="400"/>
                    <a:pt x="21043" y="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597150" y="512098"/>
              <a:ext cx="20955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4" y="20400"/>
                    <a:pt x="1527" y="19200"/>
                    <a:pt x="2345" y="18000"/>
                  </a:cubicBezTo>
                  <a:cubicBezTo>
                    <a:pt x="3164" y="16800"/>
                    <a:pt x="4036" y="15600"/>
                    <a:pt x="4931" y="14486"/>
                  </a:cubicBezTo>
                  <a:cubicBezTo>
                    <a:pt x="5825" y="13371"/>
                    <a:pt x="6742" y="12343"/>
                    <a:pt x="7615" y="11486"/>
                  </a:cubicBezTo>
                  <a:cubicBezTo>
                    <a:pt x="8487" y="10629"/>
                    <a:pt x="9316" y="9943"/>
                    <a:pt x="10167" y="9343"/>
                  </a:cubicBezTo>
                  <a:cubicBezTo>
                    <a:pt x="11018" y="8743"/>
                    <a:pt x="11891" y="8229"/>
                    <a:pt x="12742" y="7629"/>
                  </a:cubicBezTo>
                  <a:cubicBezTo>
                    <a:pt x="13593" y="7029"/>
                    <a:pt x="14422" y="6343"/>
                    <a:pt x="15338" y="5743"/>
                  </a:cubicBezTo>
                  <a:cubicBezTo>
                    <a:pt x="16255" y="5143"/>
                    <a:pt x="17258" y="4629"/>
                    <a:pt x="18229" y="3943"/>
                  </a:cubicBezTo>
                  <a:cubicBezTo>
                    <a:pt x="19200" y="3257"/>
                    <a:pt x="20138" y="2400"/>
                    <a:pt x="20695" y="1714"/>
                  </a:cubicBezTo>
                  <a:cubicBezTo>
                    <a:pt x="21251" y="1029"/>
                    <a:pt x="21425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5276850" y="54898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5314950" y="18189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168399" y="1350298"/>
              <a:ext cx="2286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0" y="1943"/>
                    <a:pt x="5200" y="3886"/>
                    <a:pt x="8200" y="6971"/>
                  </a:cubicBezTo>
                  <a:cubicBezTo>
                    <a:pt x="11200" y="10057"/>
                    <a:pt x="14600" y="14286"/>
                    <a:pt x="16900" y="16914"/>
                  </a:cubicBezTo>
                  <a:cubicBezTo>
                    <a:pt x="19200" y="19543"/>
                    <a:pt x="2040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244637" y="1299498"/>
              <a:ext cx="184113" cy="47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86" fill="norm" stroke="1" extrusionOk="0">
                  <a:moveTo>
                    <a:pt x="21350" y="0"/>
                  </a:moveTo>
                  <a:cubicBezTo>
                    <a:pt x="19141" y="1061"/>
                    <a:pt x="16932" y="2121"/>
                    <a:pt x="14600" y="4243"/>
                  </a:cubicBezTo>
                  <a:cubicBezTo>
                    <a:pt x="12268" y="6364"/>
                    <a:pt x="9814" y="9546"/>
                    <a:pt x="7482" y="12343"/>
                  </a:cubicBezTo>
                  <a:cubicBezTo>
                    <a:pt x="5150" y="15139"/>
                    <a:pt x="2941" y="17550"/>
                    <a:pt x="1591" y="19093"/>
                  </a:cubicBezTo>
                  <a:cubicBezTo>
                    <a:pt x="241" y="20636"/>
                    <a:pt x="-250" y="21311"/>
                    <a:pt x="118" y="21455"/>
                  </a:cubicBezTo>
                  <a:cubicBezTo>
                    <a:pt x="486" y="21600"/>
                    <a:pt x="1714" y="21214"/>
                    <a:pt x="3064" y="20684"/>
                  </a:cubicBezTo>
                  <a:cubicBezTo>
                    <a:pt x="4414" y="20154"/>
                    <a:pt x="5886" y="19479"/>
                    <a:pt x="7359" y="18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581150" y="1451898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593850" y="162969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159000" y="1426498"/>
              <a:ext cx="190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287"/>
                    <a:pt x="14400" y="6574"/>
                    <a:pt x="15600" y="9861"/>
                  </a:cubicBezTo>
                  <a:cubicBezTo>
                    <a:pt x="16800" y="13148"/>
                    <a:pt x="12000" y="16435"/>
                    <a:pt x="9600" y="18548"/>
                  </a:cubicBezTo>
                  <a:cubicBezTo>
                    <a:pt x="7200" y="20661"/>
                    <a:pt x="7200" y="21600"/>
                    <a:pt x="9600" y="21600"/>
                  </a:cubicBezTo>
                  <a:cubicBezTo>
                    <a:pt x="12000" y="21600"/>
                    <a:pt x="16800" y="20661"/>
                    <a:pt x="21600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2266949" y="1375698"/>
              <a:ext cx="19051" cy="344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2400" y="4506"/>
                    <a:pt x="4800" y="9011"/>
                    <a:pt x="6000" y="12324"/>
                  </a:cubicBezTo>
                  <a:cubicBezTo>
                    <a:pt x="7200" y="15637"/>
                    <a:pt x="7200" y="17757"/>
                    <a:pt x="7200" y="19215"/>
                  </a:cubicBezTo>
                  <a:cubicBezTo>
                    <a:pt x="7200" y="20672"/>
                    <a:pt x="7200" y="21467"/>
                    <a:pt x="9600" y="21534"/>
                  </a:cubicBezTo>
                  <a:cubicBezTo>
                    <a:pt x="12000" y="21600"/>
                    <a:pt x="16800" y="20937"/>
                    <a:pt x="21600" y="20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2082799" y="1534448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2076450" y="1610648"/>
              <a:ext cx="298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1" y="16200"/>
                    <a:pt x="11643" y="10800"/>
                    <a:pt x="15243" y="7200"/>
                  </a:cubicBezTo>
                  <a:cubicBezTo>
                    <a:pt x="18843" y="3600"/>
                    <a:pt x="2022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2561955" y="1499818"/>
              <a:ext cx="98695" cy="35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18" fill="norm" stroke="1" extrusionOk="0">
                  <a:moveTo>
                    <a:pt x="4884" y="4340"/>
                  </a:moveTo>
                  <a:cubicBezTo>
                    <a:pt x="4884" y="7624"/>
                    <a:pt x="4884" y="10908"/>
                    <a:pt x="5114" y="13308"/>
                  </a:cubicBezTo>
                  <a:cubicBezTo>
                    <a:pt x="5344" y="15708"/>
                    <a:pt x="5803" y="17224"/>
                    <a:pt x="5803" y="18551"/>
                  </a:cubicBezTo>
                  <a:cubicBezTo>
                    <a:pt x="5803" y="19877"/>
                    <a:pt x="5344" y="21014"/>
                    <a:pt x="4655" y="21266"/>
                  </a:cubicBezTo>
                  <a:cubicBezTo>
                    <a:pt x="3965" y="21519"/>
                    <a:pt x="3046" y="20887"/>
                    <a:pt x="2127" y="18298"/>
                  </a:cubicBezTo>
                  <a:cubicBezTo>
                    <a:pt x="1208" y="15708"/>
                    <a:pt x="289" y="11161"/>
                    <a:pt x="59" y="8256"/>
                  </a:cubicBezTo>
                  <a:cubicBezTo>
                    <a:pt x="-171" y="5351"/>
                    <a:pt x="289" y="4087"/>
                    <a:pt x="1208" y="3014"/>
                  </a:cubicBezTo>
                  <a:cubicBezTo>
                    <a:pt x="2127" y="1940"/>
                    <a:pt x="3506" y="1056"/>
                    <a:pt x="5574" y="551"/>
                  </a:cubicBezTo>
                  <a:cubicBezTo>
                    <a:pt x="7642" y="45"/>
                    <a:pt x="10399" y="-81"/>
                    <a:pt x="12697" y="45"/>
                  </a:cubicBezTo>
                  <a:cubicBezTo>
                    <a:pt x="14995" y="172"/>
                    <a:pt x="16833" y="551"/>
                    <a:pt x="18442" y="1435"/>
                  </a:cubicBezTo>
                  <a:cubicBezTo>
                    <a:pt x="20050" y="2319"/>
                    <a:pt x="21429" y="3708"/>
                    <a:pt x="21429" y="4845"/>
                  </a:cubicBezTo>
                  <a:cubicBezTo>
                    <a:pt x="21429" y="5982"/>
                    <a:pt x="20050" y="6866"/>
                    <a:pt x="17752" y="7372"/>
                  </a:cubicBezTo>
                  <a:cubicBezTo>
                    <a:pt x="15455" y="7877"/>
                    <a:pt x="12238" y="8003"/>
                    <a:pt x="10629" y="7687"/>
                  </a:cubicBezTo>
                  <a:cubicBezTo>
                    <a:pt x="9020" y="7372"/>
                    <a:pt x="9020" y="6614"/>
                    <a:pt x="9020" y="5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2689614" y="1506679"/>
              <a:ext cx="104387" cy="14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32" fill="norm" stroke="1" extrusionOk="0">
                  <a:moveTo>
                    <a:pt x="1865" y="12205"/>
                  </a:moveTo>
                  <a:cubicBezTo>
                    <a:pt x="3593" y="13118"/>
                    <a:pt x="5321" y="14031"/>
                    <a:pt x="7049" y="13726"/>
                  </a:cubicBezTo>
                  <a:cubicBezTo>
                    <a:pt x="8777" y="13422"/>
                    <a:pt x="10505" y="11901"/>
                    <a:pt x="11801" y="9467"/>
                  </a:cubicBezTo>
                  <a:cubicBezTo>
                    <a:pt x="13097" y="7033"/>
                    <a:pt x="13961" y="3687"/>
                    <a:pt x="13097" y="1862"/>
                  </a:cubicBezTo>
                  <a:cubicBezTo>
                    <a:pt x="12233" y="36"/>
                    <a:pt x="9641" y="-268"/>
                    <a:pt x="7697" y="188"/>
                  </a:cubicBezTo>
                  <a:cubicBezTo>
                    <a:pt x="5753" y="645"/>
                    <a:pt x="4457" y="1862"/>
                    <a:pt x="3161" y="4752"/>
                  </a:cubicBezTo>
                  <a:cubicBezTo>
                    <a:pt x="1865" y="7642"/>
                    <a:pt x="569" y="12205"/>
                    <a:pt x="137" y="15247"/>
                  </a:cubicBezTo>
                  <a:cubicBezTo>
                    <a:pt x="-295" y="18290"/>
                    <a:pt x="137" y="19811"/>
                    <a:pt x="3809" y="20571"/>
                  </a:cubicBezTo>
                  <a:cubicBezTo>
                    <a:pt x="7481" y="21332"/>
                    <a:pt x="14393" y="21332"/>
                    <a:pt x="21305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2826842" y="1527535"/>
              <a:ext cx="98802" cy="12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0963" fill="norm" stroke="1" extrusionOk="0">
                  <a:moveTo>
                    <a:pt x="14320" y="1156"/>
                  </a:moveTo>
                  <a:cubicBezTo>
                    <a:pt x="11675" y="448"/>
                    <a:pt x="9030" y="-260"/>
                    <a:pt x="6826" y="94"/>
                  </a:cubicBezTo>
                  <a:cubicBezTo>
                    <a:pt x="4622" y="448"/>
                    <a:pt x="2859" y="1865"/>
                    <a:pt x="1536" y="4520"/>
                  </a:cubicBezTo>
                  <a:cubicBezTo>
                    <a:pt x="214" y="7176"/>
                    <a:pt x="-668" y="11071"/>
                    <a:pt x="654" y="14081"/>
                  </a:cubicBezTo>
                  <a:cubicBezTo>
                    <a:pt x="1977" y="17091"/>
                    <a:pt x="5503" y="19215"/>
                    <a:pt x="8369" y="20278"/>
                  </a:cubicBezTo>
                  <a:cubicBezTo>
                    <a:pt x="11234" y="21340"/>
                    <a:pt x="13438" y="21340"/>
                    <a:pt x="15642" y="19038"/>
                  </a:cubicBezTo>
                  <a:cubicBezTo>
                    <a:pt x="17846" y="16737"/>
                    <a:pt x="20050" y="12133"/>
                    <a:pt x="20491" y="8770"/>
                  </a:cubicBezTo>
                  <a:cubicBezTo>
                    <a:pt x="20932" y="5406"/>
                    <a:pt x="19610" y="3281"/>
                    <a:pt x="17846" y="2042"/>
                  </a:cubicBezTo>
                  <a:cubicBezTo>
                    <a:pt x="16083" y="802"/>
                    <a:pt x="13879" y="448"/>
                    <a:pt x="12556" y="1156"/>
                  </a:cubicBezTo>
                  <a:cubicBezTo>
                    <a:pt x="11234" y="1865"/>
                    <a:pt x="10793" y="3635"/>
                    <a:pt x="10352" y="5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2938054" y="1443390"/>
              <a:ext cx="92115" cy="39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790" fill="norm" stroke="1" extrusionOk="0">
                  <a:moveTo>
                    <a:pt x="3333" y="6759"/>
                  </a:moveTo>
                  <a:cubicBezTo>
                    <a:pt x="3813" y="11300"/>
                    <a:pt x="4293" y="15842"/>
                    <a:pt x="4533" y="18389"/>
                  </a:cubicBezTo>
                  <a:cubicBezTo>
                    <a:pt x="4773" y="20937"/>
                    <a:pt x="4773" y="21491"/>
                    <a:pt x="4053" y="19885"/>
                  </a:cubicBezTo>
                  <a:cubicBezTo>
                    <a:pt x="3333" y="18279"/>
                    <a:pt x="1893" y="14513"/>
                    <a:pt x="1413" y="11189"/>
                  </a:cubicBezTo>
                  <a:cubicBezTo>
                    <a:pt x="933" y="7866"/>
                    <a:pt x="1413" y="4986"/>
                    <a:pt x="2373" y="3214"/>
                  </a:cubicBezTo>
                  <a:cubicBezTo>
                    <a:pt x="3333" y="1442"/>
                    <a:pt x="4773" y="777"/>
                    <a:pt x="6693" y="389"/>
                  </a:cubicBezTo>
                  <a:cubicBezTo>
                    <a:pt x="8613" y="2"/>
                    <a:pt x="11013" y="-109"/>
                    <a:pt x="12933" y="113"/>
                  </a:cubicBezTo>
                  <a:cubicBezTo>
                    <a:pt x="14853" y="334"/>
                    <a:pt x="16293" y="888"/>
                    <a:pt x="17733" y="1940"/>
                  </a:cubicBezTo>
                  <a:cubicBezTo>
                    <a:pt x="19173" y="2993"/>
                    <a:pt x="20613" y="4543"/>
                    <a:pt x="20853" y="5651"/>
                  </a:cubicBezTo>
                  <a:cubicBezTo>
                    <a:pt x="21093" y="6759"/>
                    <a:pt x="20133" y="7423"/>
                    <a:pt x="18213" y="7977"/>
                  </a:cubicBezTo>
                  <a:cubicBezTo>
                    <a:pt x="16293" y="8531"/>
                    <a:pt x="13413" y="8974"/>
                    <a:pt x="10053" y="8919"/>
                  </a:cubicBezTo>
                  <a:cubicBezTo>
                    <a:pt x="6693" y="8863"/>
                    <a:pt x="2853" y="8309"/>
                    <a:pt x="1173" y="7368"/>
                  </a:cubicBezTo>
                  <a:cubicBezTo>
                    <a:pt x="-507" y="6426"/>
                    <a:pt x="-27" y="5097"/>
                    <a:pt x="453" y="3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3111500" y="1274098"/>
              <a:ext cx="190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82"/>
                    <a:pt x="9600" y="9164"/>
                    <a:pt x="13200" y="12764"/>
                  </a:cubicBezTo>
                  <a:cubicBezTo>
                    <a:pt x="16800" y="16364"/>
                    <a:pt x="19200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3162300" y="1416885"/>
              <a:ext cx="139700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9943"/>
                  </a:moveTo>
                  <a:cubicBezTo>
                    <a:pt x="1636" y="10292"/>
                    <a:pt x="3273" y="10640"/>
                    <a:pt x="5727" y="9595"/>
                  </a:cubicBezTo>
                  <a:cubicBezTo>
                    <a:pt x="8182" y="8550"/>
                    <a:pt x="11455" y="6111"/>
                    <a:pt x="13091" y="4021"/>
                  </a:cubicBezTo>
                  <a:cubicBezTo>
                    <a:pt x="14727" y="1930"/>
                    <a:pt x="14727" y="188"/>
                    <a:pt x="13418" y="14"/>
                  </a:cubicBezTo>
                  <a:cubicBezTo>
                    <a:pt x="12109" y="-160"/>
                    <a:pt x="9491" y="1234"/>
                    <a:pt x="7036" y="4021"/>
                  </a:cubicBezTo>
                  <a:cubicBezTo>
                    <a:pt x="4582" y="6808"/>
                    <a:pt x="2291" y="10988"/>
                    <a:pt x="1145" y="13950"/>
                  </a:cubicBezTo>
                  <a:cubicBezTo>
                    <a:pt x="0" y="16911"/>
                    <a:pt x="0" y="18653"/>
                    <a:pt x="3600" y="19698"/>
                  </a:cubicBezTo>
                  <a:cubicBezTo>
                    <a:pt x="7200" y="20743"/>
                    <a:pt x="14400" y="21092"/>
                    <a:pt x="2160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3901793" y="1420148"/>
              <a:ext cx="164652" cy="183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89" fill="norm" stroke="1" extrusionOk="0">
                  <a:moveTo>
                    <a:pt x="447" y="4469"/>
                  </a:moveTo>
                  <a:cubicBezTo>
                    <a:pt x="173" y="8441"/>
                    <a:pt x="-100" y="12414"/>
                    <a:pt x="37" y="15021"/>
                  </a:cubicBezTo>
                  <a:cubicBezTo>
                    <a:pt x="173" y="17628"/>
                    <a:pt x="720" y="18869"/>
                    <a:pt x="1541" y="19862"/>
                  </a:cubicBezTo>
                  <a:cubicBezTo>
                    <a:pt x="2361" y="20855"/>
                    <a:pt x="3454" y="21600"/>
                    <a:pt x="4411" y="21476"/>
                  </a:cubicBezTo>
                  <a:cubicBezTo>
                    <a:pt x="5368" y="21352"/>
                    <a:pt x="6189" y="20359"/>
                    <a:pt x="6735" y="19117"/>
                  </a:cubicBezTo>
                  <a:cubicBezTo>
                    <a:pt x="7282" y="17876"/>
                    <a:pt x="7556" y="16386"/>
                    <a:pt x="7829" y="15021"/>
                  </a:cubicBezTo>
                  <a:cubicBezTo>
                    <a:pt x="8103" y="13655"/>
                    <a:pt x="8376" y="12414"/>
                    <a:pt x="8513" y="12414"/>
                  </a:cubicBezTo>
                  <a:cubicBezTo>
                    <a:pt x="8649" y="12414"/>
                    <a:pt x="8649" y="13655"/>
                    <a:pt x="9196" y="14772"/>
                  </a:cubicBezTo>
                  <a:cubicBezTo>
                    <a:pt x="9743" y="15890"/>
                    <a:pt x="10837" y="16883"/>
                    <a:pt x="12341" y="17379"/>
                  </a:cubicBezTo>
                  <a:cubicBezTo>
                    <a:pt x="13844" y="17876"/>
                    <a:pt x="15758" y="17876"/>
                    <a:pt x="17399" y="15517"/>
                  </a:cubicBezTo>
                  <a:cubicBezTo>
                    <a:pt x="19039" y="13159"/>
                    <a:pt x="20406" y="8441"/>
                    <a:pt x="20953" y="5462"/>
                  </a:cubicBezTo>
                  <a:cubicBezTo>
                    <a:pt x="21500" y="2483"/>
                    <a:pt x="21227" y="1241"/>
                    <a:pt x="209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4119033" y="1285666"/>
              <a:ext cx="129118" cy="35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3541" y="1233"/>
                  </a:moveTo>
                  <a:cubicBezTo>
                    <a:pt x="3187" y="587"/>
                    <a:pt x="2833" y="-60"/>
                    <a:pt x="2656" y="5"/>
                  </a:cubicBezTo>
                  <a:cubicBezTo>
                    <a:pt x="2479" y="69"/>
                    <a:pt x="2479" y="845"/>
                    <a:pt x="2479" y="3950"/>
                  </a:cubicBezTo>
                  <a:cubicBezTo>
                    <a:pt x="2479" y="7054"/>
                    <a:pt x="2479" y="12486"/>
                    <a:pt x="2479" y="15526"/>
                  </a:cubicBezTo>
                  <a:cubicBezTo>
                    <a:pt x="2479" y="18565"/>
                    <a:pt x="2479" y="19212"/>
                    <a:pt x="2302" y="19923"/>
                  </a:cubicBezTo>
                  <a:cubicBezTo>
                    <a:pt x="2125" y="20635"/>
                    <a:pt x="1770" y="21411"/>
                    <a:pt x="1239" y="21475"/>
                  </a:cubicBezTo>
                  <a:cubicBezTo>
                    <a:pt x="708" y="21540"/>
                    <a:pt x="0" y="20893"/>
                    <a:pt x="0" y="19471"/>
                  </a:cubicBezTo>
                  <a:cubicBezTo>
                    <a:pt x="0" y="18048"/>
                    <a:pt x="708" y="15849"/>
                    <a:pt x="2479" y="14297"/>
                  </a:cubicBezTo>
                  <a:cubicBezTo>
                    <a:pt x="4249" y="12745"/>
                    <a:pt x="7082" y="11839"/>
                    <a:pt x="9384" y="11451"/>
                  </a:cubicBezTo>
                  <a:cubicBezTo>
                    <a:pt x="11685" y="11063"/>
                    <a:pt x="13456" y="11193"/>
                    <a:pt x="14872" y="11969"/>
                  </a:cubicBezTo>
                  <a:cubicBezTo>
                    <a:pt x="16289" y="12745"/>
                    <a:pt x="17351" y="14168"/>
                    <a:pt x="18059" y="15461"/>
                  </a:cubicBezTo>
                  <a:cubicBezTo>
                    <a:pt x="18767" y="16754"/>
                    <a:pt x="19121" y="17918"/>
                    <a:pt x="19652" y="18565"/>
                  </a:cubicBezTo>
                  <a:cubicBezTo>
                    <a:pt x="20184" y="19212"/>
                    <a:pt x="20892" y="19341"/>
                    <a:pt x="21600" y="19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4280510" y="1470680"/>
              <a:ext cx="92686" cy="12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645" fill="norm" stroke="1" extrusionOk="0">
                  <a:moveTo>
                    <a:pt x="8501" y="5105"/>
                  </a:moveTo>
                  <a:cubicBezTo>
                    <a:pt x="8021" y="2742"/>
                    <a:pt x="7541" y="380"/>
                    <a:pt x="6341" y="42"/>
                  </a:cubicBezTo>
                  <a:cubicBezTo>
                    <a:pt x="5141" y="-295"/>
                    <a:pt x="3221" y="1392"/>
                    <a:pt x="2021" y="4092"/>
                  </a:cubicBezTo>
                  <a:cubicBezTo>
                    <a:pt x="821" y="6792"/>
                    <a:pt x="341" y="10505"/>
                    <a:pt x="101" y="13205"/>
                  </a:cubicBezTo>
                  <a:cubicBezTo>
                    <a:pt x="-139" y="15905"/>
                    <a:pt x="-139" y="17592"/>
                    <a:pt x="2261" y="18942"/>
                  </a:cubicBezTo>
                  <a:cubicBezTo>
                    <a:pt x="4661" y="20293"/>
                    <a:pt x="9461" y="21305"/>
                    <a:pt x="13061" y="20124"/>
                  </a:cubicBezTo>
                  <a:cubicBezTo>
                    <a:pt x="16661" y="18942"/>
                    <a:pt x="19061" y="15568"/>
                    <a:pt x="20261" y="12867"/>
                  </a:cubicBezTo>
                  <a:cubicBezTo>
                    <a:pt x="21461" y="10167"/>
                    <a:pt x="21461" y="8142"/>
                    <a:pt x="18581" y="6624"/>
                  </a:cubicBezTo>
                  <a:cubicBezTo>
                    <a:pt x="15701" y="5105"/>
                    <a:pt x="9941" y="4092"/>
                    <a:pt x="4181" y="3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4900259" y="1465546"/>
              <a:ext cx="104763" cy="37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62" fill="norm" stroke="1" extrusionOk="0">
                  <a:moveTo>
                    <a:pt x="18176" y="2874"/>
                  </a:moveTo>
                  <a:cubicBezTo>
                    <a:pt x="17329" y="2264"/>
                    <a:pt x="16482" y="1653"/>
                    <a:pt x="15423" y="1104"/>
                  </a:cubicBezTo>
                  <a:cubicBezTo>
                    <a:pt x="14365" y="555"/>
                    <a:pt x="13094" y="67"/>
                    <a:pt x="11612" y="6"/>
                  </a:cubicBezTo>
                  <a:cubicBezTo>
                    <a:pt x="10129" y="-55"/>
                    <a:pt x="8435" y="311"/>
                    <a:pt x="6317" y="1592"/>
                  </a:cubicBezTo>
                  <a:cubicBezTo>
                    <a:pt x="4200" y="2874"/>
                    <a:pt x="1659" y="5070"/>
                    <a:pt x="600" y="6474"/>
                  </a:cubicBezTo>
                  <a:cubicBezTo>
                    <a:pt x="-459" y="7877"/>
                    <a:pt x="-35" y="8487"/>
                    <a:pt x="1235" y="8853"/>
                  </a:cubicBezTo>
                  <a:cubicBezTo>
                    <a:pt x="2506" y="9220"/>
                    <a:pt x="4623" y="9342"/>
                    <a:pt x="7165" y="8853"/>
                  </a:cubicBezTo>
                  <a:cubicBezTo>
                    <a:pt x="9706" y="8365"/>
                    <a:pt x="12670" y="7267"/>
                    <a:pt x="14365" y="6413"/>
                  </a:cubicBezTo>
                  <a:cubicBezTo>
                    <a:pt x="16059" y="5559"/>
                    <a:pt x="16482" y="4948"/>
                    <a:pt x="16694" y="4277"/>
                  </a:cubicBezTo>
                  <a:cubicBezTo>
                    <a:pt x="16906" y="3606"/>
                    <a:pt x="16906" y="2874"/>
                    <a:pt x="16694" y="2813"/>
                  </a:cubicBezTo>
                  <a:cubicBezTo>
                    <a:pt x="16482" y="2752"/>
                    <a:pt x="16059" y="3362"/>
                    <a:pt x="16482" y="5131"/>
                  </a:cubicBezTo>
                  <a:cubicBezTo>
                    <a:pt x="16906" y="6901"/>
                    <a:pt x="18176" y="9830"/>
                    <a:pt x="19235" y="12514"/>
                  </a:cubicBezTo>
                  <a:cubicBezTo>
                    <a:pt x="20294" y="15199"/>
                    <a:pt x="21141" y="17640"/>
                    <a:pt x="20929" y="19104"/>
                  </a:cubicBezTo>
                  <a:cubicBezTo>
                    <a:pt x="20717" y="20569"/>
                    <a:pt x="19447" y="21057"/>
                    <a:pt x="17753" y="21301"/>
                  </a:cubicBezTo>
                  <a:cubicBezTo>
                    <a:pt x="16059" y="21545"/>
                    <a:pt x="13941" y="21545"/>
                    <a:pt x="11400" y="21057"/>
                  </a:cubicBezTo>
                  <a:cubicBezTo>
                    <a:pt x="8859" y="20569"/>
                    <a:pt x="5894" y="19592"/>
                    <a:pt x="5259" y="17945"/>
                  </a:cubicBezTo>
                  <a:cubicBezTo>
                    <a:pt x="4623" y="16298"/>
                    <a:pt x="6317" y="13979"/>
                    <a:pt x="8012" y="11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5070702" y="1466245"/>
              <a:ext cx="72799" cy="15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23" fill="norm" stroke="1" extrusionOk="0">
                  <a:moveTo>
                    <a:pt x="21225" y="3148"/>
                  </a:moveTo>
                  <a:cubicBezTo>
                    <a:pt x="18756" y="2026"/>
                    <a:pt x="16288" y="904"/>
                    <a:pt x="13511" y="343"/>
                  </a:cubicBezTo>
                  <a:cubicBezTo>
                    <a:pt x="10734" y="-218"/>
                    <a:pt x="7648" y="-218"/>
                    <a:pt x="5179" y="1325"/>
                  </a:cubicBezTo>
                  <a:cubicBezTo>
                    <a:pt x="2711" y="2868"/>
                    <a:pt x="859" y="5953"/>
                    <a:pt x="242" y="9039"/>
                  </a:cubicBezTo>
                  <a:cubicBezTo>
                    <a:pt x="-375" y="12125"/>
                    <a:pt x="242" y="15211"/>
                    <a:pt x="1476" y="17314"/>
                  </a:cubicBezTo>
                  <a:cubicBezTo>
                    <a:pt x="2711" y="19418"/>
                    <a:pt x="4562" y="20540"/>
                    <a:pt x="7031" y="20961"/>
                  </a:cubicBezTo>
                  <a:cubicBezTo>
                    <a:pt x="9499" y="21382"/>
                    <a:pt x="12585" y="21101"/>
                    <a:pt x="15054" y="18717"/>
                  </a:cubicBezTo>
                  <a:cubicBezTo>
                    <a:pt x="17522" y="16333"/>
                    <a:pt x="19374" y="11844"/>
                    <a:pt x="18448" y="8478"/>
                  </a:cubicBezTo>
                  <a:cubicBezTo>
                    <a:pt x="17522" y="5112"/>
                    <a:pt x="13819" y="2868"/>
                    <a:pt x="10116" y="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5207470" y="1280448"/>
              <a:ext cx="69381" cy="33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61" fill="norm" stroke="1" extrusionOk="0">
                  <a:moveTo>
                    <a:pt x="7710" y="0"/>
                  </a:moveTo>
                  <a:cubicBezTo>
                    <a:pt x="5091" y="3375"/>
                    <a:pt x="2473" y="6750"/>
                    <a:pt x="1164" y="10058"/>
                  </a:cubicBezTo>
                  <a:cubicBezTo>
                    <a:pt x="-145" y="13365"/>
                    <a:pt x="-145" y="16605"/>
                    <a:pt x="182" y="18562"/>
                  </a:cubicBezTo>
                  <a:cubicBezTo>
                    <a:pt x="510" y="20520"/>
                    <a:pt x="1164" y="21195"/>
                    <a:pt x="3455" y="21397"/>
                  </a:cubicBezTo>
                  <a:cubicBezTo>
                    <a:pt x="5746" y="21600"/>
                    <a:pt x="9673" y="21330"/>
                    <a:pt x="12946" y="20453"/>
                  </a:cubicBezTo>
                  <a:cubicBezTo>
                    <a:pt x="16219" y="19575"/>
                    <a:pt x="18837" y="18090"/>
                    <a:pt x="21455" y="16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5168899" y="1432848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5905499" y="1274098"/>
              <a:ext cx="9181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0" y="0"/>
                  </a:moveTo>
                  <a:cubicBezTo>
                    <a:pt x="1473" y="3783"/>
                    <a:pt x="2945" y="7566"/>
                    <a:pt x="3682" y="10922"/>
                  </a:cubicBezTo>
                  <a:cubicBezTo>
                    <a:pt x="4418" y="14278"/>
                    <a:pt x="4418" y="17207"/>
                    <a:pt x="3927" y="19037"/>
                  </a:cubicBezTo>
                  <a:cubicBezTo>
                    <a:pt x="3436" y="20868"/>
                    <a:pt x="2455" y="21600"/>
                    <a:pt x="1718" y="21600"/>
                  </a:cubicBezTo>
                  <a:cubicBezTo>
                    <a:pt x="982" y="21600"/>
                    <a:pt x="491" y="20868"/>
                    <a:pt x="982" y="18976"/>
                  </a:cubicBezTo>
                  <a:cubicBezTo>
                    <a:pt x="1473" y="17085"/>
                    <a:pt x="2945" y="14034"/>
                    <a:pt x="4664" y="12203"/>
                  </a:cubicBezTo>
                  <a:cubicBezTo>
                    <a:pt x="6382" y="10373"/>
                    <a:pt x="8345" y="9763"/>
                    <a:pt x="10555" y="9580"/>
                  </a:cubicBezTo>
                  <a:cubicBezTo>
                    <a:pt x="12764" y="9397"/>
                    <a:pt x="15218" y="9641"/>
                    <a:pt x="17182" y="10495"/>
                  </a:cubicBezTo>
                  <a:cubicBezTo>
                    <a:pt x="19145" y="11349"/>
                    <a:pt x="20618" y="12814"/>
                    <a:pt x="21109" y="14156"/>
                  </a:cubicBezTo>
                  <a:cubicBezTo>
                    <a:pt x="21600" y="15498"/>
                    <a:pt x="21109" y="16719"/>
                    <a:pt x="19636" y="17756"/>
                  </a:cubicBezTo>
                  <a:cubicBezTo>
                    <a:pt x="18164" y="18793"/>
                    <a:pt x="15709" y="19647"/>
                    <a:pt x="13255" y="20136"/>
                  </a:cubicBezTo>
                  <a:cubicBezTo>
                    <a:pt x="10800" y="20624"/>
                    <a:pt x="8345" y="20746"/>
                    <a:pt x="6382" y="20563"/>
                  </a:cubicBezTo>
                  <a:cubicBezTo>
                    <a:pt x="4418" y="20380"/>
                    <a:pt x="2945" y="19892"/>
                    <a:pt x="3191" y="19464"/>
                  </a:cubicBezTo>
                  <a:cubicBezTo>
                    <a:pt x="3436" y="19037"/>
                    <a:pt x="5400" y="18671"/>
                    <a:pt x="7364" y="18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029912" y="1483097"/>
              <a:ext cx="142289" cy="8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28" fill="norm" stroke="1" extrusionOk="0">
                  <a:moveTo>
                    <a:pt x="11824" y="12186"/>
                  </a:moveTo>
                  <a:cubicBezTo>
                    <a:pt x="11824" y="9675"/>
                    <a:pt x="11824" y="7163"/>
                    <a:pt x="11188" y="4902"/>
                  </a:cubicBezTo>
                  <a:cubicBezTo>
                    <a:pt x="10553" y="2642"/>
                    <a:pt x="9282" y="633"/>
                    <a:pt x="7853" y="130"/>
                  </a:cubicBezTo>
                  <a:cubicBezTo>
                    <a:pt x="6424" y="-372"/>
                    <a:pt x="4835" y="633"/>
                    <a:pt x="3565" y="2140"/>
                  </a:cubicBezTo>
                  <a:cubicBezTo>
                    <a:pt x="2294" y="3647"/>
                    <a:pt x="1341" y="5656"/>
                    <a:pt x="706" y="7916"/>
                  </a:cubicBezTo>
                  <a:cubicBezTo>
                    <a:pt x="71" y="10177"/>
                    <a:pt x="-247" y="12688"/>
                    <a:pt x="229" y="14698"/>
                  </a:cubicBezTo>
                  <a:cubicBezTo>
                    <a:pt x="706" y="16707"/>
                    <a:pt x="1977" y="18214"/>
                    <a:pt x="3247" y="17963"/>
                  </a:cubicBezTo>
                  <a:cubicBezTo>
                    <a:pt x="4518" y="17712"/>
                    <a:pt x="5788" y="15702"/>
                    <a:pt x="7377" y="13442"/>
                  </a:cubicBezTo>
                  <a:cubicBezTo>
                    <a:pt x="8965" y="11181"/>
                    <a:pt x="10871" y="8670"/>
                    <a:pt x="11824" y="8670"/>
                  </a:cubicBezTo>
                  <a:cubicBezTo>
                    <a:pt x="12777" y="8670"/>
                    <a:pt x="12777" y="11181"/>
                    <a:pt x="13094" y="13693"/>
                  </a:cubicBezTo>
                  <a:cubicBezTo>
                    <a:pt x="13412" y="16205"/>
                    <a:pt x="14047" y="18716"/>
                    <a:pt x="15477" y="19972"/>
                  </a:cubicBezTo>
                  <a:cubicBezTo>
                    <a:pt x="16906" y="21228"/>
                    <a:pt x="19129" y="21228"/>
                    <a:pt x="21353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6196379" y="1459192"/>
              <a:ext cx="64721" cy="11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31" fill="norm" stroke="1" extrusionOk="0">
                  <a:moveTo>
                    <a:pt x="17124" y="8926"/>
                  </a:moveTo>
                  <a:cubicBezTo>
                    <a:pt x="17821" y="7031"/>
                    <a:pt x="18518" y="5136"/>
                    <a:pt x="17473" y="3431"/>
                  </a:cubicBezTo>
                  <a:cubicBezTo>
                    <a:pt x="16428" y="1726"/>
                    <a:pt x="13640" y="210"/>
                    <a:pt x="10853" y="20"/>
                  </a:cubicBezTo>
                  <a:cubicBezTo>
                    <a:pt x="8066" y="-169"/>
                    <a:pt x="5279" y="968"/>
                    <a:pt x="3189" y="2863"/>
                  </a:cubicBezTo>
                  <a:cubicBezTo>
                    <a:pt x="1099" y="4757"/>
                    <a:pt x="-295" y="7410"/>
                    <a:pt x="53" y="10631"/>
                  </a:cubicBezTo>
                  <a:cubicBezTo>
                    <a:pt x="402" y="13852"/>
                    <a:pt x="2492" y="17642"/>
                    <a:pt x="6324" y="19536"/>
                  </a:cubicBezTo>
                  <a:cubicBezTo>
                    <a:pt x="10157" y="21431"/>
                    <a:pt x="15731" y="21431"/>
                    <a:pt x="21305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6311900" y="1293148"/>
              <a:ext cx="381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89"/>
                    <a:pt x="12000" y="8579"/>
                    <a:pt x="8400" y="12179"/>
                  </a:cubicBezTo>
                  <a:cubicBezTo>
                    <a:pt x="4800" y="15779"/>
                    <a:pt x="2400" y="186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6315738" y="1399601"/>
              <a:ext cx="123163" cy="14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189" fill="norm" stroke="1" extrusionOk="0">
                  <a:moveTo>
                    <a:pt x="16627" y="224"/>
                  </a:moveTo>
                  <a:cubicBezTo>
                    <a:pt x="14827" y="-93"/>
                    <a:pt x="13027" y="-411"/>
                    <a:pt x="10147" y="1813"/>
                  </a:cubicBezTo>
                  <a:cubicBezTo>
                    <a:pt x="7267" y="4036"/>
                    <a:pt x="3307" y="8801"/>
                    <a:pt x="1327" y="12295"/>
                  </a:cubicBezTo>
                  <a:cubicBezTo>
                    <a:pt x="-653" y="15789"/>
                    <a:pt x="-653" y="18013"/>
                    <a:pt x="2947" y="19283"/>
                  </a:cubicBezTo>
                  <a:cubicBezTo>
                    <a:pt x="6547" y="20554"/>
                    <a:pt x="13747" y="20871"/>
                    <a:pt x="20947" y="21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6970183" y="1237707"/>
              <a:ext cx="224367" cy="31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10596" y="1623"/>
                  </a:moveTo>
                  <a:cubicBezTo>
                    <a:pt x="9577" y="3217"/>
                    <a:pt x="8558" y="4812"/>
                    <a:pt x="7845" y="7566"/>
                  </a:cubicBezTo>
                  <a:cubicBezTo>
                    <a:pt x="7132" y="10321"/>
                    <a:pt x="6725" y="14235"/>
                    <a:pt x="6521" y="16554"/>
                  </a:cubicBezTo>
                  <a:cubicBezTo>
                    <a:pt x="6317" y="18874"/>
                    <a:pt x="6317" y="19598"/>
                    <a:pt x="6623" y="20251"/>
                  </a:cubicBezTo>
                  <a:cubicBezTo>
                    <a:pt x="6928" y="20903"/>
                    <a:pt x="7540" y="21483"/>
                    <a:pt x="7947" y="21338"/>
                  </a:cubicBezTo>
                  <a:cubicBezTo>
                    <a:pt x="8355" y="21193"/>
                    <a:pt x="8558" y="20323"/>
                    <a:pt x="8049" y="19019"/>
                  </a:cubicBezTo>
                  <a:cubicBezTo>
                    <a:pt x="7540" y="17714"/>
                    <a:pt x="6317" y="15974"/>
                    <a:pt x="5196" y="14887"/>
                  </a:cubicBezTo>
                  <a:cubicBezTo>
                    <a:pt x="4075" y="13800"/>
                    <a:pt x="3057" y="13365"/>
                    <a:pt x="2038" y="13075"/>
                  </a:cubicBezTo>
                  <a:cubicBezTo>
                    <a:pt x="1019" y="12785"/>
                    <a:pt x="0" y="12640"/>
                    <a:pt x="0" y="12495"/>
                  </a:cubicBezTo>
                  <a:cubicBezTo>
                    <a:pt x="0" y="12350"/>
                    <a:pt x="1019" y="12205"/>
                    <a:pt x="3158" y="10683"/>
                  </a:cubicBezTo>
                  <a:cubicBezTo>
                    <a:pt x="5298" y="9161"/>
                    <a:pt x="8558" y="6262"/>
                    <a:pt x="10494" y="4377"/>
                  </a:cubicBezTo>
                  <a:cubicBezTo>
                    <a:pt x="12430" y="2492"/>
                    <a:pt x="13042" y="1623"/>
                    <a:pt x="13755" y="970"/>
                  </a:cubicBezTo>
                  <a:cubicBezTo>
                    <a:pt x="14468" y="318"/>
                    <a:pt x="15283" y="-117"/>
                    <a:pt x="15691" y="28"/>
                  </a:cubicBezTo>
                  <a:cubicBezTo>
                    <a:pt x="16098" y="173"/>
                    <a:pt x="16098" y="898"/>
                    <a:pt x="15894" y="3797"/>
                  </a:cubicBezTo>
                  <a:cubicBezTo>
                    <a:pt x="15691" y="6696"/>
                    <a:pt x="15283" y="11770"/>
                    <a:pt x="14977" y="14670"/>
                  </a:cubicBezTo>
                  <a:cubicBezTo>
                    <a:pt x="14672" y="17569"/>
                    <a:pt x="14468" y="18294"/>
                    <a:pt x="14264" y="19019"/>
                  </a:cubicBezTo>
                  <a:cubicBezTo>
                    <a:pt x="14060" y="19743"/>
                    <a:pt x="13857" y="20468"/>
                    <a:pt x="13653" y="20396"/>
                  </a:cubicBezTo>
                  <a:cubicBezTo>
                    <a:pt x="13449" y="20323"/>
                    <a:pt x="13245" y="19453"/>
                    <a:pt x="13449" y="18076"/>
                  </a:cubicBezTo>
                  <a:cubicBezTo>
                    <a:pt x="13653" y="16699"/>
                    <a:pt x="14264" y="14815"/>
                    <a:pt x="14977" y="13582"/>
                  </a:cubicBezTo>
                  <a:cubicBezTo>
                    <a:pt x="15691" y="12350"/>
                    <a:pt x="16506" y="11770"/>
                    <a:pt x="17219" y="11770"/>
                  </a:cubicBezTo>
                  <a:cubicBezTo>
                    <a:pt x="17932" y="11770"/>
                    <a:pt x="18543" y="12350"/>
                    <a:pt x="19257" y="13365"/>
                  </a:cubicBezTo>
                  <a:cubicBezTo>
                    <a:pt x="19970" y="14380"/>
                    <a:pt x="20785" y="15829"/>
                    <a:pt x="21600" y="17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7213600" y="1368068"/>
              <a:ext cx="88900" cy="13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21136"/>
                  </a:moveTo>
                  <a:cubicBezTo>
                    <a:pt x="4629" y="16816"/>
                    <a:pt x="9257" y="12496"/>
                    <a:pt x="11829" y="9007"/>
                  </a:cubicBezTo>
                  <a:cubicBezTo>
                    <a:pt x="14400" y="5518"/>
                    <a:pt x="14914" y="2859"/>
                    <a:pt x="13886" y="1364"/>
                  </a:cubicBezTo>
                  <a:cubicBezTo>
                    <a:pt x="12857" y="-132"/>
                    <a:pt x="10286" y="-464"/>
                    <a:pt x="8229" y="699"/>
                  </a:cubicBezTo>
                  <a:cubicBezTo>
                    <a:pt x="6171" y="1862"/>
                    <a:pt x="4629" y="4521"/>
                    <a:pt x="3857" y="7511"/>
                  </a:cubicBezTo>
                  <a:cubicBezTo>
                    <a:pt x="3086" y="10502"/>
                    <a:pt x="3086" y="13825"/>
                    <a:pt x="6171" y="15985"/>
                  </a:cubicBezTo>
                  <a:cubicBezTo>
                    <a:pt x="9257" y="18145"/>
                    <a:pt x="15429" y="19142"/>
                    <a:pt x="21600" y="20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7337606" y="1318548"/>
              <a:ext cx="12338" cy="166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85" h="21190" fill="norm" stroke="1" extrusionOk="0">
                  <a:moveTo>
                    <a:pt x="13621" y="12150"/>
                  </a:moveTo>
                  <a:cubicBezTo>
                    <a:pt x="10535" y="13500"/>
                    <a:pt x="7449" y="14850"/>
                    <a:pt x="4363" y="16605"/>
                  </a:cubicBezTo>
                  <a:cubicBezTo>
                    <a:pt x="1278" y="18360"/>
                    <a:pt x="-1808" y="20520"/>
                    <a:pt x="1278" y="21060"/>
                  </a:cubicBezTo>
                  <a:cubicBezTo>
                    <a:pt x="4363" y="21600"/>
                    <a:pt x="13621" y="20520"/>
                    <a:pt x="16706" y="16740"/>
                  </a:cubicBezTo>
                  <a:cubicBezTo>
                    <a:pt x="19792" y="12960"/>
                    <a:pt x="16706" y="6480"/>
                    <a:pt x="136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7372350" y="1331248"/>
              <a:ext cx="107950" cy="1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1683"/>
                  </a:moveTo>
                  <a:cubicBezTo>
                    <a:pt x="2541" y="1683"/>
                    <a:pt x="5082" y="1683"/>
                    <a:pt x="7624" y="3927"/>
                  </a:cubicBezTo>
                  <a:cubicBezTo>
                    <a:pt x="10165" y="6171"/>
                    <a:pt x="12706" y="10660"/>
                    <a:pt x="13765" y="13605"/>
                  </a:cubicBezTo>
                  <a:cubicBezTo>
                    <a:pt x="14824" y="16551"/>
                    <a:pt x="14400" y="17953"/>
                    <a:pt x="13341" y="19216"/>
                  </a:cubicBezTo>
                  <a:cubicBezTo>
                    <a:pt x="12282" y="20478"/>
                    <a:pt x="10588" y="21600"/>
                    <a:pt x="9318" y="21319"/>
                  </a:cubicBezTo>
                  <a:cubicBezTo>
                    <a:pt x="8047" y="21039"/>
                    <a:pt x="7200" y="19356"/>
                    <a:pt x="9318" y="15569"/>
                  </a:cubicBezTo>
                  <a:cubicBezTo>
                    <a:pt x="11435" y="11782"/>
                    <a:pt x="16518" y="58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7905750" y="1105738"/>
              <a:ext cx="133350" cy="38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12089"/>
                  </a:moveTo>
                  <a:cubicBezTo>
                    <a:pt x="4114" y="10921"/>
                    <a:pt x="8229" y="9754"/>
                    <a:pt x="10971" y="7944"/>
                  </a:cubicBezTo>
                  <a:cubicBezTo>
                    <a:pt x="13714" y="6134"/>
                    <a:pt x="15086" y="3682"/>
                    <a:pt x="15600" y="2164"/>
                  </a:cubicBezTo>
                  <a:cubicBezTo>
                    <a:pt x="16114" y="647"/>
                    <a:pt x="15771" y="63"/>
                    <a:pt x="15086" y="4"/>
                  </a:cubicBezTo>
                  <a:cubicBezTo>
                    <a:pt x="14400" y="-54"/>
                    <a:pt x="13371" y="413"/>
                    <a:pt x="11657" y="2456"/>
                  </a:cubicBezTo>
                  <a:cubicBezTo>
                    <a:pt x="9943" y="4500"/>
                    <a:pt x="7543" y="8119"/>
                    <a:pt x="6000" y="11213"/>
                  </a:cubicBezTo>
                  <a:cubicBezTo>
                    <a:pt x="4457" y="14307"/>
                    <a:pt x="3771" y="16876"/>
                    <a:pt x="3429" y="18627"/>
                  </a:cubicBezTo>
                  <a:cubicBezTo>
                    <a:pt x="3086" y="20378"/>
                    <a:pt x="3086" y="21312"/>
                    <a:pt x="2914" y="21429"/>
                  </a:cubicBezTo>
                  <a:cubicBezTo>
                    <a:pt x="2743" y="21546"/>
                    <a:pt x="2400" y="20845"/>
                    <a:pt x="2914" y="19503"/>
                  </a:cubicBezTo>
                  <a:cubicBezTo>
                    <a:pt x="3429" y="18160"/>
                    <a:pt x="4800" y="16175"/>
                    <a:pt x="6171" y="14716"/>
                  </a:cubicBezTo>
                  <a:cubicBezTo>
                    <a:pt x="7543" y="13256"/>
                    <a:pt x="8914" y="12322"/>
                    <a:pt x="10286" y="12089"/>
                  </a:cubicBezTo>
                  <a:cubicBezTo>
                    <a:pt x="11657" y="11855"/>
                    <a:pt x="13029" y="12322"/>
                    <a:pt x="14229" y="13665"/>
                  </a:cubicBezTo>
                  <a:cubicBezTo>
                    <a:pt x="15429" y="15008"/>
                    <a:pt x="16457" y="17226"/>
                    <a:pt x="17657" y="18627"/>
                  </a:cubicBezTo>
                  <a:cubicBezTo>
                    <a:pt x="18857" y="20028"/>
                    <a:pt x="20229" y="20612"/>
                    <a:pt x="2160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8043568" y="1151937"/>
              <a:ext cx="249532" cy="33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572" fill="norm" stroke="1" extrusionOk="0">
                  <a:moveTo>
                    <a:pt x="7240" y="14749"/>
                  </a:moveTo>
                  <a:cubicBezTo>
                    <a:pt x="6877" y="14106"/>
                    <a:pt x="6514" y="13463"/>
                    <a:pt x="5879" y="13142"/>
                  </a:cubicBezTo>
                  <a:cubicBezTo>
                    <a:pt x="5243" y="12821"/>
                    <a:pt x="4336" y="12821"/>
                    <a:pt x="3337" y="13335"/>
                  </a:cubicBezTo>
                  <a:cubicBezTo>
                    <a:pt x="2339" y="13849"/>
                    <a:pt x="1250" y="14878"/>
                    <a:pt x="615" y="15842"/>
                  </a:cubicBezTo>
                  <a:cubicBezTo>
                    <a:pt x="-20" y="16806"/>
                    <a:pt x="-202" y="17706"/>
                    <a:pt x="252" y="18028"/>
                  </a:cubicBezTo>
                  <a:cubicBezTo>
                    <a:pt x="706" y="18349"/>
                    <a:pt x="1795" y="18092"/>
                    <a:pt x="2702" y="17642"/>
                  </a:cubicBezTo>
                  <a:cubicBezTo>
                    <a:pt x="3610" y="17192"/>
                    <a:pt x="4336" y="16549"/>
                    <a:pt x="5062" y="16035"/>
                  </a:cubicBezTo>
                  <a:cubicBezTo>
                    <a:pt x="5788" y="15521"/>
                    <a:pt x="6514" y="15135"/>
                    <a:pt x="6877" y="15263"/>
                  </a:cubicBezTo>
                  <a:cubicBezTo>
                    <a:pt x="7240" y="15392"/>
                    <a:pt x="7240" y="16035"/>
                    <a:pt x="7603" y="16678"/>
                  </a:cubicBezTo>
                  <a:cubicBezTo>
                    <a:pt x="7966" y="17321"/>
                    <a:pt x="8692" y="17963"/>
                    <a:pt x="9509" y="18221"/>
                  </a:cubicBezTo>
                  <a:cubicBezTo>
                    <a:pt x="10326" y="18478"/>
                    <a:pt x="11233" y="18349"/>
                    <a:pt x="12322" y="17192"/>
                  </a:cubicBezTo>
                  <a:cubicBezTo>
                    <a:pt x="13411" y="16035"/>
                    <a:pt x="14682" y="13849"/>
                    <a:pt x="15953" y="10892"/>
                  </a:cubicBezTo>
                  <a:cubicBezTo>
                    <a:pt x="17223" y="7935"/>
                    <a:pt x="18494" y="4206"/>
                    <a:pt x="19311" y="2021"/>
                  </a:cubicBezTo>
                  <a:cubicBezTo>
                    <a:pt x="20127" y="-165"/>
                    <a:pt x="20490" y="-808"/>
                    <a:pt x="19674" y="1249"/>
                  </a:cubicBezTo>
                  <a:cubicBezTo>
                    <a:pt x="18857" y="3306"/>
                    <a:pt x="16860" y="8063"/>
                    <a:pt x="15771" y="11406"/>
                  </a:cubicBezTo>
                  <a:cubicBezTo>
                    <a:pt x="14682" y="14749"/>
                    <a:pt x="14501" y="16678"/>
                    <a:pt x="14501" y="17963"/>
                  </a:cubicBezTo>
                  <a:cubicBezTo>
                    <a:pt x="14501" y="19249"/>
                    <a:pt x="14682" y="19892"/>
                    <a:pt x="15227" y="20278"/>
                  </a:cubicBezTo>
                  <a:cubicBezTo>
                    <a:pt x="15771" y="20663"/>
                    <a:pt x="16679" y="20792"/>
                    <a:pt x="17768" y="19892"/>
                  </a:cubicBezTo>
                  <a:cubicBezTo>
                    <a:pt x="18857" y="18992"/>
                    <a:pt x="20127" y="17063"/>
                    <a:pt x="21398" y="15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8204200" y="1229648"/>
              <a:ext cx="165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8831"/>
                    <a:pt x="554" y="16062"/>
                    <a:pt x="4154" y="12462"/>
                  </a:cubicBezTo>
                  <a:cubicBezTo>
                    <a:pt x="7754" y="8862"/>
                    <a:pt x="14677" y="44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001571" y="2437521"/>
              <a:ext cx="274780" cy="48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47" fill="norm" stroke="1" extrusionOk="0">
                  <a:moveTo>
                    <a:pt x="21405" y="1066"/>
                  </a:moveTo>
                  <a:cubicBezTo>
                    <a:pt x="20910" y="690"/>
                    <a:pt x="20416" y="315"/>
                    <a:pt x="19674" y="127"/>
                  </a:cubicBezTo>
                  <a:cubicBezTo>
                    <a:pt x="18932" y="-61"/>
                    <a:pt x="17942" y="-61"/>
                    <a:pt x="15469" y="268"/>
                  </a:cubicBezTo>
                  <a:cubicBezTo>
                    <a:pt x="12996" y="596"/>
                    <a:pt x="9039" y="1254"/>
                    <a:pt x="6153" y="2193"/>
                  </a:cubicBezTo>
                  <a:cubicBezTo>
                    <a:pt x="3268" y="3132"/>
                    <a:pt x="1454" y="4353"/>
                    <a:pt x="629" y="5996"/>
                  </a:cubicBezTo>
                  <a:cubicBezTo>
                    <a:pt x="-195" y="7640"/>
                    <a:pt x="-30" y="9706"/>
                    <a:pt x="135" y="12054"/>
                  </a:cubicBezTo>
                  <a:cubicBezTo>
                    <a:pt x="300" y="14402"/>
                    <a:pt x="465" y="17031"/>
                    <a:pt x="547" y="18628"/>
                  </a:cubicBezTo>
                  <a:cubicBezTo>
                    <a:pt x="629" y="20224"/>
                    <a:pt x="629" y="20788"/>
                    <a:pt x="1042" y="21116"/>
                  </a:cubicBezTo>
                  <a:cubicBezTo>
                    <a:pt x="1454" y="21445"/>
                    <a:pt x="2278" y="21539"/>
                    <a:pt x="4752" y="21351"/>
                  </a:cubicBezTo>
                  <a:cubicBezTo>
                    <a:pt x="7225" y="21163"/>
                    <a:pt x="11347" y="20694"/>
                    <a:pt x="14315" y="20224"/>
                  </a:cubicBezTo>
                  <a:cubicBezTo>
                    <a:pt x="17283" y="19755"/>
                    <a:pt x="19097" y="19285"/>
                    <a:pt x="20910" y="188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060450" y="2626648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6200"/>
                    <a:pt x="6952" y="10800"/>
                    <a:pt x="10552" y="7200"/>
                  </a:cubicBezTo>
                  <a:cubicBezTo>
                    <a:pt x="14152" y="3600"/>
                    <a:pt x="1787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404439" y="2411806"/>
              <a:ext cx="233861" cy="47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71" fill="norm" stroke="1" extrusionOk="0">
                  <a:moveTo>
                    <a:pt x="21500" y="1090"/>
                  </a:moveTo>
                  <a:cubicBezTo>
                    <a:pt x="17219" y="711"/>
                    <a:pt x="12938" y="332"/>
                    <a:pt x="10311" y="142"/>
                  </a:cubicBezTo>
                  <a:cubicBezTo>
                    <a:pt x="7684" y="-47"/>
                    <a:pt x="6711" y="-47"/>
                    <a:pt x="5738" y="142"/>
                  </a:cubicBezTo>
                  <a:cubicBezTo>
                    <a:pt x="4765" y="332"/>
                    <a:pt x="3792" y="711"/>
                    <a:pt x="3208" y="1848"/>
                  </a:cubicBezTo>
                  <a:cubicBezTo>
                    <a:pt x="2624" y="2985"/>
                    <a:pt x="2430" y="4879"/>
                    <a:pt x="2235" y="7248"/>
                  </a:cubicBezTo>
                  <a:cubicBezTo>
                    <a:pt x="2041" y="9616"/>
                    <a:pt x="1846" y="12458"/>
                    <a:pt x="1457" y="14637"/>
                  </a:cubicBezTo>
                  <a:cubicBezTo>
                    <a:pt x="1068" y="16816"/>
                    <a:pt x="484" y="18332"/>
                    <a:pt x="192" y="19374"/>
                  </a:cubicBezTo>
                  <a:cubicBezTo>
                    <a:pt x="-100" y="20416"/>
                    <a:pt x="-100" y="20985"/>
                    <a:pt x="484" y="21269"/>
                  </a:cubicBezTo>
                  <a:cubicBezTo>
                    <a:pt x="1068" y="21553"/>
                    <a:pt x="2235" y="21553"/>
                    <a:pt x="4862" y="21174"/>
                  </a:cubicBezTo>
                  <a:cubicBezTo>
                    <a:pt x="7489" y="20795"/>
                    <a:pt x="11576" y="20037"/>
                    <a:pt x="15662" y="19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663700" y="2493298"/>
              <a:ext cx="1968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8" y="2492"/>
                    <a:pt x="3716" y="4985"/>
                    <a:pt x="6735" y="8238"/>
                  </a:cubicBezTo>
                  <a:cubicBezTo>
                    <a:pt x="9755" y="11492"/>
                    <a:pt x="13935" y="15508"/>
                    <a:pt x="16606" y="17862"/>
                  </a:cubicBezTo>
                  <a:cubicBezTo>
                    <a:pt x="19277" y="20215"/>
                    <a:pt x="20439" y="209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670992" y="2499648"/>
              <a:ext cx="17050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8814" y="632"/>
                    <a:pt x="16148" y="1263"/>
                    <a:pt x="12948" y="3221"/>
                  </a:cubicBezTo>
                  <a:cubicBezTo>
                    <a:pt x="9748" y="5179"/>
                    <a:pt x="6014" y="8463"/>
                    <a:pt x="3614" y="11495"/>
                  </a:cubicBezTo>
                  <a:cubicBezTo>
                    <a:pt x="1214" y="14526"/>
                    <a:pt x="148" y="17305"/>
                    <a:pt x="14" y="18947"/>
                  </a:cubicBezTo>
                  <a:cubicBezTo>
                    <a:pt x="-119" y="20589"/>
                    <a:pt x="681" y="21095"/>
                    <a:pt x="14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860550" y="2395931"/>
              <a:ext cx="177836" cy="45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83" fill="norm" stroke="1" extrusionOk="0">
                  <a:moveTo>
                    <a:pt x="0" y="2826"/>
                  </a:moveTo>
                  <a:cubicBezTo>
                    <a:pt x="0" y="2321"/>
                    <a:pt x="0" y="1817"/>
                    <a:pt x="508" y="1413"/>
                  </a:cubicBezTo>
                  <a:cubicBezTo>
                    <a:pt x="1016" y="1009"/>
                    <a:pt x="2033" y="707"/>
                    <a:pt x="4574" y="454"/>
                  </a:cubicBezTo>
                  <a:cubicBezTo>
                    <a:pt x="7115" y="202"/>
                    <a:pt x="11181" y="0"/>
                    <a:pt x="13849" y="0"/>
                  </a:cubicBezTo>
                  <a:cubicBezTo>
                    <a:pt x="16518" y="0"/>
                    <a:pt x="17788" y="202"/>
                    <a:pt x="18678" y="858"/>
                  </a:cubicBezTo>
                  <a:cubicBezTo>
                    <a:pt x="19567" y="1514"/>
                    <a:pt x="20075" y="2624"/>
                    <a:pt x="19948" y="4542"/>
                  </a:cubicBezTo>
                  <a:cubicBezTo>
                    <a:pt x="19821" y="6460"/>
                    <a:pt x="19059" y="9185"/>
                    <a:pt x="19059" y="11708"/>
                  </a:cubicBezTo>
                  <a:cubicBezTo>
                    <a:pt x="19059" y="14232"/>
                    <a:pt x="19821" y="16553"/>
                    <a:pt x="20456" y="17966"/>
                  </a:cubicBezTo>
                  <a:cubicBezTo>
                    <a:pt x="21092" y="19379"/>
                    <a:pt x="21600" y="19884"/>
                    <a:pt x="21219" y="20288"/>
                  </a:cubicBezTo>
                  <a:cubicBezTo>
                    <a:pt x="20838" y="20692"/>
                    <a:pt x="19567" y="20994"/>
                    <a:pt x="18169" y="21196"/>
                  </a:cubicBezTo>
                  <a:cubicBezTo>
                    <a:pt x="16772" y="21398"/>
                    <a:pt x="15247" y="21499"/>
                    <a:pt x="13849" y="21550"/>
                  </a:cubicBezTo>
                  <a:cubicBezTo>
                    <a:pt x="12452" y="21600"/>
                    <a:pt x="11181" y="21600"/>
                    <a:pt x="10419" y="21499"/>
                  </a:cubicBezTo>
                  <a:cubicBezTo>
                    <a:pt x="9656" y="21398"/>
                    <a:pt x="9402" y="21196"/>
                    <a:pt x="9148" y="20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222500" y="2588548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2241550" y="2658398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429605" y="2351481"/>
              <a:ext cx="99068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1600" fill="norm" stroke="1" extrusionOk="0">
                  <a:moveTo>
                    <a:pt x="499" y="6216"/>
                  </a:moveTo>
                  <a:cubicBezTo>
                    <a:pt x="67" y="4662"/>
                    <a:pt x="-365" y="3108"/>
                    <a:pt x="499" y="1942"/>
                  </a:cubicBezTo>
                  <a:cubicBezTo>
                    <a:pt x="1363" y="777"/>
                    <a:pt x="3523" y="0"/>
                    <a:pt x="6763" y="0"/>
                  </a:cubicBezTo>
                  <a:cubicBezTo>
                    <a:pt x="10003" y="0"/>
                    <a:pt x="14323" y="777"/>
                    <a:pt x="17131" y="2409"/>
                  </a:cubicBezTo>
                  <a:cubicBezTo>
                    <a:pt x="19939" y="4040"/>
                    <a:pt x="21235" y="6527"/>
                    <a:pt x="19291" y="9868"/>
                  </a:cubicBezTo>
                  <a:cubicBezTo>
                    <a:pt x="17347" y="13209"/>
                    <a:pt x="12163" y="17404"/>
                    <a:pt x="69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2482849" y="2791748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20700" y="2880648"/>
              <a:ext cx="98298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" y="21600"/>
                    <a:pt x="288" y="21600"/>
                    <a:pt x="447" y="21352"/>
                  </a:cubicBezTo>
                  <a:cubicBezTo>
                    <a:pt x="605" y="21103"/>
                    <a:pt x="777" y="20607"/>
                    <a:pt x="951" y="20048"/>
                  </a:cubicBezTo>
                  <a:cubicBezTo>
                    <a:pt x="1126" y="19490"/>
                    <a:pt x="1302" y="18869"/>
                    <a:pt x="1474" y="18372"/>
                  </a:cubicBezTo>
                  <a:cubicBezTo>
                    <a:pt x="1647" y="17876"/>
                    <a:pt x="1814" y="17503"/>
                    <a:pt x="1998" y="17131"/>
                  </a:cubicBezTo>
                  <a:cubicBezTo>
                    <a:pt x="2181" y="16759"/>
                    <a:pt x="2381" y="16386"/>
                    <a:pt x="2572" y="15952"/>
                  </a:cubicBezTo>
                  <a:cubicBezTo>
                    <a:pt x="2763" y="15517"/>
                    <a:pt x="2944" y="15021"/>
                    <a:pt x="3102" y="14586"/>
                  </a:cubicBezTo>
                  <a:cubicBezTo>
                    <a:pt x="3260" y="14152"/>
                    <a:pt x="3395" y="13779"/>
                    <a:pt x="3540" y="13407"/>
                  </a:cubicBezTo>
                  <a:cubicBezTo>
                    <a:pt x="3684" y="13034"/>
                    <a:pt x="3837" y="12662"/>
                    <a:pt x="3991" y="12228"/>
                  </a:cubicBezTo>
                  <a:cubicBezTo>
                    <a:pt x="4144" y="11793"/>
                    <a:pt x="4298" y="11297"/>
                    <a:pt x="4465" y="10800"/>
                  </a:cubicBezTo>
                  <a:cubicBezTo>
                    <a:pt x="4633" y="10303"/>
                    <a:pt x="4814" y="9807"/>
                    <a:pt x="4995" y="9310"/>
                  </a:cubicBezTo>
                  <a:cubicBezTo>
                    <a:pt x="5177" y="8814"/>
                    <a:pt x="5358" y="8317"/>
                    <a:pt x="5542" y="7821"/>
                  </a:cubicBezTo>
                  <a:cubicBezTo>
                    <a:pt x="5726" y="7324"/>
                    <a:pt x="5912" y="6828"/>
                    <a:pt x="6100" y="6331"/>
                  </a:cubicBezTo>
                  <a:cubicBezTo>
                    <a:pt x="6288" y="5834"/>
                    <a:pt x="6479" y="5338"/>
                    <a:pt x="6672" y="4903"/>
                  </a:cubicBezTo>
                  <a:cubicBezTo>
                    <a:pt x="6865" y="4469"/>
                    <a:pt x="7060" y="4097"/>
                    <a:pt x="7258" y="3724"/>
                  </a:cubicBezTo>
                  <a:cubicBezTo>
                    <a:pt x="7456" y="3352"/>
                    <a:pt x="7656" y="2979"/>
                    <a:pt x="7858" y="2669"/>
                  </a:cubicBezTo>
                  <a:cubicBezTo>
                    <a:pt x="8060" y="2359"/>
                    <a:pt x="8265" y="2110"/>
                    <a:pt x="8419" y="1924"/>
                  </a:cubicBezTo>
                  <a:cubicBezTo>
                    <a:pt x="8572" y="1738"/>
                    <a:pt x="8674" y="1614"/>
                    <a:pt x="8781" y="1490"/>
                  </a:cubicBezTo>
                  <a:cubicBezTo>
                    <a:pt x="8888" y="1366"/>
                    <a:pt x="9000" y="1241"/>
                    <a:pt x="9107" y="1117"/>
                  </a:cubicBezTo>
                  <a:cubicBezTo>
                    <a:pt x="9214" y="993"/>
                    <a:pt x="9316" y="869"/>
                    <a:pt x="9426" y="807"/>
                  </a:cubicBezTo>
                  <a:cubicBezTo>
                    <a:pt x="9535" y="745"/>
                    <a:pt x="9651" y="745"/>
                    <a:pt x="9770" y="683"/>
                  </a:cubicBezTo>
                  <a:cubicBezTo>
                    <a:pt x="9888" y="621"/>
                    <a:pt x="10009" y="497"/>
                    <a:pt x="10121" y="434"/>
                  </a:cubicBezTo>
                  <a:cubicBezTo>
                    <a:pt x="10233" y="372"/>
                    <a:pt x="10335" y="372"/>
                    <a:pt x="10440" y="310"/>
                  </a:cubicBezTo>
                  <a:cubicBezTo>
                    <a:pt x="10544" y="248"/>
                    <a:pt x="10651" y="124"/>
                    <a:pt x="10772" y="62"/>
                  </a:cubicBezTo>
                  <a:cubicBezTo>
                    <a:pt x="10893" y="0"/>
                    <a:pt x="11028" y="0"/>
                    <a:pt x="11147" y="0"/>
                  </a:cubicBezTo>
                  <a:cubicBezTo>
                    <a:pt x="11265" y="0"/>
                    <a:pt x="11367" y="0"/>
                    <a:pt x="11479" y="0"/>
                  </a:cubicBezTo>
                  <a:cubicBezTo>
                    <a:pt x="11591" y="0"/>
                    <a:pt x="11712" y="0"/>
                    <a:pt x="11833" y="0"/>
                  </a:cubicBezTo>
                  <a:cubicBezTo>
                    <a:pt x="11953" y="0"/>
                    <a:pt x="12074" y="0"/>
                    <a:pt x="12191" y="0"/>
                  </a:cubicBezTo>
                  <a:cubicBezTo>
                    <a:pt x="12307" y="0"/>
                    <a:pt x="12419" y="0"/>
                    <a:pt x="12600" y="0"/>
                  </a:cubicBezTo>
                  <a:cubicBezTo>
                    <a:pt x="12781" y="0"/>
                    <a:pt x="13033" y="0"/>
                    <a:pt x="13272" y="62"/>
                  </a:cubicBezTo>
                  <a:cubicBezTo>
                    <a:pt x="13512" y="124"/>
                    <a:pt x="13740" y="248"/>
                    <a:pt x="13919" y="372"/>
                  </a:cubicBezTo>
                  <a:cubicBezTo>
                    <a:pt x="14098" y="497"/>
                    <a:pt x="14228" y="621"/>
                    <a:pt x="14349" y="745"/>
                  </a:cubicBezTo>
                  <a:cubicBezTo>
                    <a:pt x="14470" y="869"/>
                    <a:pt x="14581" y="993"/>
                    <a:pt x="14758" y="1179"/>
                  </a:cubicBezTo>
                  <a:cubicBezTo>
                    <a:pt x="14935" y="1366"/>
                    <a:pt x="15177" y="1614"/>
                    <a:pt x="15349" y="1800"/>
                  </a:cubicBezTo>
                  <a:cubicBezTo>
                    <a:pt x="15521" y="1986"/>
                    <a:pt x="15623" y="2110"/>
                    <a:pt x="15735" y="2234"/>
                  </a:cubicBezTo>
                  <a:cubicBezTo>
                    <a:pt x="15847" y="2359"/>
                    <a:pt x="15967" y="2483"/>
                    <a:pt x="16086" y="2607"/>
                  </a:cubicBezTo>
                  <a:cubicBezTo>
                    <a:pt x="16205" y="2731"/>
                    <a:pt x="16321" y="2855"/>
                    <a:pt x="16430" y="2979"/>
                  </a:cubicBezTo>
                  <a:cubicBezTo>
                    <a:pt x="16540" y="3103"/>
                    <a:pt x="16642" y="3228"/>
                    <a:pt x="16747" y="3352"/>
                  </a:cubicBezTo>
                  <a:cubicBezTo>
                    <a:pt x="16851" y="3476"/>
                    <a:pt x="16958" y="3600"/>
                    <a:pt x="17114" y="3786"/>
                  </a:cubicBezTo>
                  <a:cubicBezTo>
                    <a:pt x="17270" y="3972"/>
                    <a:pt x="17474" y="4221"/>
                    <a:pt x="17677" y="4469"/>
                  </a:cubicBezTo>
                  <a:cubicBezTo>
                    <a:pt x="17879" y="4717"/>
                    <a:pt x="18079" y="4966"/>
                    <a:pt x="18272" y="5214"/>
                  </a:cubicBezTo>
                  <a:cubicBezTo>
                    <a:pt x="18465" y="5462"/>
                    <a:pt x="18651" y="5710"/>
                    <a:pt x="18837" y="5897"/>
                  </a:cubicBezTo>
                  <a:cubicBezTo>
                    <a:pt x="19023" y="6083"/>
                    <a:pt x="19209" y="6207"/>
                    <a:pt x="19384" y="6393"/>
                  </a:cubicBezTo>
                  <a:cubicBezTo>
                    <a:pt x="19558" y="6579"/>
                    <a:pt x="19721" y="6828"/>
                    <a:pt x="19916" y="7076"/>
                  </a:cubicBezTo>
                  <a:cubicBezTo>
                    <a:pt x="20112" y="7324"/>
                    <a:pt x="20340" y="7572"/>
                    <a:pt x="20577" y="7821"/>
                  </a:cubicBezTo>
                  <a:cubicBezTo>
                    <a:pt x="20814" y="8069"/>
                    <a:pt x="21060" y="8317"/>
                    <a:pt x="21233" y="8566"/>
                  </a:cubicBezTo>
                  <a:cubicBezTo>
                    <a:pt x="21405" y="8814"/>
                    <a:pt x="21502" y="9062"/>
                    <a:pt x="21600" y="9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689100" y="3496598"/>
              <a:ext cx="2476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31" y="1986"/>
                    <a:pt x="4062" y="3972"/>
                    <a:pt x="6738" y="6641"/>
                  </a:cubicBezTo>
                  <a:cubicBezTo>
                    <a:pt x="9415" y="9310"/>
                    <a:pt x="12738" y="12662"/>
                    <a:pt x="15323" y="15269"/>
                  </a:cubicBezTo>
                  <a:cubicBezTo>
                    <a:pt x="17908" y="17876"/>
                    <a:pt x="19754" y="197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778942" y="3458498"/>
              <a:ext cx="176858" cy="40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08" fill="norm" stroke="1" extrusionOk="0">
                  <a:moveTo>
                    <a:pt x="21485" y="0"/>
                  </a:moveTo>
                  <a:cubicBezTo>
                    <a:pt x="20199" y="111"/>
                    <a:pt x="18914" y="223"/>
                    <a:pt x="17242" y="1169"/>
                  </a:cubicBezTo>
                  <a:cubicBezTo>
                    <a:pt x="15571" y="2115"/>
                    <a:pt x="13514" y="3897"/>
                    <a:pt x="11328" y="6291"/>
                  </a:cubicBezTo>
                  <a:cubicBezTo>
                    <a:pt x="9142" y="8685"/>
                    <a:pt x="6828" y="11691"/>
                    <a:pt x="5156" y="13918"/>
                  </a:cubicBezTo>
                  <a:cubicBezTo>
                    <a:pt x="3485" y="16144"/>
                    <a:pt x="2456" y="17592"/>
                    <a:pt x="1556" y="18816"/>
                  </a:cubicBezTo>
                  <a:cubicBezTo>
                    <a:pt x="656" y="20041"/>
                    <a:pt x="-115" y="21043"/>
                    <a:pt x="14" y="21322"/>
                  </a:cubicBezTo>
                  <a:cubicBezTo>
                    <a:pt x="142" y="21600"/>
                    <a:pt x="1171" y="21155"/>
                    <a:pt x="2199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2006599" y="3610898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2044700" y="3744248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2688943" y="3496598"/>
              <a:ext cx="980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940"/>
                    <a:pt x="-1585" y="7879"/>
                    <a:pt x="575" y="11479"/>
                  </a:cubicBezTo>
                  <a:cubicBezTo>
                    <a:pt x="2735" y="15079"/>
                    <a:pt x="11375" y="1834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2560751" y="3472481"/>
              <a:ext cx="277700" cy="8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64" fill="norm" stroke="1" extrusionOk="0">
                  <a:moveTo>
                    <a:pt x="850" y="21264"/>
                  </a:moveTo>
                  <a:cubicBezTo>
                    <a:pt x="359" y="19049"/>
                    <a:pt x="-132" y="16833"/>
                    <a:pt x="32" y="14895"/>
                  </a:cubicBezTo>
                  <a:cubicBezTo>
                    <a:pt x="195" y="12956"/>
                    <a:pt x="1013" y="11295"/>
                    <a:pt x="3468" y="8802"/>
                  </a:cubicBezTo>
                  <a:cubicBezTo>
                    <a:pt x="5923" y="6310"/>
                    <a:pt x="10013" y="2987"/>
                    <a:pt x="13041" y="1326"/>
                  </a:cubicBezTo>
                  <a:cubicBezTo>
                    <a:pt x="16068" y="-336"/>
                    <a:pt x="18032" y="-336"/>
                    <a:pt x="19259" y="772"/>
                  </a:cubicBezTo>
                  <a:cubicBezTo>
                    <a:pt x="20486" y="1879"/>
                    <a:pt x="20977" y="4095"/>
                    <a:pt x="21468" y="6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552699" y="3788698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16457"/>
                    <a:pt x="8960" y="11314"/>
                    <a:pt x="12560" y="7714"/>
                  </a:cubicBezTo>
                  <a:cubicBezTo>
                    <a:pt x="16160" y="4114"/>
                    <a:pt x="1888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940691" y="3440910"/>
              <a:ext cx="151759" cy="39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08" fill="norm" stroke="1" extrusionOk="0">
                  <a:moveTo>
                    <a:pt x="21214" y="263"/>
                  </a:moveTo>
                  <a:cubicBezTo>
                    <a:pt x="18255" y="35"/>
                    <a:pt x="15296" y="-192"/>
                    <a:pt x="12485" y="263"/>
                  </a:cubicBezTo>
                  <a:cubicBezTo>
                    <a:pt x="9674" y="717"/>
                    <a:pt x="7011" y="1854"/>
                    <a:pt x="4792" y="4071"/>
                  </a:cubicBezTo>
                  <a:cubicBezTo>
                    <a:pt x="2573" y="6288"/>
                    <a:pt x="798" y="9585"/>
                    <a:pt x="206" y="12427"/>
                  </a:cubicBezTo>
                  <a:cubicBezTo>
                    <a:pt x="-386" y="15269"/>
                    <a:pt x="206" y="17656"/>
                    <a:pt x="3165" y="19077"/>
                  </a:cubicBezTo>
                  <a:cubicBezTo>
                    <a:pt x="6124" y="20499"/>
                    <a:pt x="11450" y="20953"/>
                    <a:pt x="16776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0255249" y="3346090"/>
              <a:ext cx="184151" cy="33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4469" y="1094"/>
                  </a:moveTo>
                  <a:cubicBezTo>
                    <a:pt x="4221" y="5009"/>
                    <a:pt x="3972" y="8924"/>
                    <a:pt x="3972" y="12029"/>
                  </a:cubicBezTo>
                  <a:cubicBezTo>
                    <a:pt x="3972" y="15134"/>
                    <a:pt x="4221" y="17429"/>
                    <a:pt x="3972" y="18981"/>
                  </a:cubicBezTo>
                  <a:cubicBezTo>
                    <a:pt x="3724" y="20534"/>
                    <a:pt x="2979" y="21344"/>
                    <a:pt x="2483" y="21411"/>
                  </a:cubicBezTo>
                  <a:cubicBezTo>
                    <a:pt x="1986" y="21479"/>
                    <a:pt x="1738" y="20804"/>
                    <a:pt x="1241" y="19724"/>
                  </a:cubicBezTo>
                  <a:cubicBezTo>
                    <a:pt x="745" y="18644"/>
                    <a:pt x="0" y="17159"/>
                    <a:pt x="0" y="16079"/>
                  </a:cubicBezTo>
                  <a:cubicBezTo>
                    <a:pt x="0" y="14999"/>
                    <a:pt x="745" y="14324"/>
                    <a:pt x="1738" y="14054"/>
                  </a:cubicBezTo>
                  <a:cubicBezTo>
                    <a:pt x="2731" y="13784"/>
                    <a:pt x="3972" y="13919"/>
                    <a:pt x="6083" y="13581"/>
                  </a:cubicBezTo>
                  <a:cubicBezTo>
                    <a:pt x="8193" y="13244"/>
                    <a:pt x="11172" y="12434"/>
                    <a:pt x="13779" y="10341"/>
                  </a:cubicBezTo>
                  <a:cubicBezTo>
                    <a:pt x="16386" y="8249"/>
                    <a:pt x="18621" y="4874"/>
                    <a:pt x="19862" y="2782"/>
                  </a:cubicBezTo>
                  <a:cubicBezTo>
                    <a:pt x="21103" y="689"/>
                    <a:pt x="21352" y="-121"/>
                    <a:pt x="21476" y="14"/>
                  </a:cubicBezTo>
                  <a:cubicBezTo>
                    <a:pt x="21600" y="149"/>
                    <a:pt x="21600" y="1229"/>
                    <a:pt x="21228" y="3659"/>
                  </a:cubicBezTo>
                  <a:cubicBezTo>
                    <a:pt x="20855" y="6089"/>
                    <a:pt x="20110" y="9869"/>
                    <a:pt x="20110" y="12907"/>
                  </a:cubicBezTo>
                  <a:cubicBezTo>
                    <a:pt x="20110" y="15944"/>
                    <a:pt x="20855" y="18239"/>
                    <a:pt x="21600" y="20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0502900" y="3604548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0511580" y="3496598"/>
              <a:ext cx="20740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6" h="20570" fill="norm" stroke="1" extrusionOk="0">
                  <a:moveTo>
                    <a:pt x="8818" y="7624"/>
                  </a:moveTo>
                  <a:cubicBezTo>
                    <a:pt x="3418" y="12706"/>
                    <a:pt x="-1982" y="17788"/>
                    <a:pt x="718" y="19694"/>
                  </a:cubicBezTo>
                  <a:cubicBezTo>
                    <a:pt x="3418" y="21600"/>
                    <a:pt x="14218" y="20329"/>
                    <a:pt x="16918" y="16518"/>
                  </a:cubicBezTo>
                  <a:cubicBezTo>
                    <a:pt x="19618" y="12706"/>
                    <a:pt x="14218" y="6353"/>
                    <a:pt x="88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0642600" y="344579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0668000" y="354739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0833100" y="3471198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082"/>
                    <a:pt x="21600" y="10165"/>
                    <a:pt x="20057" y="13765"/>
                  </a:cubicBezTo>
                  <a:cubicBezTo>
                    <a:pt x="18514" y="17365"/>
                    <a:pt x="9257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845800" y="3337848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8327"/>
                    <a:pt x="2880" y="15055"/>
                    <a:pt x="2880" y="11782"/>
                  </a:cubicBezTo>
                  <a:cubicBezTo>
                    <a:pt x="2880" y="8509"/>
                    <a:pt x="1440" y="5236"/>
                    <a:pt x="4320" y="3273"/>
                  </a:cubicBezTo>
                  <a:cubicBezTo>
                    <a:pt x="7200" y="1309"/>
                    <a:pt x="14400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889735" y="3169483"/>
              <a:ext cx="191016" cy="23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11" fill="norm" stroke="1" extrusionOk="0">
                  <a:moveTo>
                    <a:pt x="12735" y="1468"/>
                  </a:moveTo>
                  <a:cubicBezTo>
                    <a:pt x="11796" y="689"/>
                    <a:pt x="10857" y="-89"/>
                    <a:pt x="10035" y="8"/>
                  </a:cubicBezTo>
                  <a:cubicBezTo>
                    <a:pt x="9213" y="106"/>
                    <a:pt x="8509" y="1079"/>
                    <a:pt x="7687" y="3900"/>
                  </a:cubicBezTo>
                  <a:cubicBezTo>
                    <a:pt x="6865" y="6722"/>
                    <a:pt x="5926" y="11392"/>
                    <a:pt x="5457" y="14311"/>
                  </a:cubicBezTo>
                  <a:cubicBezTo>
                    <a:pt x="4987" y="17230"/>
                    <a:pt x="4987" y="18397"/>
                    <a:pt x="5222" y="19468"/>
                  </a:cubicBezTo>
                  <a:cubicBezTo>
                    <a:pt x="5457" y="20538"/>
                    <a:pt x="5926" y="21511"/>
                    <a:pt x="6513" y="21511"/>
                  </a:cubicBezTo>
                  <a:cubicBezTo>
                    <a:pt x="7100" y="21511"/>
                    <a:pt x="7804" y="20538"/>
                    <a:pt x="7922" y="19565"/>
                  </a:cubicBezTo>
                  <a:cubicBezTo>
                    <a:pt x="8039" y="18592"/>
                    <a:pt x="7570" y="17619"/>
                    <a:pt x="6161" y="16549"/>
                  </a:cubicBezTo>
                  <a:cubicBezTo>
                    <a:pt x="4752" y="15479"/>
                    <a:pt x="2404" y="14311"/>
                    <a:pt x="1113" y="13241"/>
                  </a:cubicBezTo>
                  <a:cubicBezTo>
                    <a:pt x="-178" y="12170"/>
                    <a:pt x="-413" y="11197"/>
                    <a:pt x="761" y="9543"/>
                  </a:cubicBezTo>
                  <a:cubicBezTo>
                    <a:pt x="1935" y="7889"/>
                    <a:pt x="4517" y="5554"/>
                    <a:pt x="6396" y="4192"/>
                  </a:cubicBezTo>
                  <a:cubicBezTo>
                    <a:pt x="8274" y="2830"/>
                    <a:pt x="9448" y="2441"/>
                    <a:pt x="10622" y="2149"/>
                  </a:cubicBezTo>
                  <a:cubicBezTo>
                    <a:pt x="11796" y="1857"/>
                    <a:pt x="12970" y="1662"/>
                    <a:pt x="13791" y="2635"/>
                  </a:cubicBezTo>
                  <a:cubicBezTo>
                    <a:pt x="14613" y="3608"/>
                    <a:pt x="15083" y="5749"/>
                    <a:pt x="15083" y="7306"/>
                  </a:cubicBezTo>
                  <a:cubicBezTo>
                    <a:pt x="15083" y="8862"/>
                    <a:pt x="14613" y="9835"/>
                    <a:pt x="14965" y="10127"/>
                  </a:cubicBezTo>
                  <a:cubicBezTo>
                    <a:pt x="15317" y="10419"/>
                    <a:pt x="16491" y="10030"/>
                    <a:pt x="17430" y="10225"/>
                  </a:cubicBezTo>
                  <a:cubicBezTo>
                    <a:pt x="18370" y="10419"/>
                    <a:pt x="19074" y="11197"/>
                    <a:pt x="19661" y="13143"/>
                  </a:cubicBezTo>
                  <a:cubicBezTo>
                    <a:pt x="20248" y="15089"/>
                    <a:pt x="20717" y="18203"/>
                    <a:pt x="21187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1227808" y="3447915"/>
              <a:ext cx="82762" cy="28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05" fill="norm" stroke="1" extrusionOk="0">
                  <a:moveTo>
                    <a:pt x="14323" y="5948"/>
                  </a:moveTo>
                  <a:cubicBezTo>
                    <a:pt x="11083" y="10643"/>
                    <a:pt x="7843" y="15339"/>
                    <a:pt x="5413" y="18078"/>
                  </a:cubicBezTo>
                  <a:cubicBezTo>
                    <a:pt x="2983" y="20817"/>
                    <a:pt x="1363" y="21600"/>
                    <a:pt x="553" y="21365"/>
                  </a:cubicBezTo>
                  <a:cubicBezTo>
                    <a:pt x="-257" y="21130"/>
                    <a:pt x="-257" y="19878"/>
                    <a:pt x="1093" y="16748"/>
                  </a:cubicBezTo>
                  <a:cubicBezTo>
                    <a:pt x="2443" y="13617"/>
                    <a:pt x="5143" y="8609"/>
                    <a:pt x="7033" y="5713"/>
                  </a:cubicBezTo>
                  <a:cubicBezTo>
                    <a:pt x="8923" y="2817"/>
                    <a:pt x="10003" y="2035"/>
                    <a:pt x="11623" y="1330"/>
                  </a:cubicBezTo>
                  <a:cubicBezTo>
                    <a:pt x="13243" y="626"/>
                    <a:pt x="15403" y="0"/>
                    <a:pt x="17293" y="0"/>
                  </a:cubicBezTo>
                  <a:cubicBezTo>
                    <a:pt x="19183" y="0"/>
                    <a:pt x="20803" y="626"/>
                    <a:pt x="21073" y="1800"/>
                  </a:cubicBezTo>
                  <a:cubicBezTo>
                    <a:pt x="21343" y="2974"/>
                    <a:pt x="20263" y="4696"/>
                    <a:pt x="18373" y="5948"/>
                  </a:cubicBezTo>
                  <a:cubicBezTo>
                    <a:pt x="16483" y="7200"/>
                    <a:pt x="13783" y="7983"/>
                    <a:pt x="13243" y="7904"/>
                  </a:cubicBezTo>
                  <a:cubicBezTo>
                    <a:pt x="12703" y="7826"/>
                    <a:pt x="14323" y="6887"/>
                    <a:pt x="15943" y="5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1350355" y="3434544"/>
              <a:ext cx="155846" cy="10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837" fill="norm" stroke="1" extrusionOk="0">
                  <a:moveTo>
                    <a:pt x="475" y="7058"/>
                  </a:moveTo>
                  <a:cubicBezTo>
                    <a:pt x="767" y="9096"/>
                    <a:pt x="1059" y="11133"/>
                    <a:pt x="1934" y="11948"/>
                  </a:cubicBezTo>
                  <a:cubicBezTo>
                    <a:pt x="2810" y="12764"/>
                    <a:pt x="4269" y="12356"/>
                    <a:pt x="5291" y="11133"/>
                  </a:cubicBezTo>
                  <a:cubicBezTo>
                    <a:pt x="6313" y="9911"/>
                    <a:pt x="6896" y="7873"/>
                    <a:pt x="7334" y="5835"/>
                  </a:cubicBezTo>
                  <a:cubicBezTo>
                    <a:pt x="7772" y="3797"/>
                    <a:pt x="8064" y="1760"/>
                    <a:pt x="7334" y="741"/>
                  </a:cubicBezTo>
                  <a:cubicBezTo>
                    <a:pt x="6605" y="-278"/>
                    <a:pt x="4853" y="-278"/>
                    <a:pt x="3540" y="945"/>
                  </a:cubicBezTo>
                  <a:cubicBezTo>
                    <a:pt x="2226" y="2167"/>
                    <a:pt x="1350" y="4613"/>
                    <a:pt x="767" y="6854"/>
                  </a:cubicBezTo>
                  <a:cubicBezTo>
                    <a:pt x="183" y="9096"/>
                    <a:pt x="-109" y="11133"/>
                    <a:pt x="37" y="13171"/>
                  </a:cubicBezTo>
                  <a:cubicBezTo>
                    <a:pt x="183" y="15209"/>
                    <a:pt x="767" y="17247"/>
                    <a:pt x="1788" y="18469"/>
                  </a:cubicBezTo>
                  <a:cubicBezTo>
                    <a:pt x="2810" y="19692"/>
                    <a:pt x="4269" y="20099"/>
                    <a:pt x="5729" y="18265"/>
                  </a:cubicBezTo>
                  <a:cubicBezTo>
                    <a:pt x="7188" y="16431"/>
                    <a:pt x="8648" y="12356"/>
                    <a:pt x="9815" y="9299"/>
                  </a:cubicBezTo>
                  <a:cubicBezTo>
                    <a:pt x="10983" y="6243"/>
                    <a:pt x="11859" y="4205"/>
                    <a:pt x="12734" y="4205"/>
                  </a:cubicBezTo>
                  <a:cubicBezTo>
                    <a:pt x="13610" y="4205"/>
                    <a:pt x="14486" y="6243"/>
                    <a:pt x="15069" y="8280"/>
                  </a:cubicBezTo>
                  <a:cubicBezTo>
                    <a:pt x="15653" y="10318"/>
                    <a:pt x="15945" y="12356"/>
                    <a:pt x="15945" y="14801"/>
                  </a:cubicBezTo>
                  <a:cubicBezTo>
                    <a:pt x="15945" y="17247"/>
                    <a:pt x="15653" y="20099"/>
                    <a:pt x="15069" y="20711"/>
                  </a:cubicBezTo>
                  <a:cubicBezTo>
                    <a:pt x="14486" y="21322"/>
                    <a:pt x="13610" y="19692"/>
                    <a:pt x="13902" y="16635"/>
                  </a:cubicBezTo>
                  <a:cubicBezTo>
                    <a:pt x="14194" y="13579"/>
                    <a:pt x="15653" y="9096"/>
                    <a:pt x="17113" y="6243"/>
                  </a:cubicBezTo>
                  <a:cubicBezTo>
                    <a:pt x="18572" y="3390"/>
                    <a:pt x="20032" y="2167"/>
                    <a:pt x="21491" y="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1507142" y="3426748"/>
              <a:ext cx="49858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56" fill="norm" stroke="1" extrusionOk="0">
                  <a:moveTo>
                    <a:pt x="21199" y="2445"/>
                  </a:moveTo>
                  <a:cubicBezTo>
                    <a:pt x="16699" y="1223"/>
                    <a:pt x="12199" y="0"/>
                    <a:pt x="8149" y="0"/>
                  </a:cubicBezTo>
                  <a:cubicBezTo>
                    <a:pt x="4099" y="0"/>
                    <a:pt x="499" y="1223"/>
                    <a:pt x="49" y="2649"/>
                  </a:cubicBezTo>
                  <a:cubicBezTo>
                    <a:pt x="-401" y="4075"/>
                    <a:pt x="2299" y="5706"/>
                    <a:pt x="5449" y="7336"/>
                  </a:cubicBezTo>
                  <a:cubicBezTo>
                    <a:pt x="8599" y="8966"/>
                    <a:pt x="12199" y="10596"/>
                    <a:pt x="15349" y="12430"/>
                  </a:cubicBezTo>
                  <a:cubicBezTo>
                    <a:pt x="18499" y="14264"/>
                    <a:pt x="21199" y="16302"/>
                    <a:pt x="21199" y="18136"/>
                  </a:cubicBezTo>
                  <a:cubicBezTo>
                    <a:pt x="21199" y="19970"/>
                    <a:pt x="18499" y="21600"/>
                    <a:pt x="15799" y="21192"/>
                  </a:cubicBezTo>
                  <a:cubicBezTo>
                    <a:pt x="13099" y="20785"/>
                    <a:pt x="10399" y="18340"/>
                    <a:pt x="7699" y="1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1577139" y="3434799"/>
              <a:ext cx="55636" cy="8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900" fill="norm" stroke="1" extrusionOk="0">
                  <a:moveTo>
                    <a:pt x="6788" y="5758"/>
                  </a:moveTo>
                  <a:cubicBezTo>
                    <a:pt x="4388" y="8330"/>
                    <a:pt x="1988" y="10901"/>
                    <a:pt x="788" y="13473"/>
                  </a:cubicBezTo>
                  <a:cubicBezTo>
                    <a:pt x="-412" y="16044"/>
                    <a:pt x="-412" y="18616"/>
                    <a:pt x="1988" y="19901"/>
                  </a:cubicBezTo>
                  <a:cubicBezTo>
                    <a:pt x="4388" y="21187"/>
                    <a:pt x="9188" y="21187"/>
                    <a:pt x="12788" y="20158"/>
                  </a:cubicBezTo>
                  <a:cubicBezTo>
                    <a:pt x="16388" y="19130"/>
                    <a:pt x="18788" y="17073"/>
                    <a:pt x="19988" y="14501"/>
                  </a:cubicBezTo>
                  <a:cubicBezTo>
                    <a:pt x="21188" y="11930"/>
                    <a:pt x="21188" y="8844"/>
                    <a:pt x="20788" y="6016"/>
                  </a:cubicBezTo>
                  <a:cubicBezTo>
                    <a:pt x="20388" y="3187"/>
                    <a:pt x="19588" y="616"/>
                    <a:pt x="19188" y="101"/>
                  </a:cubicBezTo>
                  <a:cubicBezTo>
                    <a:pt x="18788" y="-413"/>
                    <a:pt x="18788" y="1130"/>
                    <a:pt x="18788" y="2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1645900" y="3426727"/>
              <a:ext cx="97367" cy="7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8763"/>
                  </a:moveTo>
                  <a:cubicBezTo>
                    <a:pt x="939" y="11681"/>
                    <a:pt x="1878" y="14600"/>
                    <a:pt x="2817" y="14600"/>
                  </a:cubicBezTo>
                  <a:cubicBezTo>
                    <a:pt x="3757" y="14600"/>
                    <a:pt x="4696" y="11681"/>
                    <a:pt x="6339" y="9054"/>
                  </a:cubicBezTo>
                  <a:cubicBezTo>
                    <a:pt x="7983" y="6427"/>
                    <a:pt x="10330" y="4092"/>
                    <a:pt x="12678" y="2341"/>
                  </a:cubicBezTo>
                  <a:cubicBezTo>
                    <a:pt x="15026" y="590"/>
                    <a:pt x="17374" y="-578"/>
                    <a:pt x="19017" y="298"/>
                  </a:cubicBezTo>
                  <a:cubicBezTo>
                    <a:pt x="20661" y="1173"/>
                    <a:pt x="21600" y="4092"/>
                    <a:pt x="21600" y="7887"/>
                  </a:cubicBezTo>
                  <a:cubicBezTo>
                    <a:pt x="21600" y="11681"/>
                    <a:pt x="20661" y="16352"/>
                    <a:pt x="19722" y="21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1906250" y="3437649"/>
              <a:ext cx="101600" cy="19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21600" y="3017"/>
                  </a:moveTo>
                  <a:cubicBezTo>
                    <a:pt x="20250" y="2078"/>
                    <a:pt x="18900" y="1139"/>
                    <a:pt x="17100" y="552"/>
                  </a:cubicBezTo>
                  <a:cubicBezTo>
                    <a:pt x="15300" y="-35"/>
                    <a:pt x="13050" y="-270"/>
                    <a:pt x="11475" y="434"/>
                  </a:cubicBezTo>
                  <a:cubicBezTo>
                    <a:pt x="9900" y="1139"/>
                    <a:pt x="9000" y="2782"/>
                    <a:pt x="9675" y="3369"/>
                  </a:cubicBezTo>
                  <a:cubicBezTo>
                    <a:pt x="10350" y="3956"/>
                    <a:pt x="12600" y="3487"/>
                    <a:pt x="13725" y="3839"/>
                  </a:cubicBezTo>
                  <a:cubicBezTo>
                    <a:pt x="14850" y="4191"/>
                    <a:pt x="14850" y="5365"/>
                    <a:pt x="15075" y="7713"/>
                  </a:cubicBezTo>
                  <a:cubicBezTo>
                    <a:pt x="15300" y="10060"/>
                    <a:pt x="15750" y="13582"/>
                    <a:pt x="15750" y="16047"/>
                  </a:cubicBezTo>
                  <a:cubicBezTo>
                    <a:pt x="15750" y="18513"/>
                    <a:pt x="15300" y="19921"/>
                    <a:pt x="13050" y="20626"/>
                  </a:cubicBezTo>
                  <a:cubicBezTo>
                    <a:pt x="10800" y="21330"/>
                    <a:pt x="6750" y="21330"/>
                    <a:pt x="4050" y="20039"/>
                  </a:cubicBezTo>
                  <a:cubicBezTo>
                    <a:pt x="1350" y="18747"/>
                    <a:pt x="0" y="16165"/>
                    <a:pt x="0" y="14404"/>
                  </a:cubicBezTo>
                  <a:cubicBezTo>
                    <a:pt x="0" y="12643"/>
                    <a:pt x="1350" y="11704"/>
                    <a:pt x="2700" y="10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2040779" y="3401348"/>
              <a:ext cx="68667" cy="119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341" fill="norm" stroke="1" extrusionOk="0">
                  <a:moveTo>
                    <a:pt x="9175" y="10232"/>
                  </a:moveTo>
                  <a:cubicBezTo>
                    <a:pt x="5999" y="10611"/>
                    <a:pt x="2822" y="10989"/>
                    <a:pt x="1234" y="12316"/>
                  </a:cubicBezTo>
                  <a:cubicBezTo>
                    <a:pt x="-354" y="13642"/>
                    <a:pt x="-354" y="15916"/>
                    <a:pt x="917" y="17621"/>
                  </a:cubicBezTo>
                  <a:cubicBezTo>
                    <a:pt x="2187" y="19326"/>
                    <a:pt x="4728" y="20463"/>
                    <a:pt x="7905" y="21032"/>
                  </a:cubicBezTo>
                  <a:cubicBezTo>
                    <a:pt x="11081" y="21600"/>
                    <a:pt x="14893" y="21600"/>
                    <a:pt x="17434" y="19137"/>
                  </a:cubicBezTo>
                  <a:cubicBezTo>
                    <a:pt x="19975" y="16674"/>
                    <a:pt x="21246" y="11747"/>
                    <a:pt x="20293" y="8147"/>
                  </a:cubicBezTo>
                  <a:cubicBezTo>
                    <a:pt x="19340" y="4547"/>
                    <a:pt x="16164" y="2274"/>
                    <a:pt x="129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2155222" y="3293398"/>
              <a:ext cx="3042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431"/>
                    <a:pt x="6300" y="8862"/>
                    <a:pt x="2700" y="12092"/>
                  </a:cubicBezTo>
                  <a:cubicBezTo>
                    <a:pt x="-900" y="15323"/>
                    <a:pt x="-900" y="17354"/>
                    <a:pt x="2700" y="18738"/>
                  </a:cubicBezTo>
                  <a:cubicBezTo>
                    <a:pt x="6300" y="20123"/>
                    <a:pt x="13500" y="20862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2134850" y="3433098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0778066" y="3755328"/>
              <a:ext cx="289985" cy="24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7883" y="684"/>
                  </a:moveTo>
                  <a:cubicBezTo>
                    <a:pt x="6307" y="3769"/>
                    <a:pt x="4730" y="6855"/>
                    <a:pt x="3784" y="9578"/>
                  </a:cubicBezTo>
                  <a:cubicBezTo>
                    <a:pt x="2838" y="12300"/>
                    <a:pt x="2523" y="14660"/>
                    <a:pt x="2365" y="16384"/>
                  </a:cubicBezTo>
                  <a:cubicBezTo>
                    <a:pt x="2207" y="18109"/>
                    <a:pt x="2207" y="19198"/>
                    <a:pt x="2601" y="20015"/>
                  </a:cubicBezTo>
                  <a:cubicBezTo>
                    <a:pt x="2996" y="20831"/>
                    <a:pt x="3784" y="21376"/>
                    <a:pt x="4572" y="21376"/>
                  </a:cubicBezTo>
                  <a:cubicBezTo>
                    <a:pt x="5361" y="21376"/>
                    <a:pt x="6149" y="20831"/>
                    <a:pt x="6622" y="20105"/>
                  </a:cubicBezTo>
                  <a:cubicBezTo>
                    <a:pt x="7095" y="19379"/>
                    <a:pt x="7253" y="18472"/>
                    <a:pt x="7410" y="17473"/>
                  </a:cubicBezTo>
                  <a:cubicBezTo>
                    <a:pt x="7568" y="16475"/>
                    <a:pt x="7726" y="15386"/>
                    <a:pt x="7568" y="14479"/>
                  </a:cubicBezTo>
                  <a:cubicBezTo>
                    <a:pt x="7410" y="13571"/>
                    <a:pt x="6937" y="12845"/>
                    <a:pt x="6307" y="12300"/>
                  </a:cubicBezTo>
                  <a:cubicBezTo>
                    <a:pt x="5676" y="11756"/>
                    <a:pt x="4888" y="11393"/>
                    <a:pt x="4020" y="11121"/>
                  </a:cubicBezTo>
                  <a:cubicBezTo>
                    <a:pt x="3153" y="10848"/>
                    <a:pt x="2207" y="10667"/>
                    <a:pt x="1419" y="10304"/>
                  </a:cubicBezTo>
                  <a:cubicBezTo>
                    <a:pt x="631" y="9941"/>
                    <a:pt x="0" y="9396"/>
                    <a:pt x="0" y="8761"/>
                  </a:cubicBezTo>
                  <a:cubicBezTo>
                    <a:pt x="0" y="8126"/>
                    <a:pt x="631" y="7400"/>
                    <a:pt x="1734" y="6310"/>
                  </a:cubicBezTo>
                  <a:cubicBezTo>
                    <a:pt x="2838" y="5221"/>
                    <a:pt x="4415" y="3769"/>
                    <a:pt x="5518" y="2680"/>
                  </a:cubicBezTo>
                  <a:cubicBezTo>
                    <a:pt x="6622" y="1591"/>
                    <a:pt x="7253" y="865"/>
                    <a:pt x="7962" y="411"/>
                  </a:cubicBezTo>
                  <a:cubicBezTo>
                    <a:pt x="8672" y="-42"/>
                    <a:pt x="9460" y="-224"/>
                    <a:pt x="9933" y="411"/>
                  </a:cubicBezTo>
                  <a:cubicBezTo>
                    <a:pt x="10406" y="1047"/>
                    <a:pt x="10564" y="2499"/>
                    <a:pt x="10248" y="5221"/>
                  </a:cubicBezTo>
                  <a:cubicBezTo>
                    <a:pt x="9933" y="7944"/>
                    <a:pt x="9145" y="11937"/>
                    <a:pt x="8435" y="14388"/>
                  </a:cubicBezTo>
                  <a:cubicBezTo>
                    <a:pt x="7726" y="16838"/>
                    <a:pt x="7095" y="17746"/>
                    <a:pt x="6937" y="17746"/>
                  </a:cubicBezTo>
                  <a:cubicBezTo>
                    <a:pt x="6780" y="17746"/>
                    <a:pt x="7095" y="16838"/>
                    <a:pt x="7568" y="15931"/>
                  </a:cubicBezTo>
                  <a:cubicBezTo>
                    <a:pt x="8041" y="15023"/>
                    <a:pt x="8672" y="14115"/>
                    <a:pt x="9302" y="13389"/>
                  </a:cubicBezTo>
                  <a:cubicBezTo>
                    <a:pt x="9933" y="12663"/>
                    <a:pt x="10564" y="12119"/>
                    <a:pt x="11273" y="11847"/>
                  </a:cubicBezTo>
                  <a:cubicBezTo>
                    <a:pt x="11982" y="11574"/>
                    <a:pt x="12771" y="11574"/>
                    <a:pt x="13323" y="12028"/>
                  </a:cubicBezTo>
                  <a:cubicBezTo>
                    <a:pt x="13874" y="12482"/>
                    <a:pt x="14190" y="13389"/>
                    <a:pt x="14742" y="13662"/>
                  </a:cubicBezTo>
                  <a:cubicBezTo>
                    <a:pt x="15293" y="13934"/>
                    <a:pt x="16082" y="13571"/>
                    <a:pt x="16712" y="12754"/>
                  </a:cubicBezTo>
                  <a:cubicBezTo>
                    <a:pt x="17343" y="11937"/>
                    <a:pt x="17816" y="10667"/>
                    <a:pt x="17658" y="10122"/>
                  </a:cubicBezTo>
                  <a:cubicBezTo>
                    <a:pt x="17501" y="9578"/>
                    <a:pt x="16712" y="9759"/>
                    <a:pt x="16239" y="10304"/>
                  </a:cubicBezTo>
                  <a:cubicBezTo>
                    <a:pt x="15766" y="10848"/>
                    <a:pt x="15609" y="11756"/>
                    <a:pt x="15530" y="12663"/>
                  </a:cubicBezTo>
                  <a:cubicBezTo>
                    <a:pt x="15451" y="13571"/>
                    <a:pt x="15451" y="14479"/>
                    <a:pt x="15766" y="15205"/>
                  </a:cubicBezTo>
                  <a:cubicBezTo>
                    <a:pt x="16082" y="15931"/>
                    <a:pt x="16712" y="16475"/>
                    <a:pt x="17501" y="16566"/>
                  </a:cubicBezTo>
                  <a:cubicBezTo>
                    <a:pt x="18289" y="16657"/>
                    <a:pt x="19235" y="16294"/>
                    <a:pt x="19945" y="15749"/>
                  </a:cubicBezTo>
                  <a:cubicBezTo>
                    <a:pt x="20654" y="15205"/>
                    <a:pt x="21127" y="14479"/>
                    <a:pt x="21364" y="14569"/>
                  </a:cubicBezTo>
                  <a:cubicBezTo>
                    <a:pt x="21600" y="14660"/>
                    <a:pt x="21600" y="15568"/>
                    <a:pt x="21600" y="16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1080750" y="3820448"/>
              <a:ext cx="127000" cy="13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964"/>
                  </a:moveTo>
                  <a:cubicBezTo>
                    <a:pt x="2520" y="6218"/>
                    <a:pt x="5040" y="10473"/>
                    <a:pt x="6300" y="13418"/>
                  </a:cubicBezTo>
                  <a:cubicBezTo>
                    <a:pt x="7560" y="16364"/>
                    <a:pt x="7560" y="18000"/>
                    <a:pt x="6840" y="19309"/>
                  </a:cubicBezTo>
                  <a:cubicBezTo>
                    <a:pt x="6120" y="20618"/>
                    <a:pt x="4680" y="21600"/>
                    <a:pt x="3780" y="21109"/>
                  </a:cubicBezTo>
                  <a:cubicBezTo>
                    <a:pt x="2880" y="20618"/>
                    <a:pt x="2520" y="18655"/>
                    <a:pt x="3420" y="15545"/>
                  </a:cubicBezTo>
                  <a:cubicBezTo>
                    <a:pt x="4320" y="12436"/>
                    <a:pt x="6480" y="8182"/>
                    <a:pt x="9720" y="5400"/>
                  </a:cubicBezTo>
                  <a:cubicBezTo>
                    <a:pt x="12960" y="2618"/>
                    <a:pt x="17280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1300883" y="3702887"/>
              <a:ext cx="309772" cy="30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11" fill="norm" stroke="1" extrusionOk="0">
                  <a:moveTo>
                    <a:pt x="1029" y="10955"/>
                  </a:moveTo>
                  <a:cubicBezTo>
                    <a:pt x="3086" y="8572"/>
                    <a:pt x="5143" y="6189"/>
                    <a:pt x="6245" y="4475"/>
                  </a:cubicBezTo>
                  <a:cubicBezTo>
                    <a:pt x="7347" y="2762"/>
                    <a:pt x="7494" y="1720"/>
                    <a:pt x="7273" y="1422"/>
                  </a:cubicBezTo>
                  <a:cubicBezTo>
                    <a:pt x="7053" y="1124"/>
                    <a:pt x="6465" y="1571"/>
                    <a:pt x="5363" y="4252"/>
                  </a:cubicBezTo>
                  <a:cubicBezTo>
                    <a:pt x="4261" y="6933"/>
                    <a:pt x="2645" y="11849"/>
                    <a:pt x="1763" y="14680"/>
                  </a:cubicBezTo>
                  <a:cubicBezTo>
                    <a:pt x="882" y="17510"/>
                    <a:pt x="735" y="18255"/>
                    <a:pt x="514" y="19074"/>
                  </a:cubicBezTo>
                  <a:cubicBezTo>
                    <a:pt x="294" y="19893"/>
                    <a:pt x="0" y="20787"/>
                    <a:pt x="0" y="20787"/>
                  </a:cubicBezTo>
                  <a:cubicBezTo>
                    <a:pt x="0" y="20787"/>
                    <a:pt x="294" y="19893"/>
                    <a:pt x="955" y="18776"/>
                  </a:cubicBezTo>
                  <a:cubicBezTo>
                    <a:pt x="1616" y="17659"/>
                    <a:pt x="2645" y="16318"/>
                    <a:pt x="3673" y="15275"/>
                  </a:cubicBezTo>
                  <a:cubicBezTo>
                    <a:pt x="4702" y="14233"/>
                    <a:pt x="5731" y="13488"/>
                    <a:pt x="6318" y="13488"/>
                  </a:cubicBezTo>
                  <a:cubicBezTo>
                    <a:pt x="6906" y="13488"/>
                    <a:pt x="7053" y="14233"/>
                    <a:pt x="7053" y="14978"/>
                  </a:cubicBezTo>
                  <a:cubicBezTo>
                    <a:pt x="7053" y="15722"/>
                    <a:pt x="6906" y="16467"/>
                    <a:pt x="6759" y="17212"/>
                  </a:cubicBezTo>
                  <a:cubicBezTo>
                    <a:pt x="6612" y="17957"/>
                    <a:pt x="6465" y="18702"/>
                    <a:pt x="6612" y="19372"/>
                  </a:cubicBezTo>
                  <a:cubicBezTo>
                    <a:pt x="6759" y="20042"/>
                    <a:pt x="7200" y="20638"/>
                    <a:pt x="8008" y="20340"/>
                  </a:cubicBezTo>
                  <a:cubicBezTo>
                    <a:pt x="8816" y="20042"/>
                    <a:pt x="9992" y="18851"/>
                    <a:pt x="10727" y="17882"/>
                  </a:cubicBezTo>
                  <a:cubicBezTo>
                    <a:pt x="11461" y="16914"/>
                    <a:pt x="11755" y="16169"/>
                    <a:pt x="11535" y="15871"/>
                  </a:cubicBezTo>
                  <a:cubicBezTo>
                    <a:pt x="11314" y="15573"/>
                    <a:pt x="10580" y="15722"/>
                    <a:pt x="10065" y="16244"/>
                  </a:cubicBezTo>
                  <a:cubicBezTo>
                    <a:pt x="9551" y="16765"/>
                    <a:pt x="9257" y="17659"/>
                    <a:pt x="9184" y="18478"/>
                  </a:cubicBezTo>
                  <a:cubicBezTo>
                    <a:pt x="9110" y="19298"/>
                    <a:pt x="9257" y="20042"/>
                    <a:pt x="9624" y="20191"/>
                  </a:cubicBezTo>
                  <a:cubicBezTo>
                    <a:pt x="9992" y="20340"/>
                    <a:pt x="10580" y="19893"/>
                    <a:pt x="11902" y="18478"/>
                  </a:cubicBezTo>
                  <a:cubicBezTo>
                    <a:pt x="13224" y="17063"/>
                    <a:pt x="15282" y="14680"/>
                    <a:pt x="16971" y="11700"/>
                  </a:cubicBezTo>
                  <a:cubicBezTo>
                    <a:pt x="18661" y="8721"/>
                    <a:pt x="19984" y="5146"/>
                    <a:pt x="20718" y="2986"/>
                  </a:cubicBezTo>
                  <a:cubicBezTo>
                    <a:pt x="21453" y="826"/>
                    <a:pt x="21600" y="81"/>
                    <a:pt x="21453" y="6"/>
                  </a:cubicBezTo>
                  <a:cubicBezTo>
                    <a:pt x="21306" y="-68"/>
                    <a:pt x="20865" y="528"/>
                    <a:pt x="19910" y="2762"/>
                  </a:cubicBezTo>
                  <a:cubicBezTo>
                    <a:pt x="18955" y="4997"/>
                    <a:pt x="17486" y="8870"/>
                    <a:pt x="16604" y="11849"/>
                  </a:cubicBezTo>
                  <a:cubicBezTo>
                    <a:pt x="15722" y="14829"/>
                    <a:pt x="15429" y="16914"/>
                    <a:pt x="15282" y="18329"/>
                  </a:cubicBezTo>
                  <a:cubicBezTo>
                    <a:pt x="15135" y="19744"/>
                    <a:pt x="15135" y="20489"/>
                    <a:pt x="15502" y="20936"/>
                  </a:cubicBezTo>
                  <a:cubicBezTo>
                    <a:pt x="15869" y="21383"/>
                    <a:pt x="16604" y="21532"/>
                    <a:pt x="17339" y="21309"/>
                  </a:cubicBezTo>
                  <a:cubicBezTo>
                    <a:pt x="18073" y="21085"/>
                    <a:pt x="18808" y="20489"/>
                    <a:pt x="19543" y="19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1516783" y="3877598"/>
              <a:ext cx="78317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38" y="0"/>
                  </a:moveTo>
                  <a:cubicBezTo>
                    <a:pt x="2919" y="3600"/>
                    <a:pt x="0" y="7200"/>
                    <a:pt x="0" y="10800"/>
                  </a:cubicBezTo>
                  <a:cubicBezTo>
                    <a:pt x="0" y="14400"/>
                    <a:pt x="2919" y="18000"/>
                    <a:pt x="7005" y="19800"/>
                  </a:cubicBezTo>
                  <a:cubicBezTo>
                    <a:pt x="11092" y="21600"/>
                    <a:pt x="1634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1817350" y="3755816"/>
              <a:ext cx="120650" cy="28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19326" y="1504"/>
                  </a:moveTo>
                  <a:cubicBezTo>
                    <a:pt x="18568" y="2292"/>
                    <a:pt x="17811" y="3080"/>
                    <a:pt x="17242" y="3869"/>
                  </a:cubicBezTo>
                  <a:cubicBezTo>
                    <a:pt x="16674" y="4657"/>
                    <a:pt x="16295" y="5445"/>
                    <a:pt x="15726" y="5445"/>
                  </a:cubicBezTo>
                  <a:cubicBezTo>
                    <a:pt x="15158" y="5445"/>
                    <a:pt x="14400" y="4657"/>
                    <a:pt x="14211" y="3869"/>
                  </a:cubicBezTo>
                  <a:cubicBezTo>
                    <a:pt x="14021" y="3080"/>
                    <a:pt x="14400" y="2292"/>
                    <a:pt x="15347" y="1504"/>
                  </a:cubicBezTo>
                  <a:cubicBezTo>
                    <a:pt x="16295" y="715"/>
                    <a:pt x="17811" y="-73"/>
                    <a:pt x="18568" y="6"/>
                  </a:cubicBezTo>
                  <a:cubicBezTo>
                    <a:pt x="19326" y="85"/>
                    <a:pt x="19326" y="1031"/>
                    <a:pt x="17432" y="3790"/>
                  </a:cubicBezTo>
                  <a:cubicBezTo>
                    <a:pt x="15537" y="6549"/>
                    <a:pt x="11747" y="11121"/>
                    <a:pt x="9474" y="13959"/>
                  </a:cubicBezTo>
                  <a:cubicBezTo>
                    <a:pt x="7200" y="16797"/>
                    <a:pt x="6442" y="17901"/>
                    <a:pt x="5495" y="19004"/>
                  </a:cubicBezTo>
                  <a:cubicBezTo>
                    <a:pt x="4547" y="20108"/>
                    <a:pt x="3411" y="21212"/>
                    <a:pt x="3411" y="21369"/>
                  </a:cubicBezTo>
                  <a:cubicBezTo>
                    <a:pt x="3411" y="21527"/>
                    <a:pt x="4547" y="20739"/>
                    <a:pt x="6632" y="19477"/>
                  </a:cubicBezTo>
                  <a:cubicBezTo>
                    <a:pt x="8716" y="18216"/>
                    <a:pt x="11747" y="16482"/>
                    <a:pt x="14400" y="15220"/>
                  </a:cubicBezTo>
                  <a:cubicBezTo>
                    <a:pt x="17053" y="13959"/>
                    <a:pt x="19326" y="13171"/>
                    <a:pt x="20463" y="13171"/>
                  </a:cubicBezTo>
                  <a:cubicBezTo>
                    <a:pt x="21600" y="13171"/>
                    <a:pt x="21600" y="13959"/>
                    <a:pt x="21600" y="15142"/>
                  </a:cubicBezTo>
                  <a:cubicBezTo>
                    <a:pt x="21600" y="16324"/>
                    <a:pt x="21600" y="17901"/>
                    <a:pt x="21032" y="19004"/>
                  </a:cubicBezTo>
                  <a:cubicBezTo>
                    <a:pt x="20463" y="20108"/>
                    <a:pt x="19326" y="20739"/>
                    <a:pt x="16295" y="20975"/>
                  </a:cubicBezTo>
                  <a:cubicBezTo>
                    <a:pt x="13263" y="21212"/>
                    <a:pt x="8337" y="21054"/>
                    <a:pt x="5305" y="20660"/>
                  </a:cubicBezTo>
                  <a:cubicBezTo>
                    <a:pt x="2274" y="20266"/>
                    <a:pt x="1137" y="19635"/>
                    <a:pt x="0" y="19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1919744" y="3960148"/>
              <a:ext cx="126207" cy="8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698" fill="norm" stroke="1" extrusionOk="0">
                  <a:moveTo>
                    <a:pt x="11745" y="11340"/>
                  </a:moveTo>
                  <a:cubicBezTo>
                    <a:pt x="11745" y="8640"/>
                    <a:pt x="11745" y="5940"/>
                    <a:pt x="11025" y="3780"/>
                  </a:cubicBezTo>
                  <a:cubicBezTo>
                    <a:pt x="10305" y="1620"/>
                    <a:pt x="8865" y="0"/>
                    <a:pt x="7245" y="0"/>
                  </a:cubicBezTo>
                  <a:cubicBezTo>
                    <a:pt x="5625" y="0"/>
                    <a:pt x="3825" y="1620"/>
                    <a:pt x="2565" y="3780"/>
                  </a:cubicBezTo>
                  <a:cubicBezTo>
                    <a:pt x="1305" y="5940"/>
                    <a:pt x="585" y="8640"/>
                    <a:pt x="225" y="11340"/>
                  </a:cubicBezTo>
                  <a:cubicBezTo>
                    <a:pt x="-135" y="14040"/>
                    <a:pt x="-135" y="16740"/>
                    <a:pt x="765" y="18630"/>
                  </a:cubicBezTo>
                  <a:cubicBezTo>
                    <a:pt x="1665" y="20520"/>
                    <a:pt x="3465" y="21600"/>
                    <a:pt x="7065" y="19710"/>
                  </a:cubicBezTo>
                  <a:cubicBezTo>
                    <a:pt x="10665" y="17820"/>
                    <a:pt x="16065" y="12960"/>
                    <a:pt x="21465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2050142" y="3998248"/>
              <a:ext cx="72009" cy="3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150" fill="norm" stroke="1" extrusionOk="0">
                  <a:moveTo>
                    <a:pt x="8035" y="0"/>
                  </a:moveTo>
                  <a:cubicBezTo>
                    <a:pt x="4949" y="1200"/>
                    <a:pt x="1864" y="2400"/>
                    <a:pt x="629" y="6000"/>
                  </a:cubicBezTo>
                  <a:cubicBezTo>
                    <a:pt x="-605" y="9600"/>
                    <a:pt x="12" y="15600"/>
                    <a:pt x="2172" y="18600"/>
                  </a:cubicBezTo>
                  <a:cubicBezTo>
                    <a:pt x="4332" y="21600"/>
                    <a:pt x="8035" y="21600"/>
                    <a:pt x="11429" y="20400"/>
                  </a:cubicBezTo>
                  <a:cubicBezTo>
                    <a:pt x="14824" y="19200"/>
                    <a:pt x="17909" y="16800"/>
                    <a:pt x="20995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2176622" y="3775998"/>
              <a:ext cx="8522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8579" y="171"/>
                    <a:pt x="15945" y="343"/>
                    <a:pt x="13311" y="1457"/>
                  </a:cubicBezTo>
                  <a:cubicBezTo>
                    <a:pt x="10676" y="2571"/>
                    <a:pt x="8042" y="4629"/>
                    <a:pt x="5672" y="7029"/>
                  </a:cubicBezTo>
                  <a:cubicBezTo>
                    <a:pt x="3301" y="9429"/>
                    <a:pt x="1193" y="12171"/>
                    <a:pt x="403" y="14657"/>
                  </a:cubicBezTo>
                  <a:cubicBezTo>
                    <a:pt x="-387" y="17143"/>
                    <a:pt x="140" y="19371"/>
                    <a:pt x="6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2187766" y="3944455"/>
              <a:ext cx="99485" cy="6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16085" y="955"/>
                  </a:moveTo>
                  <a:cubicBezTo>
                    <a:pt x="13787" y="280"/>
                    <a:pt x="11489" y="-395"/>
                    <a:pt x="9421" y="280"/>
                  </a:cubicBezTo>
                  <a:cubicBezTo>
                    <a:pt x="7353" y="955"/>
                    <a:pt x="5515" y="2980"/>
                    <a:pt x="3677" y="5343"/>
                  </a:cubicBezTo>
                  <a:cubicBezTo>
                    <a:pt x="1838" y="7705"/>
                    <a:pt x="0" y="10405"/>
                    <a:pt x="0" y="12768"/>
                  </a:cubicBezTo>
                  <a:cubicBezTo>
                    <a:pt x="0" y="15130"/>
                    <a:pt x="1838" y="17155"/>
                    <a:pt x="5745" y="18505"/>
                  </a:cubicBezTo>
                  <a:cubicBezTo>
                    <a:pt x="9651" y="19855"/>
                    <a:pt x="15626" y="20530"/>
                    <a:pt x="21600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3213629" y="3446796"/>
              <a:ext cx="182828" cy="29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90" fill="norm" stroke="1" extrusionOk="0">
                  <a:moveTo>
                    <a:pt x="1428" y="6454"/>
                  </a:moveTo>
                  <a:cubicBezTo>
                    <a:pt x="931" y="5521"/>
                    <a:pt x="435" y="4589"/>
                    <a:pt x="186" y="3656"/>
                  </a:cubicBezTo>
                  <a:cubicBezTo>
                    <a:pt x="-62" y="2724"/>
                    <a:pt x="-62" y="1792"/>
                    <a:pt x="186" y="2103"/>
                  </a:cubicBezTo>
                  <a:cubicBezTo>
                    <a:pt x="435" y="2413"/>
                    <a:pt x="931" y="3967"/>
                    <a:pt x="1428" y="7153"/>
                  </a:cubicBezTo>
                  <a:cubicBezTo>
                    <a:pt x="1924" y="10339"/>
                    <a:pt x="2421" y="15156"/>
                    <a:pt x="2669" y="17953"/>
                  </a:cubicBezTo>
                  <a:cubicBezTo>
                    <a:pt x="2917" y="20750"/>
                    <a:pt x="2917" y="21527"/>
                    <a:pt x="2669" y="21372"/>
                  </a:cubicBezTo>
                  <a:cubicBezTo>
                    <a:pt x="2421" y="21216"/>
                    <a:pt x="1924" y="20128"/>
                    <a:pt x="1676" y="19118"/>
                  </a:cubicBezTo>
                  <a:cubicBezTo>
                    <a:pt x="1428" y="18108"/>
                    <a:pt x="1428" y="17176"/>
                    <a:pt x="1428" y="16088"/>
                  </a:cubicBezTo>
                  <a:cubicBezTo>
                    <a:pt x="1428" y="15000"/>
                    <a:pt x="1428" y="13757"/>
                    <a:pt x="1924" y="13446"/>
                  </a:cubicBezTo>
                  <a:cubicBezTo>
                    <a:pt x="2421" y="13136"/>
                    <a:pt x="3414" y="13757"/>
                    <a:pt x="4531" y="14068"/>
                  </a:cubicBezTo>
                  <a:cubicBezTo>
                    <a:pt x="5648" y="14379"/>
                    <a:pt x="6890" y="14379"/>
                    <a:pt x="8876" y="13524"/>
                  </a:cubicBezTo>
                  <a:cubicBezTo>
                    <a:pt x="10862" y="12669"/>
                    <a:pt x="13593" y="10960"/>
                    <a:pt x="15455" y="8940"/>
                  </a:cubicBezTo>
                  <a:cubicBezTo>
                    <a:pt x="17317" y="6920"/>
                    <a:pt x="18310" y="4589"/>
                    <a:pt x="19179" y="2880"/>
                  </a:cubicBezTo>
                  <a:cubicBezTo>
                    <a:pt x="20048" y="1170"/>
                    <a:pt x="20793" y="82"/>
                    <a:pt x="21166" y="5"/>
                  </a:cubicBezTo>
                  <a:cubicBezTo>
                    <a:pt x="21538" y="-73"/>
                    <a:pt x="21538" y="859"/>
                    <a:pt x="21166" y="3967"/>
                  </a:cubicBezTo>
                  <a:cubicBezTo>
                    <a:pt x="20793" y="7075"/>
                    <a:pt x="20048" y="12359"/>
                    <a:pt x="19676" y="15389"/>
                  </a:cubicBezTo>
                  <a:cubicBezTo>
                    <a:pt x="19304" y="18419"/>
                    <a:pt x="19304" y="19196"/>
                    <a:pt x="19304" y="19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3454400" y="3642648"/>
              <a:ext cx="1" cy="952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556000" y="3445798"/>
              <a:ext cx="7626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0" y="0"/>
                  </a:moveTo>
                  <a:cubicBezTo>
                    <a:pt x="7389" y="3067"/>
                    <a:pt x="14779" y="6133"/>
                    <a:pt x="18189" y="9333"/>
                  </a:cubicBezTo>
                  <a:cubicBezTo>
                    <a:pt x="21600" y="12533"/>
                    <a:pt x="21032" y="15867"/>
                    <a:pt x="17621" y="17933"/>
                  </a:cubicBezTo>
                  <a:cubicBezTo>
                    <a:pt x="14211" y="20000"/>
                    <a:pt x="7958" y="20800"/>
                    <a:pt x="17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749588" y="3655348"/>
              <a:ext cx="14296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3348" y="21600"/>
                  </a:moveTo>
                  <a:cubicBezTo>
                    <a:pt x="1760" y="20000"/>
                    <a:pt x="172" y="18400"/>
                    <a:pt x="13" y="16400"/>
                  </a:cubicBezTo>
                  <a:cubicBezTo>
                    <a:pt x="-146" y="14400"/>
                    <a:pt x="1125" y="12000"/>
                    <a:pt x="4936" y="9200"/>
                  </a:cubicBezTo>
                  <a:cubicBezTo>
                    <a:pt x="8748" y="6400"/>
                    <a:pt x="15101" y="3200"/>
                    <a:pt x="214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3829691" y="3553748"/>
              <a:ext cx="1840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4971"/>
                    <a:pt x="4073" y="9943"/>
                    <a:pt x="1673" y="13286"/>
                  </a:cubicBezTo>
                  <a:cubicBezTo>
                    <a:pt x="-727" y="16629"/>
                    <a:pt x="-727" y="18343"/>
                    <a:pt x="2873" y="19457"/>
                  </a:cubicBezTo>
                  <a:cubicBezTo>
                    <a:pt x="6473" y="20571"/>
                    <a:pt x="13673" y="21086"/>
                    <a:pt x="20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4119033" y="3490248"/>
              <a:ext cx="4021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019"/>
                    <a:pt x="5400" y="8037"/>
                    <a:pt x="2160" y="11637"/>
                  </a:cubicBezTo>
                  <a:cubicBezTo>
                    <a:pt x="-1080" y="15237"/>
                    <a:pt x="0" y="18419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040301" y="3493651"/>
              <a:ext cx="201499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29" fill="norm" stroke="1" extrusionOk="0">
                  <a:moveTo>
                    <a:pt x="1169" y="21029"/>
                  </a:moveTo>
                  <a:cubicBezTo>
                    <a:pt x="494" y="17272"/>
                    <a:pt x="-181" y="13516"/>
                    <a:pt x="44" y="10229"/>
                  </a:cubicBezTo>
                  <a:cubicBezTo>
                    <a:pt x="269" y="6942"/>
                    <a:pt x="1394" y="4125"/>
                    <a:pt x="4432" y="2246"/>
                  </a:cubicBezTo>
                  <a:cubicBezTo>
                    <a:pt x="7469" y="368"/>
                    <a:pt x="12419" y="-571"/>
                    <a:pt x="15569" y="368"/>
                  </a:cubicBezTo>
                  <a:cubicBezTo>
                    <a:pt x="18719" y="1307"/>
                    <a:pt x="20069" y="4125"/>
                    <a:pt x="21419" y="6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025900" y="3731548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7280"/>
                    <a:pt x="12077" y="12960"/>
                    <a:pt x="15677" y="9360"/>
                  </a:cubicBezTo>
                  <a:cubicBezTo>
                    <a:pt x="19277" y="5760"/>
                    <a:pt x="2043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336258" y="3487804"/>
              <a:ext cx="115093" cy="30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72" fill="norm" stroke="1" extrusionOk="0">
                  <a:moveTo>
                    <a:pt x="20973" y="174"/>
                  </a:moveTo>
                  <a:cubicBezTo>
                    <a:pt x="19044" y="23"/>
                    <a:pt x="17116" y="-128"/>
                    <a:pt x="15380" y="174"/>
                  </a:cubicBezTo>
                  <a:cubicBezTo>
                    <a:pt x="13644" y="476"/>
                    <a:pt x="12102" y="1231"/>
                    <a:pt x="9594" y="3422"/>
                  </a:cubicBezTo>
                  <a:cubicBezTo>
                    <a:pt x="7087" y="5612"/>
                    <a:pt x="3616" y="9237"/>
                    <a:pt x="1687" y="12107"/>
                  </a:cubicBezTo>
                  <a:cubicBezTo>
                    <a:pt x="-241" y="14977"/>
                    <a:pt x="-627" y="17092"/>
                    <a:pt x="1109" y="18527"/>
                  </a:cubicBezTo>
                  <a:cubicBezTo>
                    <a:pt x="2844" y="19962"/>
                    <a:pt x="6702" y="20717"/>
                    <a:pt x="10559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477113" y="3506978"/>
              <a:ext cx="155302" cy="23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27" fill="norm" stroke="1" extrusionOk="0">
                  <a:moveTo>
                    <a:pt x="5204" y="2503"/>
                  </a:moveTo>
                  <a:cubicBezTo>
                    <a:pt x="5496" y="1165"/>
                    <a:pt x="5788" y="-173"/>
                    <a:pt x="5204" y="18"/>
                  </a:cubicBezTo>
                  <a:cubicBezTo>
                    <a:pt x="4620" y="209"/>
                    <a:pt x="3161" y="1930"/>
                    <a:pt x="2139" y="4988"/>
                  </a:cubicBezTo>
                  <a:cubicBezTo>
                    <a:pt x="1118" y="8046"/>
                    <a:pt x="534" y="12443"/>
                    <a:pt x="242" y="15119"/>
                  </a:cubicBezTo>
                  <a:cubicBezTo>
                    <a:pt x="-50" y="17795"/>
                    <a:pt x="-50" y="18751"/>
                    <a:pt x="96" y="18273"/>
                  </a:cubicBezTo>
                  <a:cubicBezTo>
                    <a:pt x="242" y="17795"/>
                    <a:pt x="534" y="15884"/>
                    <a:pt x="1555" y="14928"/>
                  </a:cubicBezTo>
                  <a:cubicBezTo>
                    <a:pt x="2577" y="13972"/>
                    <a:pt x="4328" y="13972"/>
                    <a:pt x="6809" y="12443"/>
                  </a:cubicBezTo>
                  <a:cubicBezTo>
                    <a:pt x="9291" y="10914"/>
                    <a:pt x="12501" y="7855"/>
                    <a:pt x="14545" y="5944"/>
                  </a:cubicBezTo>
                  <a:cubicBezTo>
                    <a:pt x="16588" y="4032"/>
                    <a:pt x="17464" y="3268"/>
                    <a:pt x="18631" y="2408"/>
                  </a:cubicBezTo>
                  <a:cubicBezTo>
                    <a:pt x="19799" y="1547"/>
                    <a:pt x="21258" y="592"/>
                    <a:pt x="21404" y="783"/>
                  </a:cubicBezTo>
                  <a:cubicBezTo>
                    <a:pt x="21550" y="974"/>
                    <a:pt x="20382" y="2312"/>
                    <a:pt x="19215" y="5370"/>
                  </a:cubicBezTo>
                  <a:cubicBezTo>
                    <a:pt x="18047" y="8429"/>
                    <a:pt x="16880" y="13208"/>
                    <a:pt x="16150" y="16170"/>
                  </a:cubicBezTo>
                  <a:cubicBezTo>
                    <a:pt x="15420" y="19133"/>
                    <a:pt x="15128" y="20280"/>
                    <a:pt x="14836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648200" y="3663815"/>
              <a:ext cx="101600" cy="14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6900"/>
                  </a:moveTo>
                  <a:cubicBezTo>
                    <a:pt x="450" y="5400"/>
                    <a:pt x="900" y="3900"/>
                    <a:pt x="2475" y="2550"/>
                  </a:cubicBezTo>
                  <a:cubicBezTo>
                    <a:pt x="4050" y="1200"/>
                    <a:pt x="6750" y="0"/>
                    <a:pt x="8775" y="0"/>
                  </a:cubicBezTo>
                  <a:cubicBezTo>
                    <a:pt x="10800" y="0"/>
                    <a:pt x="12150" y="1200"/>
                    <a:pt x="12600" y="3450"/>
                  </a:cubicBezTo>
                  <a:cubicBezTo>
                    <a:pt x="13050" y="5700"/>
                    <a:pt x="12600" y="9000"/>
                    <a:pt x="11475" y="11250"/>
                  </a:cubicBezTo>
                  <a:cubicBezTo>
                    <a:pt x="10350" y="13500"/>
                    <a:pt x="8550" y="14700"/>
                    <a:pt x="6750" y="16350"/>
                  </a:cubicBezTo>
                  <a:cubicBezTo>
                    <a:pt x="4950" y="18000"/>
                    <a:pt x="3150" y="20100"/>
                    <a:pt x="4050" y="20850"/>
                  </a:cubicBezTo>
                  <a:cubicBezTo>
                    <a:pt x="4950" y="21600"/>
                    <a:pt x="8550" y="21000"/>
                    <a:pt x="11925" y="19950"/>
                  </a:cubicBezTo>
                  <a:cubicBezTo>
                    <a:pt x="15300" y="18900"/>
                    <a:pt x="18450" y="17400"/>
                    <a:pt x="21600" y="15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4775200" y="3483898"/>
              <a:ext cx="4330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7" h="21600" fill="norm" stroke="1" extrusionOk="0">
                  <a:moveTo>
                    <a:pt x="8836" y="0"/>
                  </a:moveTo>
                  <a:cubicBezTo>
                    <a:pt x="9818" y="1440"/>
                    <a:pt x="10800" y="2880"/>
                    <a:pt x="13745" y="4968"/>
                  </a:cubicBezTo>
                  <a:cubicBezTo>
                    <a:pt x="16691" y="7056"/>
                    <a:pt x="21600" y="9792"/>
                    <a:pt x="19636" y="12672"/>
                  </a:cubicBezTo>
                  <a:cubicBezTo>
                    <a:pt x="17673" y="15552"/>
                    <a:pt x="8836" y="185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4883149" y="3642648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900"/>
                    <a:pt x="7200" y="16200"/>
                    <a:pt x="10800" y="12600"/>
                  </a:cubicBezTo>
                  <a:cubicBezTo>
                    <a:pt x="14400" y="9000"/>
                    <a:pt x="18000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4925520" y="3585498"/>
              <a:ext cx="5288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20754" y="0"/>
                  </a:moveTo>
                  <a:cubicBezTo>
                    <a:pt x="14108" y="2700"/>
                    <a:pt x="7462" y="5400"/>
                    <a:pt x="3723" y="8550"/>
                  </a:cubicBezTo>
                  <a:cubicBezTo>
                    <a:pt x="-15" y="11700"/>
                    <a:pt x="-846" y="15300"/>
                    <a:pt x="816" y="17550"/>
                  </a:cubicBezTo>
                  <a:cubicBezTo>
                    <a:pt x="2477" y="19800"/>
                    <a:pt x="6631" y="20700"/>
                    <a:pt x="107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264150" y="3668048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607049" y="3655348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981699" y="3629948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090658" y="3534698"/>
              <a:ext cx="3074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1895"/>
                    <a:pt x="6514" y="3789"/>
                    <a:pt x="2914" y="6821"/>
                  </a:cubicBezTo>
                  <a:cubicBezTo>
                    <a:pt x="-686" y="9853"/>
                    <a:pt x="-686" y="14021"/>
                    <a:pt x="1474" y="16674"/>
                  </a:cubicBezTo>
                  <a:cubicBezTo>
                    <a:pt x="3634" y="19326"/>
                    <a:pt x="7954" y="20463"/>
                    <a:pt x="122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6432550" y="3483898"/>
              <a:ext cx="423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52"/>
                    <a:pt x="21600" y="9704"/>
                    <a:pt x="21600" y="13304"/>
                  </a:cubicBezTo>
                  <a:cubicBezTo>
                    <a:pt x="21600" y="16904"/>
                    <a:pt x="10800" y="19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6347737" y="3500746"/>
              <a:ext cx="249914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381" fill="norm" stroke="1" extrusionOk="0">
                  <a:moveTo>
                    <a:pt x="194" y="20381"/>
                  </a:moveTo>
                  <a:cubicBezTo>
                    <a:pt x="13" y="14028"/>
                    <a:pt x="-169" y="7675"/>
                    <a:pt x="285" y="3863"/>
                  </a:cubicBezTo>
                  <a:cubicBezTo>
                    <a:pt x="739" y="52"/>
                    <a:pt x="1828" y="-1219"/>
                    <a:pt x="5458" y="1322"/>
                  </a:cubicBezTo>
                  <a:cubicBezTo>
                    <a:pt x="9088" y="3863"/>
                    <a:pt x="15260" y="10216"/>
                    <a:pt x="21431" y="16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6337300" y="3750598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6800"/>
                    <a:pt x="10000" y="12000"/>
                    <a:pt x="13600" y="8400"/>
                  </a:cubicBezTo>
                  <a:cubicBezTo>
                    <a:pt x="17200" y="4800"/>
                    <a:pt x="194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667017" y="3489030"/>
              <a:ext cx="127483" cy="28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531" fill="norm" stroke="1" extrusionOk="0">
                  <a:moveTo>
                    <a:pt x="20983" y="3504"/>
                  </a:moveTo>
                  <a:cubicBezTo>
                    <a:pt x="20286" y="2529"/>
                    <a:pt x="19589" y="1555"/>
                    <a:pt x="18370" y="905"/>
                  </a:cubicBezTo>
                  <a:cubicBezTo>
                    <a:pt x="17151" y="256"/>
                    <a:pt x="15409" y="-69"/>
                    <a:pt x="13841" y="12"/>
                  </a:cubicBezTo>
                  <a:cubicBezTo>
                    <a:pt x="12273" y="93"/>
                    <a:pt x="10880" y="581"/>
                    <a:pt x="8441" y="2773"/>
                  </a:cubicBezTo>
                  <a:cubicBezTo>
                    <a:pt x="6002" y="4966"/>
                    <a:pt x="2518" y="8863"/>
                    <a:pt x="951" y="12030"/>
                  </a:cubicBezTo>
                  <a:cubicBezTo>
                    <a:pt x="-617" y="15197"/>
                    <a:pt x="-269" y="17633"/>
                    <a:pt x="2170" y="19095"/>
                  </a:cubicBezTo>
                  <a:cubicBezTo>
                    <a:pt x="4609" y="20557"/>
                    <a:pt x="9138" y="21044"/>
                    <a:pt x="13667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834716" y="3483898"/>
              <a:ext cx="16126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12343" y="0"/>
                  </a:moveTo>
                  <a:cubicBezTo>
                    <a:pt x="10379" y="1371"/>
                    <a:pt x="8416" y="2743"/>
                    <a:pt x="6873" y="5229"/>
                  </a:cubicBezTo>
                  <a:cubicBezTo>
                    <a:pt x="5330" y="7714"/>
                    <a:pt x="4208" y="11314"/>
                    <a:pt x="3506" y="13714"/>
                  </a:cubicBezTo>
                  <a:cubicBezTo>
                    <a:pt x="2805" y="16114"/>
                    <a:pt x="2525" y="17314"/>
                    <a:pt x="1823" y="17571"/>
                  </a:cubicBezTo>
                  <a:cubicBezTo>
                    <a:pt x="1122" y="17829"/>
                    <a:pt x="0" y="17143"/>
                    <a:pt x="0" y="16543"/>
                  </a:cubicBezTo>
                  <a:cubicBezTo>
                    <a:pt x="0" y="15943"/>
                    <a:pt x="1122" y="15429"/>
                    <a:pt x="4348" y="13714"/>
                  </a:cubicBezTo>
                  <a:cubicBezTo>
                    <a:pt x="7574" y="12000"/>
                    <a:pt x="12904" y="9086"/>
                    <a:pt x="16270" y="7114"/>
                  </a:cubicBezTo>
                  <a:cubicBezTo>
                    <a:pt x="19636" y="5143"/>
                    <a:pt x="21039" y="4114"/>
                    <a:pt x="21319" y="4114"/>
                  </a:cubicBezTo>
                  <a:cubicBezTo>
                    <a:pt x="21600" y="4114"/>
                    <a:pt x="20758" y="5143"/>
                    <a:pt x="19075" y="8229"/>
                  </a:cubicBezTo>
                  <a:cubicBezTo>
                    <a:pt x="17392" y="11314"/>
                    <a:pt x="14868" y="16457"/>
                    <a:pt x="123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979291" y="3703705"/>
              <a:ext cx="87264" cy="11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255" fill="norm" stroke="1" extrusionOk="0">
                  <a:moveTo>
                    <a:pt x="2862" y="5361"/>
                  </a:moveTo>
                  <a:cubicBezTo>
                    <a:pt x="2862" y="3323"/>
                    <a:pt x="2862" y="1285"/>
                    <a:pt x="3113" y="1285"/>
                  </a:cubicBezTo>
                  <a:cubicBezTo>
                    <a:pt x="3364" y="1285"/>
                    <a:pt x="3867" y="3323"/>
                    <a:pt x="3867" y="5361"/>
                  </a:cubicBezTo>
                  <a:cubicBezTo>
                    <a:pt x="3867" y="7398"/>
                    <a:pt x="3364" y="9436"/>
                    <a:pt x="2611" y="11474"/>
                  </a:cubicBezTo>
                  <a:cubicBezTo>
                    <a:pt x="1857" y="13512"/>
                    <a:pt x="853" y="15549"/>
                    <a:pt x="350" y="15346"/>
                  </a:cubicBezTo>
                  <a:cubicBezTo>
                    <a:pt x="-152" y="15142"/>
                    <a:pt x="-152" y="12697"/>
                    <a:pt x="601" y="10251"/>
                  </a:cubicBezTo>
                  <a:cubicBezTo>
                    <a:pt x="1355" y="7806"/>
                    <a:pt x="2862" y="5361"/>
                    <a:pt x="4620" y="3323"/>
                  </a:cubicBezTo>
                  <a:cubicBezTo>
                    <a:pt x="6378" y="1285"/>
                    <a:pt x="8388" y="-345"/>
                    <a:pt x="11401" y="63"/>
                  </a:cubicBezTo>
                  <a:cubicBezTo>
                    <a:pt x="14415" y="470"/>
                    <a:pt x="18434" y="2915"/>
                    <a:pt x="19941" y="6787"/>
                  </a:cubicBezTo>
                  <a:cubicBezTo>
                    <a:pt x="21448" y="10659"/>
                    <a:pt x="20443" y="15957"/>
                    <a:pt x="19439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7156450" y="3471198"/>
              <a:ext cx="16086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3" y="0"/>
                    <a:pt x="8526" y="0"/>
                    <a:pt x="11937" y="0"/>
                  </a:cubicBezTo>
                  <a:cubicBezTo>
                    <a:pt x="15347" y="0"/>
                    <a:pt x="17905" y="0"/>
                    <a:pt x="19468" y="391"/>
                  </a:cubicBezTo>
                  <a:cubicBezTo>
                    <a:pt x="21032" y="783"/>
                    <a:pt x="21600" y="1565"/>
                    <a:pt x="21600" y="3209"/>
                  </a:cubicBezTo>
                  <a:cubicBezTo>
                    <a:pt x="21600" y="4852"/>
                    <a:pt x="21032" y="7357"/>
                    <a:pt x="19468" y="10565"/>
                  </a:cubicBezTo>
                  <a:cubicBezTo>
                    <a:pt x="17905" y="13774"/>
                    <a:pt x="15347" y="17687"/>
                    <a:pt x="127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7099300" y="3494978"/>
              <a:ext cx="214216" cy="35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40" fill="norm" stroke="1" extrusionOk="0">
                  <a:moveTo>
                    <a:pt x="0" y="1651"/>
                  </a:moveTo>
                  <a:cubicBezTo>
                    <a:pt x="629" y="1133"/>
                    <a:pt x="1258" y="616"/>
                    <a:pt x="3984" y="293"/>
                  </a:cubicBezTo>
                  <a:cubicBezTo>
                    <a:pt x="6711" y="-31"/>
                    <a:pt x="11534" y="-160"/>
                    <a:pt x="14889" y="293"/>
                  </a:cubicBezTo>
                  <a:cubicBezTo>
                    <a:pt x="18245" y="745"/>
                    <a:pt x="20132" y="1780"/>
                    <a:pt x="20866" y="3397"/>
                  </a:cubicBezTo>
                  <a:cubicBezTo>
                    <a:pt x="21600" y="5014"/>
                    <a:pt x="21181" y="7212"/>
                    <a:pt x="19817" y="9735"/>
                  </a:cubicBezTo>
                  <a:cubicBezTo>
                    <a:pt x="18454" y="12257"/>
                    <a:pt x="16148" y="15102"/>
                    <a:pt x="13946" y="17107"/>
                  </a:cubicBezTo>
                  <a:cubicBezTo>
                    <a:pt x="11744" y="19112"/>
                    <a:pt x="9647" y="20276"/>
                    <a:pt x="755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136143" y="3522114"/>
              <a:ext cx="216408" cy="47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58" fill="norm" stroke="1" extrusionOk="0">
                  <a:moveTo>
                    <a:pt x="13891" y="2553"/>
                  </a:moveTo>
                  <a:cubicBezTo>
                    <a:pt x="13472" y="2079"/>
                    <a:pt x="13053" y="1605"/>
                    <a:pt x="12843" y="1132"/>
                  </a:cubicBezTo>
                  <a:cubicBezTo>
                    <a:pt x="12633" y="658"/>
                    <a:pt x="12633" y="184"/>
                    <a:pt x="12109" y="42"/>
                  </a:cubicBezTo>
                  <a:cubicBezTo>
                    <a:pt x="11585" y="-100"/>
                    <a:pt x="10536" y="89"/>
                    <a:pt x="8754" y="1037"/>
                  </a:cubicBezTo>
                  <a:cubicBezTo>
                    <a:pt x="6971" y="1984"/>
                    <a:pt x="4455" y="3689"/>
                    <a:pt x="2777" y="6247"/>
                  </a:cubicBezTo>
                  <a:cubicBezTo>
                    <a:pt x="1099" y="8805"/>
                    <a:pt x="260" y="12216"/>
                    <a:pt x="51" y="14774"/>
                  </a:cubicBezTo>
                  <a:cubicBezTo>
                    <a:pt x="-159" y="17332"/>
                    <a:pt x="260" y="19037"/>
                    <a:pt x="1833" y="20079"/>
                  </a:cubicBezTo>
                  <a:cubicBezTo>
                    <a:pt x="3406" y="21121"/>
                    <a:pt x="6132" y="21500"/>
                    <a:pt x="9592" y="21311"/>
                  </a:cubicBezTo>
                  <a:cubicBezTo>
                    <a:pt x="13053" y="21121"/>
                    <a:pt x="17247" y="20363"/>
                    <a:pt x="21441" y="19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136650" y="3763298"/>
              <a:ext cx="285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100"/>
                    <a:pt x="8640" y="12600"/>
                    <a:pt x="12240" y="9000"/>
                  </a:cubicBezTo>
                  <a:cubicBezTo>
                    <a:pt x="15840" y="5400"/>
                    <a:pt x="1872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436812" y="3371957"/>
              <a:ext cx="220538" cy="65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5" fill="norm" stroke="1" extrusionOk="0">
                  <a:moveTo>
                    <a:pt x="21434" y="1585"/>
                  </a:moveTo>
                  <a:cubicBezTo>
                    <a:pt x="19171" y="1031"/>
                    <a:pt x="16908" y="477"/>
                    <a:pt x="14645" y="200"/>
                  </a:cubicBezTo>
                  <a:cubicBezTo>
                    <a:pt x="12383" y="-77"/>
                    <a:pt x="10120" y="-77"/>
                    <a:pt x="8268" y="269"/>
                  </a:cubicBezTo>
                  <a:cubicBezTo>
                    <a:pt x="6417" y="615"/>
                    <a:pt x="4977" y="1308"/>
                    <a:pt x="3640" y="3004"/>
                  </a:cubicBezTo>
                  <a:cubicBezTo>
                    <a:pt x="2303" y="4700"/>
                    <a:pt x="1068" y="7400"/>
                    <a:pt x="451" y="9927"/>
                  </a:cubicBezTo>
                  <a:cubicBezTo>
                    <a:pt x="-166" y="12454"/>
                    <a:pt x="-166" y="14808"/>
                    <a:pt x="554" y="16711"/>
                  </a:cubicBezTo>
                  <a:cubicBezTo>
                    <a:pt x="1274" y="18615"/>
                    <a:pt x="2714" y="20069"/>
                    <a:pt x="5080" y="20796"/>
                  </a:cubicBezTo>
                  <a:cubicBezTo>
                    <a:pt x="7445" y="21523"/>
                    <a:pt x="10737" y="21523"/>
                    <a:pt x="13617" y="21350"/>
                  </a:cubicBezTo>
                  <a:cubicBezTo>
                    <a:pt x="16497" y="21177"/>
                    <a:pt x="18965" y="20831"/>
                    <a:pt x="21434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921605" y="3362703"/>
              <a:ext cx="143062" cy="62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66" fill="norm" stroke="1" extrusionOk="0">
                  <a:moveTo>
                    <a:pt x="356" y="1323"/>
                  </a:moveTo>
                  <a:cubicBezTo>
                    <a:pt x="48" y="961"/>
                    <a:pt x="-261" y="598"/>
                    <a:pt x="356" y="345"/>
                  </a:cubicBezTo>
                  <a:cubicBezTo>
                    <a:pt x="973" y="91"/>
                    <a:pt x="2516" y="-54"/>
                    <a:pt x="4830" y="18"/>
                  </a:cubicBezTo>
                  <a:cubicBezTo>
                    <a:pt x="7145" y="91"/>
                    <a:pt x="10230" y="381"/>
                    <a:pt x="13162" y="671"/>
                  </a:cubicBezTo>
                  <a:cubicBezTo>
                    <a:pt x="16093" y="961"/>
                    <a:pt x="18870" y="1251"/>
                    <a:pt x="20105" y="1976"/>
                  </a:cubicBezTo>
                  <a:cubicBezTo>
                    <a:pt x="21339" y="2700"/>
                    <a:pt x="21030" y="3860"/>
                    <a:pt x="19333" y="5563"/>
                  </a:cubicBezTo>
                  <a:cubicBezTo>
                    <a:pt x="17636" y="7267"/>
                    <a:pt x="14550" y="9514"/>
                    <a:pt x="12236" y="11797"/>
                  </a:cubicBezTo>
                  <a:cubicBezTo>
                    <a:pt x="9922" y="14080"/>
                    <a:pt x="8379" y="16400"/>
                    <a:pt x="7608" y="17849"/>
                  </a:cubicBezTo>
                  <a:cubicBezTo>
                    <a:pt x="6836" y="19299"/>
                    <a:pt x="6836" y="19879"/>
                    <a:pt x="6373" y="20386"/>
                  </a:cubicBezTo>
                  <a:cubicBezTo>
                    <a:pt x="5910" y="20894"/>
                    <a:pt x="4985" y="21329"/>
                    <a:pt x="4059" y="21437"/>
                  </a:cubicBezTo>
                  <a:cubicBezTo>
                    <a:pt x="3133" y="21546"/>
                    <a:pt x="2208" y="21329"/>
                    <a:pt x="1282" y="21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282536" y="3447686"/>
              <a:ext cx="162214" cy="44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09" fill="norm" stroke="1" extrusionOk="0">
                  <a:moveTo>
                    <a:pt x="21498" y="1445"/>
                  </a:moveTo>
                  <a:cubicBezTo>
                    <a:pt x="21217" y="933"/>
                    <a:pt x="20937" y="421"/>
                    <a:pt x="19675" y="165"/>
                  </a:cubicBezTo>
                  <a:cubicBezTo>
                    <a:pt x="18412" y="-91"/>
                    <a:pt x="16168" y="-91"/>
                    <a:pt x="12942" y="472"/>
                  </a:cubicBezTo>
                  <a:cubicBezTo>
                    <a:pt x="9716" y="1035"/>
                    <a:pt x="5508" y="2161"/>
                    <a:pt x="3124" y="3748"/>
                  </a:cubicBezTo>
                  <a:cubicBezTo>
                    <a:pt x="740" y="5335"/>
                    <a:pt x="179" y="7382"/>
                    <a:pt x="38" y="9839"/>
                  </a:cubicBezTo>
                  <a:cubicBezTo>
                    <a:pt x="-102" y="12296"/>
                    <a:pt x="179" y="15162"/>
                    <a:pt x="319" y="16851"/>
                  </a:cubicBezTo>
                  <a:cubicBezTo>
                    <a:pt x="459" y="18540"/>
                    <a:pt x="459" y="19052"/>
                    <a:pt x="599" y="19564"/>
                  </a:cubicBezTo>
                  <a:cubicBezTo>
                    <a:pt x="740" y="20076"/>
                    <a:pt x="1020" y="20588"/>
                    <a:pt x="1862" y="20946"/>
                  </a:cubicBezTo>
                  <a:cubicBezTo>
                    <a:pt x="2703" y="21304"/>
                    <a:pt x="4106" y="21509"/>
                    <a:pt x="6771" y="21509"/>
                  </a:cubicBezTo>
                  <a:cubicBezTo>
                    <a:pt x="9436" y="21509"/>
                    <a:pt x="13363" y="21304"/>
                    <a:pt x="17290" y="21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298700" y="3655348"/>
              <a:ext cx="152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471160" y="3282399"/>
              <a:ext cx="252990" cy="62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41" fill="norm" stroke="1" extrusionOk="0">
                  <a:moveTo>
                    <a:pt x="21514" y="2787"/>
                  </a:moveTo>
                  <a:cubicBezTo>
                    <a:pt x="20614" y="2130"/>
                    <a:pt x="19714" y="1473"/>
                    <a:pt x="18364" y="999"/>
                  </a:cubicBezTo>
                  <a:cubicBezTo>
                    <a:pt x="17014" y="525"/>
                    <a:pt x="15214" y="233"/>
                    <a:pt x="13864" y="87"/>
                  </a:cubicBezTo>
                  <a:cubicBezTo>
                    <a:pt x="12514" y="-59"/>
                    <a:pt x="11614" y="-59"/>
                    <a:pt x="10264" y="379"/>
                  </a:cubicBezTo>
                  <a:cubicBezTo>
                    <a:pt x="8914" y="817"/>
                    <a:pt x="7114" y="1692"/>
                    <a:pt x="5314" y="2969"/>
                  </a:cubicBezTo>
                  <a:cubicBezTo>
                    <a:pt x="3514" y="4246"/>
                    <a:pt x="1714" y="5925"/>
                    <a:pt x="814" y="8223"/>
                  </a:cubicBezTo>
                  <a:cubicBezTo>
                    <a:pt x="-86" y="10522"/>
                    <a:pt x="-86" y="13441"/>
                    <a:pt x="94" y="15667"/>
                  </a:cubicBezTo>
                  <a:cubicBezTo>
                    <a:pt x="274" y="17892"/>
                    <a:pt x="634" y="19425"/>
                    <a:pt x="1084" y="20337"/>
                  </a:cubicBezTo>
                  <a:cubicBezTo>
                    <a:pt x="1534" y="21249"/>
                    <a:pt x="2074" y="21541"/>
                    <a:pt x="3604" y="21541"/>
                  </a:cubicBezTo>
                  <a:cubicBezTo>
                    <a:pt x="5134" y="21541"/>
                    <a:pt x="7654" y="21249"/>
                    <a:pt x="10264" y="20994"/>
                  </a:cubicBezTo>
                  <a:cubicBezTo>
                    <a:pt x="12874" y="20738"/>
                    <a:pt x="15574" y="20519"/>
                    <a:pt x="18274" y="20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7277100" y="3268503"/>
              <a:ext cx="300567" cy="71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13234" y="1327"/>
                  </a:moveTo>
                  <a:cubicBezTo>
                    <a:pt x="13386" y="1007"/>
                    <a:pt x="13538" y="688"/>
                    <a:pt x="14070" y="496"/>
                  </a:cubicBezTo>
                  <a:cubicBezTo>
                    <a:pt x="14603" y="305"/>
                    <a:pt x="15515" y="241"/>
                    <a:pt x="16352" y="177"/>
                  </a:cubicBezTo>
                  <a:cubicBezTo>
                    <a:pt x="17189" y="113"/>
                    <a:pt x="17949" y="49"/>
                    <a:pt x="18710" y="17"/>
                  </a:cubicBezTo>
                  <a:cubicBezTo>
                    <a:pt x="19470" y="-15"/>
                    <a:pt x="20231" y="-15"/>
                    <a:pt x="20763" y="145"/>
                  </a:cubicBezTo>
                  <a:cubicBezTo>
                    <a:pt x="21296" y="305"/>
                    <a:pt x="21600" y="624"/>
                    <a:pt x="21600" y="1678"/>
                  </a:cubicBezTo>
                  <a:cubicBezTo>
                    <a:pt x="21600" y="2733"/>
                    <a:pt x="21296" y="4522"/>
                    <a:pt x="20459" y="6631"/>
                  </a:cubicBezTo>
                  <a:cubicBezTo>
                    <a:pt x="19623" y="8740"/>
                    <a:pt x="18254" y="11168"/>
                    <a:pt x="17341" y="13341"/>
                  </a:cubicBezTo>
                  <a:cubicBezTo>
                    <a:pt x="16428" y="15514"/>
                    <a:pt x="15972" y="17431"/>
                    <a:pt x="15820" y="18549"/>
                  </a:cubicBezTo>
                  <a:cubicBezTo>
                    <a:pt x="15668" y="19668"/>
                    <a:pt x="15820" y="19987"/>
                    <a:pt x="15972" y="20307"/>
                  </a:cubicBezTo>
                  <a:cubicBezTo>
                    <a:pt x="16124" y="20626"/>
                    <a:pt x="16276" y="20946"/>
                    <a:pt x="15972" y="21170"/>
                  </a:cubicBezTo>
                  <a:cubicBezTo>
                    <a:pt x="15668" y="21393"/>
                    <a:pt x="14907" y="21521"/>
                    <a:pt x="12169" y="21553"/>
                  </a:cubicBezTo>
                  <a:cubicBezTo>
                    <a:pt x="9431" y="21585"/>
                    <a:pt x="4715" y="21521"/>
                    <a:pt x="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968500" y="4847925"/>
              <a:ext cx="1841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72" y="11040"/>
                    <a:pt x="7945" y="1783"/>
                    <a:pt x="11545" y="240"/>
                  </a:cubicBezTo>
                  <a:cubicBezTo>
                    <a:pt x="15145" y="-1303"/>
                    <a:pt x="18372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911350" y="4963448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21600"/>
                    <a:pt x="8826" y="21600"/>
                    <a:pt x="12426" y="18000"/>
                  </a:cubicBezTo>
                  <a:cubicBezTo>
                    <a:pt x="16026" y="14400"/>
                    <a:pt x="18813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822450" y="4582448"/>
              <a:ext cx="133350" cy="17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0"/>
                  </a:moveTo>
                  <a:cubicBezTo>
                    <a:pt x="0" y="5591"/>
                    <a:pt x="0" y="11181"/>
                    <a:pt x="0" y="14866"/>
                  </a:cubicBezTo>
                  <a:cubicBezTo>
                    <a:pt x="0" y="18551"/>
                    <a:pt x="0" y="20329"/>
                    <a:pt x="1029" y="20965"/>
                  </a:cubicBezTo>
                  <a:cubicBezTo>
                    <a:pt x="2057" y="21600"/>
                    <a:pt x="4114" y="21092"/>
                    <a:pt x="7714" y="20202"/>
                  </a:cubicBezTo>
                  <a:cubicBezTo>
                    <a:pt x="11314" y="19313"/>
                    <a:pt x="16457" y="18042"/>
                    <a:pt x="21600" y="16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934809" y="4620548"/>
              <a:ext cx="72336" cy="8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401" fill="norm" stroke="1" extrusionOk="0">
                  <a:moveTo>
                    <a:pt x="18550" y="0"/>
                  </a:moveTo>
                  <a:cubicBezTo>
                    <a:pt x="15550" y="527"/>
                    <a:pt x="12550" y="1054"/>
                    <a:pt x="9250" y="3161"/>
                  </a:cubicBezTo>
                  <a:cubicBezTo>
                    <a:pt x="5950" y="5268"/>
                    <a:pt x="2350" y="8956"/>
                    <a:pt x="850" y="12117"/>
                  </a:cubicBezTo>
                  <a:cubicBezTo>
                    <a:pt x="-650" y="15278"/>
                    <a:pt x="-50" y="17912"/>
                    <a:pt x="1750" y="19493"/>
                  </a:cubicBezTo>
                  <a:cubicBezTo>
                    <a:pt x="3550" y="21073"/>
                    <a:pt x="6550" y="21600"/>
                    <a:pt x="9550" y="21337"/>
                  </a:cubicBezTo>
                  <a:cubicBezTo>
                    <a:pt x="12550" y="21073"/>
                    <a:pt x="15550" y="20020"/>
                    <a:pt x="17650" y="17122"/>
                  </a:cubicBezTo>
                  <a:cubicBezTo>
                    <a:pt x="19750" y="14224"/>
                    <a:pt x="20950" y="9483"/>
                    <a:pt x="20350" y="6322"/>
                  </a:cubicBezTo>
                  <a:cubicBezTo>
                    <a:pt x="19750" y="3161"/>
                    <a:pt x="17350" y="1580"/>
                    <a:pt x="149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033446" y="4539133"/>
              <a:ext cx="125554" cy="22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44" fill="norm" stroke="1" extrusionOk="0">
                  <a:moveTo>
                    <a:pt x="21354" y="3398"/>
                  </a:moveTo>
                  <a:cubicBezTo>
                    <a:pt x="20994" y="2425"/>
                    <a:pt x="20634" y="1452"/>
                    <a:pt x="19374" y="771"/>
                  </a:cubicBezTo>
                  <a:cubicBezTo>
                    <a:pt x="18114" y="90"/>
                    <a:pt x="15954" y="-299"/>
                    <a:pt x="13614" y="285"/>
                  </a:cubicBezTo>
                  <a:cubicBezTo>
                    <a:pt x="11274" y="869"/>
                    <a:pt x="8754" y="2425"/>
                    <a:pt x="6414" y="5442"/>
                  </a:cubicBezTo>
                  <a:cubicBezTo>
                    <a:pt x="4074" y="8458"/>
                    <a:pt x="1914" y="12933"/>
                    <a:pt x="834" y="15755"/>
                  </a:cubicBezTo>
                  <a:cubicBezTo>
                    <a:pt x="-246" y="18577"/>
                    <a:pt x="-246" y="19744"/>
                    <a:pt x="654" y="20425"/>
                  </a:cubicBezTo>
                  <a:cubicBezTo>
                    <a:pt x="1554" y="21106"/>
                    <a:pt x="3354" y="21301"/>
                    <a:pt x="6594" y="20620"/>
                  </a:cubicBezTo>
                  <a:cubicBezTo>
                    <a:pt x="9834" y="19939"/>
                    <a:pt x="14514" y="18382"/>
                    <a:pt x="19194" y="16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057400" y="4658648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581188" y="4741198"/>
              <a:ext cx="333462" cy="35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10" fill="norm" stroke="1" extrusionOk="0">
                  <a:moveTo>
                    <a:pt x="21127" y="0"/>
                  </a:moveTo>
                  <a:cubicBezTo>
                    <a:pt x="17436" y="1779"/>
                    <a:pt x="13745" y="3558"/>
                    <a:pt x="11147" y="4765"/>
                  </a:cubicBezTo>
                  <a:cubicBezTo>
                    <a:pt x="8550" y="5972"/>
                    <a:pt x="7046" y="6607"/>
                    <a:pt x="6021" y="7115"/>
                  </a:cubicBezTo>
                  <a:cubicBezTo>
                    <a:pt x="4995" y="7624"/>
                    <a:pt x="4448" y="8005"/>
                    <a:pt x="4517" y="8386"/>
                  </a:cubicBezTo>
                  <a:cubicBezTo>
                    <a:pt x="4585" y="8767"/>
                    <a:pt x="5269" y="9148"/>
                    <a:pt x="6978" y="9339"/>
                  </a:cubicBezTo>
                  <a:cubicBezTo>
                    <a:pt x="8686" y="9529"/>
                    <a:pt x="11421" y="9529"/>
                    <a:pt x="13198" y="9593"/>
                  </a:cubicBezTo>
                  <a:cubicBezTo>
                    <a:pt x="14975" y="9656"/>
                    <a:pt x="15795" y="9784"/>
                    <a:pt x="16069" y="10165"/>
                  </a:cubicBezTo>
                  <a:cubicBezTo>
                    <a:pt x="16342" y="10546"/>
                    <a:pt x="16069" y="11181"/>
                    <a:pt x="14291" y="12325"/>
                  </a:cubicBezTo>
                  <a:cubicBezTo>
                    <a:pt x="12514" y="13468"/>
                    <a:pt x="9233" y="15120"/>
                    <a:pt x="6841" y="16264"/>
                  </a:cubicBezTo>
                  <a:cubicBezTo>
                    <a:pt x="4448" y="17407"/>
                    <a:pt x="2945" y="18042"/>
                    <a:pt x="1851" y="18614"/>
                  </a:cubicBezTo>
                  <a:cubicBezTo>
                    <a:pt x="757" y="19186"/>
                    <a:pt x="74" y="19694"/>
                    <a:pt x="5" y="20202"/>
                  </a:cubicBezTo>
                  <a:cubicBezTo>
                    <a:pt x="-63" y="20711"/>
                    <a:pt x="484" y="21219"/>
                    <a:pt x="2193" y="21409"/>
                  </a:cubicBezTo>
                  <a:cubicBezTo>
                    <a:pt x="3902" y="21600"/>
                    <a:pt x="6772" y="21473"/>
                    <a:pt x="10190" y="21409"/>
                  </a:cubicBezTo>
                  <a:cubicBezTo>
                    <a:pt x="13608" y="21346"/>
                    <a:pt x="17572" y="21346"/>
                    <a:pt x="21537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540000" y="5293648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2558999" y="5201483"/>
              <a:ext cx="25452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702" fill="norm" stroke="1" extrusionOk="0">
                  <a:moveTo>
                    <a:pt x="5024" y="20702"/>
                  </a:moveTo>
                  <a:cubicBezTo>
                    <a:pt x="1701" y="10884"/>
                    <a:pt x="-1622" y="1066"/>
                    <a:pt x="870" y="84"/>
                  </a:cubicBezTo>
                  <a:cubicBezTo>
                    <a:pt x="3363" y="-898"/>
                    <a:pt x="11670" y="6957"/>
                    <a:pt x="19978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2667000" y="5255548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2641600" y="5331748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2837227" y="5261898"/>
              <a:ext cx="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00"/>
                    <a:pt x="1783" y="10400"/>
                    <a:pt x="240" y="14000"/>
                  </a:cubicBezTo>
                  <a:cubicBezTo>
                    <a:pt x="-1303" y="17600"/>
                    <a:pt x="4868" y="196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2743199" y="4505638"/>
              <a:ext cx="101601" cy="16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5748"/>
                  </a:moveTo>
                  <a:cubicBezTo>
                    <a:pt x="0" y="9798"/>
                    <a:pt x="0" y="13848"/>
                    <a:pt x="0" y="16548"/>
                  </a:cubicBezTo>
                  <a:cubicBezTo>
                    <a:pt x="0" y="19248"/>
                    <a:pt x="0" y="20598"/>
                    <a:pt x="0" y="20598"/>
                  </a:cubicBezTo>
                  <a:cubicBezTo>
                    <a:pt x="0" y="20598"/>
                    <a:pt x="0" y="19248"/>
                    <a:pt x="675" y="16278"/>
                  </a:cubicBezTo>
                  <a:cubicBezTo>
                    <a:pt x="1350" y="13308"/>
                    <a:pt x="2700" y="8718"/>
                    <a:pt x="4050" y="5748"/>
                  </a:cubicBezTo>
                  <a:cubicBezTo>
                    <a:pt x="5400" y="2778"/>
                    <a:pt x="6750" y="1428"/>
                    <a:pt x="8550" y="618"/>
                  </a:cubicBezTo>
                  <a:cubicBezTo>
                    <a:pt x="10350" y="-192"/>
                    <a:pt x="12600" y="-462"/>
                    <a:pt x="14850" y="1428"/>
                  </a:cubicBezTo>
                  <a:cubicBezTo>
                    <a:pt x="17100" y="3318"/>
                    <a:pt x="19350" y="7368"/>
                    <a:pt x="20475" y="11013"/>
                  </a:cubicBezTo>
                  <a:cubicBezTo>
                    <a:pt x="21600" y="14658"/>
                    <a:pt x="21600" y="17898"/>
                    <a:pt x="21600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3150394" y="4723471"/>
              <a:ext cx="177007" cy="39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55" fill="norm" stroke="1" extrusionOk="0">
                  <a:moveTo>
                    <a:pt x="21504" y="1669"/>
                  </a:moveTo>
                  <a:cubicBezTo>
                    <a:pt x="21504" y="1088"/>
                    <a:pt x="21504" y="508"/>
                    <a:pt x="20861" y="217"/>
                  </a:cubicBezTo>
                  <a:cubicBezTo>
                    <a:pt x="20218" y="-73"/>
                    <a:pt x="18933" y="-73"/>
                    <a:pt x="16361" y="217"/>
                  </a:cubicBezTo>
                  <a:cubicBezTo>
                    <a:pt x="13790" y="508"/>
                    <a:pt x="9933" y="1088"/>
                    <a:pt x="7361" y="1553"/>
                  </a:cubicBezTo>
                  <a:cubicBezTo>
                    <a:pt x="4790" y="2017"/>
                    <a:pt x="3504" y="2366"/>
                    <a:pt x="2604" y="3237"/>
                  </a:cubicBezTo>
                  <a:cubicBezTo>
                    <a:pt x="1704" y="4108"/>
                    <a:pt x="1190" y="5501"/>
                    <a:pt x="1061" y="7766"/>
                  </a:cubicBezTo>
                  <a:cubicBezTo>
                    <a:pt x="933" y="10030"/>
                    <a:pt x="1190" y="13166"/>
                    <a:pt x="1061" y="15314"/>
                  </a:cubicBezTo>
                  <a:cubicBezTo>
                    <a:pt x="933" y="17462"/>
                    <a:pt x="418" y="18624"/>
                    <a:pt x="161" y="19495"/>
                  </a:cubicBezTo>
                  <a:cubicBezTo>
                    <a:pt x="-96" y="20366"/>
                    <a:pt x="-96" y="20946"/>
                    <a:pt x="547" y="21237"/>
                  </a:cubicBezTo>
                  <a:cubicBezTo>
                    <a:pt x="1190" y="21527"/>
                    <a:pt x="2475" y="21527"/>
                    <a:pt x="5690" y="21237"/>
                  </a:cubicBezTo>
                  <a:cubicBezTo>
                    <a:pt x="8904" y="20946"/>
                    <a:pt x="14047" y="20366"/>
                    <a:pt x="19190" y="19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3136900" y="4899948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6800"/>
                    <a:pt x="7800" y="12000"/>
                    <a:pt x="11400" y="8400"/>
                  </a:cubicBezTo>
                  <a:cubicBezTo>
                    <a:pt x="15000" y="4800"/>
                    <a:pt x="183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3494809" y="4684947"/>
              <a:ext cx="188191" cy="44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56" fill="norm" stroke="1" extrusionOk="0">
                  <a:moveTo>
                    <a:pt x="21338" y="576"/>
                  </a:moveTo>
                  <a:cubicBezTo>
                    <a:pt x="18938" y="369"/>
                    <a:pt x="16538" y="163"/>
                    <a:pt x="14738" y="59"/>
                  </a:cubicBezTo>
                  <a:cubicBezTo>
                    <a:pt x="12938" y="-44"/>
                    <a:pt x="11738" y="-44"/>
                    <a:pt x="10418" y="318"/>
                  </a:cubicBezTo>
                  <a:cubicBezTo>
                    <a:pt x="9098" y="679"/>
                    <a:pt x="7658" y="1403"/>
                    <a:pt x="6698" y="3108"/>
                  </a:cubicBezTo>
                  <a:cubicBezTo>
                    <a:pt x="5738" y="4813"/>
                    <a:pt x="5258" y="7500"/>
                    <a:pt x="4418" y="10188"/>
                  </a:cubicBezTo>
                  <a:cubicBezTo>
                    <a:pt x="3578" y="12875"/>
                    <a:pt x="2378" y="15562"/>
                    <a:pt x="1778" y="17164"/>
                  </a:cubicBezTo>
                  <a:cubicBezTo>
                    <a:pt x="1178" y="18766"/>
                    <a:pt x="1178" y="19282"/>
                    <a:pt x="818" y="19799"/>
                  </a:cubicBezTo>
                  <a:cubicBezTo>
                    <a:pt x="458" y="20316"/>
                    <a:pt x="-262" y="20833"/>
                    <a:pt x="98" y="21091"/>
                  </a:cubicBezTo>
                  <a:cubicBezTo>
                    <a:pt x="458" y="21349"/>
                    <a:pt x="1898" y="21349"/>
                    <a:pt x="5018" y="21401"/>
                  </a:cubicBezTo>
                  <a:cubicBezTo>
                    <a:pt x="8138" y="21453"/>
                    <a:pt x="12938" y="21556"/>
                    <a:pt x="15818" y="21556"/>
                  </a:cubicBezTo>
                  <a:cubicBezTo>
                    <a:pt x="18698" y="21556"/>
                    <a:pt x="19658" y="21453"/>
                    <a:pt x="20618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3848463" y="4772948"/>
              <a:ext cx="31388" cy="29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28" fill="norm" stroke="1" extrusionOk="0">
                  <a:moveTo>
                    <a:pt x="21353" y="0"/>
                  </a:moveTo>
                  <a:cubicBezTo>
                    <a:pt x="17033" y="5439"/>
                    <a:pt x="12713" y="10878"/>
                    <a:pt x="9113" y="14141"/>
                  </a:cubicBezTo>
                  <a:cubicBezTo>
                    <a:pt x="5513" y="17404"/>
                    <a:pt x="2633" y="18492"/>
                    <a:pt x="1193" y="19502"/>
                  </a:cubicBezTo>
                  <a:cubicBezTo>
                    <a:pt x="-247" y="20512"/>
                    <a:pt x="-247" y="21445"/>
                    <a:pt x="473" y="21522"/>
                  </a:cubicBezTo>
                  <a:cubicBezTo>
                    <a:pt x="1193" y="21600"/>
                    <a:pt x="2633" y="20823"/>
                    <a:pt x="4073" y="20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3746500" y="4793699"/>
              <a:ext cx="2286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400" y="11153"/>
                    <a:pt x="10800" y="2153"/>
                    <a:pt x="14400" y="353"/>
                  </a:cubicBezTo>
                  <a:cubicBezTo>
                    <a:pt x="18000" y="-1447"/>
                    <a:pt x="198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3695700" y="5052348"/>
              <a:ext cx="311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0" y="17280"/>
                    <a:pt x="6759" y="12960"/>
                    <a:pt x="10359" y="9360"/>
                  </a:cubicBezTo>
                  <a:cubicBezTo>
                    <a:pt x="13959" y="5760"/>
                    <a:pt x="1778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085211" y="4730476"/>
              <a:ext cx="149876" cy="32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306" fill="norm" stroke="1" extrusionOk="0">
                  <a:moveTo>
                    <a:pt x="19842" y="3215"/>
                  </a:moveTo>
                  <a:cubicBezTo>
                    <a:pt x="20426" y="2100"/>
                    <a:pt x="21010" y="985"/>
                    <a:pt x="20426" y="427"/>
                  </a:cubicBezTo>
                  <a:cubicBezTo>
                    <a:pt x="19842" y="-130"/>
                    <a:pt x="18091" y="-130"/>
                    <a:pt x="15902" y="358"/>
                  </a:cubicBezTo>
                  <a:cubicBezTo>
                    <a:pt x="13713" y="845"/>
                    <a:pt x="11086" y="1821"/>
                    <a:pt x="8167" y="3911"/>
                  </a:cubicBezTo>
                  <a:cubicBezTo>
                    <a:pt x="5248" y="6002"/>
                    <a:pt x="2037" y="9207"/>
                    <a:pt x="724" y="11924"/>
                  </a:cubicBezTo>
                  <a:cubicBezTo>
                    <a:pt x="-590" y="14642"/>
                    <a:pt x="-6" y="16871"/>
                    <a:pt x="1599" y="18474"/>
                  </a:cubicBezTo>
                  <a:cubicBezTo>
                    <a:pt x="3205" y="20076"/>
                    <a:pt x="5832" y="21052"/>
                    <a:pt x="8896" y="21261"/>
                  </a:cubicBezTo>
                  <a:cubicBezTo>
                    <a:pt x="11961" y="21470"/>
                    <a:pt x="15464" y="20913"/>
                    <a:pt x="18967" y="20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4312155" y="4772948"/>
              <a:ext cx="16804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4796" y="0"/>
                  </a:moveTo>
                  <a:cubicBezTo>
                    <a:pt x="3446" y="2792"/>
                    <a:pt x="2096" y="5584"/>
                    <a:pt x="1421" y="8302"/>
                  </a:cubicBezTo>
                  <a:cubicBezTo>
                    <a:pt x="746" y="11020"/>
                    <a:pt x="746" y="13665"/>
                    <a:pt x="881" y="15355"/>
                  </a:cubicBezTo>
                  <a:cubicBezTo>
                    <a:pt x="1016" y="17045"/>
                    <a:pt x="1286" y="17780"/>
                    <a:pt x="1286" y="17633"/>
                  </a:cubicBezTo>
                  <a:cubicBezTo>
                    <a:pt x="1286" y="17486"/>
                    <a:pt x="1016" y="16457"/>
                    <a:pt x="746" y="15502"/>
                  </a:cubicBezTo>
                  <a:cubicBezTo>
                    <a:pt x="476" y="14547"/>
                    <a:pt x="206" y="13665"/>
                    <a:pt x="71" y="12710"/>
                  </a:cubicBezTo>
                  <a:cubicBezTo>
                    <a:pt x="-64" y="11755"/>
                    <a:pt x="-64" y="10727"/>
                    <a:pt x="611" y="10359"/>
                  </a:cubicBezTo>
                  <a:cubicBezTo>
                    <a:pt x="1286" y="9992"/>
                    <a:pt x="2636" y="10286"/>
                    <a:pt x="4661" y="10286"/>
                  </a:cubicBezTo>
                  <a:cubicBezTo>
                    <a:pt x="6686" y="10286"/>
                    <a:pt x="9386" y="9992"/>
                    <a:pt x="12086" y="8743"/>
                  </a:cubicBezTo>
                  <a:cubicBezTo>
                    <a:pt x="14786" y="7494"/>
                    <a:pt x="17486" y="5290"/>
                    <a:pt x="19106" y="3600"/>
                  </a:cubicBezTo>
                  <a:cubicBezTo>
                    <a:pt x="20726" y="1910"/>
                    <a:pt x="21266" y="735"/>
                    <a:pt x="21401" y="808"/>
                  </a:cubicBezTo>
                  <a:cubicBezTo>
                    <a:pt x="21536" y="882"/>
                    <a:pt x="21266" y="2204"/>
                    <a:pt x="20726" y="4702"/>
                  </a:cubicBezTo>
                  <a:cubicBezTo>
                    <a:pt x="20186" y="7200"/>
                    <a:pt x="19376" y="10873"/>
                    <a:pt x="19106" y="13886"/>
                  </a:cubicBezTo>
                  <a:cubicBezTo>
                    <a:pt x="18836" y="16898"/>
                    <a:pt x="19106" y="19249"/>
                    <a:pt x="193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4533900" y="4995198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4559299" y="4874548"/>
              <a:ext cx="37260" cy="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1" h="20699" fill="norm" stroke="1" extrusionOk="0">
                  <a:moveTo>
                    <a:pt x="3240" y="5635"/>
                  </a:moveTo>
                  <a:cubicBezTo>
                    <a:pt x="1080" y="10330"/>
                    <a:pt x="-1080" y="15026"/>
                    <a:pt x="1080" y="17843"/>
                  </a:cubicBezTo>
                  <a:cubicBezTo>
                    <a:pt x="3240" y="20661"/>
                    <a:pt x="9720" y="21600"/>
                    <a:pt x="14040" y="19722"/>
                  </a:cubicBezTo>
                  <a:cubicBezTo>
                    <a:pt x="18360" y="17843"/>
                    <a:pt x="20520" y="13148"/>
                    <a:pt x="17820" y="9391"/>
                  </a:cubicBezTo>
                  <a:cubicBezTo>
                    <a:pt x="15120" y="5635"/>
                    <a:pt x="7560" y="2817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4648200" y="4723849"/>
              <a:ext cx="89474" cy="34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382" fill="norm" stroke="1" extrusionOk="0">
                  <a:moveTo>
                    <a:pt x="0" y="684"/>
                  </a:moveTo>
                  <a:cubicBezTo>
                    <a:pt x="1964" y="289"/>
                    <a:pt x="3927" y="-106"/>
                    <a:pt x="5645" y="26"/>
                  </a:cubicBezTo>
                  <a:cubicBezTo>
                    <a:pt x="7364" y="157"/>
                    <a:pt x="8836" y="816"/>
                    <a:pt x="11782" y="3318"/>
                  </a:cubicBezTo>
                  <a:cubicBezTo>
                    <a:pt x="14727" y="5821"/>
                    <a:pt x="19145" y="10167"/>
                    <a:pt x="20373" y="13328"/>
                  </a:cubicBezTo>
                  <a:cubicBezTo>
                    <a:pt x="21600" y="16489"/>
                    <a:pt x="19636" y="18465"/>
                    <a:pt x="17427" y="19716"/>
                  </a:cubicBezTo>
                  <a:cubicBezTo>
                    <a:pt x="15218" y="20967"/>
                    <a:pt x="12764" y="21494"/>
                    <a:pt x="11045" y="21362"/>
                  </a:cubicBezTo>
                  <a:cubicBezTo>
                    <a:pt x="9327" y="21231"/>
                    <a:pt x="8345" y="20440"/>
                    <a:pt x="7364" y="19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4756150" y="4663117"/>
              <a:ext cx="183356" cy="539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25" fill="norm" stroke="1" extrusionOk="0">
                  <a:moveTo>
                    <a:pt x="745" y="1581"/>
                  </a:moveTo>
                  <a:cubicBezTo>
                    <a:pt x="4221" y="1079"/>
                    <a:pt x="7697" y="577"/>
                    <a:pt x="10303" y="284"/>
                  </a:cubicBezTo>
                  <a:cubicBezTo>
                    <a:pt x="12910" y="-9"/>
                    <a:pt x="14648" y="-93"/>
                    <a:pt x="15766" y="116"/>
                  </a:cubicBezTo>
                  <a:cubicBezTo>
                    <a:pt x="16883" y="326"/>
                    <a:pt x="17379" y="828"/>
                    <a:pt x="17628" y="2544"/>
                  </a:cubicBezTo>
                  <a:cubicBezTo>
                    <a:pt x="17876" y="4260"/>
                    <a:pt x="17876" y="7191"/>
                    <a:pt x="18248" y="9702"/>
                  </a:cubicBezTo>
                  <a:cubicBezTo>
                    <a:pt x="18621" y="12214"/>
                    <a:pt x="19366" y="14307"/>
                    <a:pt x="19986" y="15856"/>
                  </a:cubicBezTo>
                  <a:cubicBezTo>
                    <a:pt x="20607" y="17405"/>
                    <a:pt x="21103" y="18409"/>
                    <a:pt x="21352" y="19205"/>
                  </a:cubicBezTo>
                  <a:cubicBezTo>
                    <a:pt x="21600" y="20000"/>
                    <a:pt x="21600" y="20586"/>
                    <a:pt x="20979" y="20963"/>
                  </a:cubicBezTo>
                  <a:cubicBezTo>
                    <a:pt x="20359" y="21340"/>
                    <a:pt x="19117" y="21507"/>
                    <a:pt x="15517" y="21047"/>
                  </a:cubicBezTo>
                  <a:cubicBezTo>
                    <a:pt x="11917" y="20586"/>
                    <a:pt x="5959" y="19498"/>
                    <a:pt x="0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492749" y="4851478"/>
              <a:ext cx="1841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731" y="2735"/>
                    <a:pt x="5462" y="-1585"/>
                    <a:pt x="9062" y="575"/>
                  </a:cubicBezTo>
                  <a:cubicBezTo>
                    <a:pt x="12662" y="2735"/>
                    <a:pt x="17131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518150" y="5007898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6122396" y="4720031"/>
              <a:ext cx="282334" cy="38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60" fill="norm" stroke="1" extrusionOk="0">
                  <a:moveTo>
                    <a:pt x="19125" y="1180"/>
                  </a:moveTo>
                  <a:cubicBezTo>
                    <a:pt x="20085" y="590"/>
                    <a:pt x="21045" y="0"/>
                    <a:pt x="21285" y="0"/>
                  </a:cubicBezTo>
                  <a:cubicBezTo>
                    <a:pt x="21525" y="0"/>
                    <a:pt x="21045" y="590"/>
                    <a:pt x="19125" y="1711"/>
                  </a:cubicBezTo>
                  <a:cubicBezTo>
                    <a:pt x="17205" y="2833"/>
                    <a:pt x="13845" y="4485"/>
                    <a:pt x="11365" y="5607"/>
                  </a:cubicBezTo>
                  <a:cubicBezTo>
                    <a:pt x="8885" y="6728"/>
                    <a:pt x="7285" y="7318"/>
                    <a:pt x="6085" y="7849"/>
                  </a:cubicBezTo>
                  <a:cubicBezTo>
                    <a:pt x="4885" y="8380"/>
                    <a:pt x="4085" y="8852"/>
                    <a:pt x="4085" y="9148"/>
                  </a:cubicBezTo>
                  <a:cubicBezTo>
                    <a:pt x="4085" y="9443"/>
                    <a:pt x="4885" y="9561"/>
                    <a:pt x="6885" y="9561"/>
                  </a:cubicBezTo>
                  <a:cubicBezTo>
                    <a:pt x="8885" y="9561"/>
                    <a:pt x="12085" y="9443"/>
                    <a:pt x="14085" y="9384"/>
                  </a:cubicBezTo>
                  <a:cubicBezTo>
                    <a:pt x="16085" y="9325"/>
                    <a:pt x="16885" y="9325"/>
                    <a:pt x="17285" y="9620"/>
                  </a:cubicBezTo>
                  <a:cubicBezTo>
                    <a:pt x="17685" y="9915"/>
                    <a:pt x="17685" y="10505"/>
                    <a:pt x="16005" y="11744"/>
                  </a:cubicBezTo>
                  <a:cubicBezTo>
                    <a:pt x="14325" y="12984"/>
                    <a:pt x="10965" y="14872"/>
                    <a:pt x="8325" y="16289"/>
                  </a:cubicBezTo>
                  <a:cubicBezTo>
                    <a:pt x="5685" y="17705"/>
                    <a:pt x="3765" y="18649"/>
                    <a:pt x="2325" y="19416"/>
                  </a:cubicBezTo>
                  <a:cubicBezTo>
                    <a:pt x="885" y="20184"/>
                    <a:pt x="-75" y="20774"/>
                    <a:pt x="5" y="21128"/>
                  </a:cubicBezTo>
                  <a:cubicBezTo>
                    <a:pt x="85" y="21482"/>
                    <a:pt x="1205" y="21600"/>
                    <a:pt x="3925" y="21246"/>
                  </a:cubicBezTo>
                  <a:cubicBezTo>
                    <a:pt x="6645" y="20892"/>
                    <a:pt x="10965" y="20066"/>
                    <a:pt x="13525" y="19652"/>
                  </a:cubicBezTo>
                  <a:cubicBezTo>
                    <a:pt x="16085" y="19239"/>
                    <a:pt x="16885" y="19239"/>
                    <a:pt x="18005" y="19180"/>
                  </a:cubicBezTo>
                  <a:cubicBezTo>
                    <a:pt x="19125" y="19121"/>
                    <a:pt x="20565" y="19003"/>
                    <a:pt x="21045" y="19180"/>
                  </a:cubicBezTo>
                  <a:cubicBezTo>
                    <a:pt x="21525" y="19357"/>
                    <a:pt x="21045" y="19830"/>
                    <a:pt x="20565" y="20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6134100" y="5268248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160"/>
                    <a:pt x="14400" y="4320"/>
                    <a:pt x="18000" y="7920"/>
                  </a:cubicBezTo>
                  <a:cubicBezTo>
                    <a:pt x="21600" y="11520"/>
                    <a:pt x="21600" y="165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159500" y="5179348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6223000" y="5255548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229350" y="5312698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6357529" y="5223798"/>
              <a:ext cx="3057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1271"/>
                    <a:pt x="4958" y="2541"/>
                    <a:pt x="2078" y="4235"/>
                  </a:cubicBezTo>
                  <a:cubicBezTo>
                    <a:pt x="-802" y="5929"/>
                    <a:pt x="-802" y="8047"/>
                    <a:pt x="2798" y="11012"/>
                  </a:cubicBezTo>
                  <a:cubicBezTo>
                    <a:pt x="6398" y="13976"/>
                    <a:pt x="13598" y="17788"/>
                    <a:pt x="207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6206843" y="4568347"/>
              <a:ext cx="79657" cy="18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52" fill="norm" stroke="1" extrusionOk="0">
                  <a:moveTo>
                    <a:pt x="928" y="6868"/>
                  </a:moveTo>
                  <a:cubicBezTo>
                    <a:pt x="928" y="10840"/>
                    <a:pt x="928" y="14813"/>
                    <a:pt x="1212" y="17420"/>
                  </a:cubicBezTo>
                  <a:cubicBezTo>
                    <a:pt x="1496" y="20027"/>
                    <a:pt x="2065" y="21268"/>
                    <a:pt x="2065" y="21144"/>
                  </a:cubicBezTo>
                  <a:cubicBezTo>
                    <a:pt x="2065" y="21020"/>
                    <a:pt x="1496" y="19530"/>
                    <a:pt x="928" y="16551"/>
                  </a:cubicBezTo>
                  <a:cubicBezTo>
                    <a:pt x="359" y="13571"/>
                    <a:pt x="-209" y="9102"/>
                    <a:pt x="75" y="5999"/>
                  </a:cubicBezTo>
                  <a:cubicBezTo>
                    <a:pt x="359" y="2896"/>
                    <a:pt x="1496" y="1158"/>
                    <a:pt x="3486" y="413"/>
                  </a:cubicBezTo>
                  <a:cubicBezTo>
                    <a:pt x="5475" y="-332"/>
                    <a:pt x="8317" y="-84"/>
                    <a:pt x="10875" y="1282"/>
                  </a:cubicBezTo>
                  <a:cubicBezTo>
                    <a:pt x="13433" y="2647"/>
                    <a:pt x="15707" y="5130"/>
                    <a:pt x="17412" y="7613"/>
                  </a:cubicBezTo>
                  <a:cubicBezTo>
                    <a:pt x="19117" y="10096"/>
                    <a:pt x="20254" y="12578"/>
                    <a:pt x="21391" y="15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579542" y="4627849"/>
              <a:ext cx="87980" cy="43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04" fill="norm" stroke="1" extrusionOk="0">
                  <a:moveTo>
                    <a:pt x="1283" y="10700"/>
                  </a:moveTo>
                  <a:cubicBezTo>
                    <a:pt x="3795" y="13229"/>
                    <a:pt x="6306" y="15758"/>
                    <a:pt x="7813" y="17391"/>
                  </a:cubicBezTo>
                  <a:cubicBezTo>
                    <a:pt x="9320" y="19024"/>
                    <a:pt x="9823" y="19762"/>
                    <a:pt x="9823" y="20394"/>
                  </a:cubicBezTo>
                  <a:cubicBezTo>
                    <a:pt x="9823" y="21026"/>
                    <a:pt x="9320" y="21553"/>
                    <a:pt x="8316" y="21500"/>
                  </a:cubicBezTo>
                  <a:cubicBezTo>
                    <a:pt x="7311" y="21448"/>
                    <a:pt x="5804" y="20815"/>
                    <a:pt x="4046" y="18655"/>
                  </a:cubicBezTo>
                  <a:cubicBezTo>
                    <a:pt x="2288" y="16495"/>
                    <a:pt x="278" y="12808"/>
                    <a:pt x="27" y="9541"/>
                  </a:cubicBezTo>
                  <a:cubicBezTo>
                    <a:pt x="-224" y="6275"/>
                    <a:pt x="1283" y="3430"/>
                    <a:pt x="3041" y="1850"/>
                  </a:cubicBezTo>
                  <a:cubicBezTo>
                    <a:pt x="4799" y="269"/>
                    <a:pt x="6809" y="-47"/>
                    <a:pt x="8818" y="6"/>
                  </a:cubicBezTo>
                  <a:cubicBezTo>
                    <a:pt x="10827" y="58"/>
                    <a:pt x="12836" y="480"/>
                    <a:pt x="15097" y="1955"/>
                  </a:cubicBezTo>
                  <a:cubicBezTo>
                    <a:pt x="17357" y="3430"/>
                    <a:pt x="19869" y="5959"/>
                    <a:pt x="20623" y="7487"/>
                  </a:cubicBezTo>
                  <a:cubicBezTo>
                    <a:pt x="21376" y="9014"/>
                    <a:pt x="20371" y="9541"/>
                    <a:pt x="18864" y="10015"/>
                  </a:cubicBezTo>
                  <a:cubicBezTo>
                    <a:pt x="17357" y="10490"/>
                    <a:pt x="15348" y="10911"/>
                    <a:pt x="12585" y="11069"/>
                  </a:cubicBezTo>
                  <a:cubicBezTo>
                    <a:pt x="9823" y="11227"/>
                    <a:pt x="6306" y="11122"/>
                    <a:pt x="4799" y="10806"/>
                  </a:cubicBezTo>
                  <a:cubicBezTo>
                    <a:pt x="3292" y="10490"/>
                    <a:pt x="3795" y="9963"/>
                    <a:pt x="4297" y="9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6680200" y="4811048"/>
              <a:ext cx="120650" cy="18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8545"/>
                  </a:moveTo>
                  <a:cubicBezTo>
                    <a:pt x="1516" y="7596"/>
                    <a:pt x="3032" y="6646"/>
                    <a:pt x="4737" y="6527"/>
                  </a:cubicBezTo>
                  <a:cubicBezTo>
                    <a:pt x="6442" y="6409"/>
                    <a:pt x="8337" y="7121"/>
                    <a:pt x="10421" y="9020"/>
                  </a:cubicBezTo>
                  <a:cubicBezTo>
                    <a:pt x="12505" y="10919"/>
                    <a:pt x="14779" y="14004"/>
                    <a:pt x="15726" y="16141"/>
                  </a:cubicBezTo>
                  <a:cubicBezTo>
                    <a:pt x="16674" y="18277"/>
                    <a:pt x="16295" y="19464"/>
                    <a:pt x="15158" y="20295"/>
                  </a:cubicBezTo>
                  <a:cubicBezTo>
                    <a:pt x="14021" y="21125"/>
                    <a:pt x="12126" y="21600"/>
                    <a:pt x="10611" y="20888"/>
                  </a:cubicBezTo>
                  <a:cubicBezTo>
                    <a:pt x="9095" y="20176"/>
                    <a:pt x="7958" y="18277"/>
                    <a:pt x="7958" y="15310"/>
                  </a:cubicBezTo>
                  <a:cubicBezTo>
                    <a:pt x="7958" y="12343"/>
                    <a:pt x="9095" y="8308"/>
                    <a:pt x="11558" y="5578"/>
                  </a:cubicBezTo>
                  <a:cubicBezTo>
                    <a:pt x="14021" y="2848"/>
                    <a:pt x="17811" y="1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6890963" y="4683553"/>
              <a:ext cx="106737" cy="35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502" fill="norm" stroke="1" extrusionOk="0">
                  <a:moveTo>
                    <a:pt x="20946" y="1180"/>
                  </a:moveTo>
                  <a:cubicBezTo>
                    <a:pt x="19284" y="669"/>
                    <a:pt x="17623" y="158"/>
                    <a:pt x="15754" y="30"/>
                  </a:cubicBezTo>
                  <a:cubicBezTo>
                    <a:pt x="13884" y="-98"/>
                    <a:pt x="11808" y="158"/>
                    <a:pt x="9315" y="1308"/>
                  </a:cubicBezTo>
                  <a:cubicBezTo>
                    <a:pt x="6823" y="2458"/>
                    <a:pt x="3915" y="4503"/>
                    <a:pt x="2046" y="7251"/>
                  </a:cubicBezTo>
                  <a:cubicBezTo>
                    <a:pt x="177" y="9999"/>
                    <a:pt x="-654" y="13450"/>
                    <a:pt x="592" y="15942"/>
                  </a:cubicBezTo>
                  <a:cubicBezTo>
                    <a:pt x="1838" y="18435"/>
                    <a:pt x="5161" y="19968"/>
                    <a:pt x="8484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7020837" y="4696748"/>
              <a:ext cx="16101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4508" y="0"/>
                  </a:moveTo>
                  <a:cubicBezTo>
                    <a:pt x="3666" y="2720"/>
                    <a:pt x="2825" y="5440"/>
                    <a:pt x="2404" y="8560"/>
                  </a:cubicBezTo>
                  <a:cubicBezTo>
                    <a:pt x="1983" y="11680"/>
                    <a:pt x="1983" y="15200"/>
                    <a:pt x="1983" y="17360"/>
                  </a:cubicBezTo>
                  <a:cubicBezTo>
                    <a:pt x="1983" y="19520"/>
                    <a:pt x="1983" y="20320"/>
                    <a:pt x="1843" y="20320"/>
                  </a:cubicBezTo>
                  <a:cubicBezTo>
                    <a:pt x="1703" y="20320"/>
                    <a:pt x="1422" y="19520"/>
                    <a:pt x="1142" y="18720"/>
                  </a:cubicBezTo>
                  <a:cubicBezTo>
                    <a:pt x="861" y="17920"/>
                    <a:pt x="581" y="17120"/>
                    <a:pt x="300" y="16320"/>
                  </a:cubicBezTo>
                  <a:cubicBezTo>
                    <a:pt x="20" y="15520"/>
                    <a:pt x="-261" y="14720"/>
                    <a:pt x="440" y="14480"/>
                  </a:cubicBezTo>
                  <a:cubicBezTo>
                    <a:pt x="1142" y="14240"/>
                    <a:pt x="2825" y="14560"/>
                    <a:pt x="4508" y="14640"/>
                  </a:cubicBezTo>
                  <a:cubicBezTo>
                    <a:pt x="6191" y="14720"/>
                    <a:pt x="7874" y="14560"/>
                    <a:pt x="9838" y="13680"/>
                  </a:cubicBezTo>
                  <a:cubicBezTo>
                    <a:pt x="11801" y="12800"/>
                    <a:pt x="14045" y="11200"/>
                    <a:pt x="15448" y="9920"/>
                  </a:cubicBezTo>
                  <a:cubicBezTo>
                    <a:pt x="16851" y="8640"/>
                    <a:pt x="17412" y="7680"/>
                    <a:pt x="17973" y="6560"/>
                  </a:cubicBezTo>
                  <a:cubicBezTo>
                    <a:pt x="18534" y="5440"/>
                    <a:pt x="19095" y="4160"/>
                    <a:pt x="19516" y="3920"/>
                  </a:cubicBezTo>
                  <a:cubicBezTo>
                    <a:pt x="19936" y="3680"/>
                    <a:pt x="20217" y="4480"/>
                    <a:pt x="20497" y="7600"/>
                  </a:cubicBezTo>
                  <a:cubicBezTo>
                    <a:pt x="20778" y="10720"/>
                    <a:pt x="21058" y="16160"/>
                    <a:pt x="213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7283450" y="4918998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7292885" y="4803475"/>
              <a:ext cx="22316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297" fill="norm" stroke="1" extrusionOk="0">
                  <a:moveTo>
                    <a:pt x="20702" y="11040"/>
                  </a:moveTo>
                  <a:cubicBezTo>
                    <a:pt x="10884" y="4868"/>
                    <a:pt x="1066" y="-1303"/>
                    <a:pt x="84" y="240"/>
                  </a:cubicBezTo>
                  <a:cubicBezTo>
                    <a:pt x="-898" y="1783"/>
                    <a:pt x="6957" y="11040"/>
                    <a:pt x="14811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7372350" y="4684048"/>
              <a:ext cx="8519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1833"/>
                    <a:pt x="14400" y="3665"/>
                    <a:pt x="18000" y="6087"/>
                  </a:cubicBezTo>
                  <a:cubicBezTo>
                    <a:pt x="21600" y="8509"/>
                    <a:pt x="21600" y="11520"/>
                    <a:pt x="18000" y="14204"/>
                  </a:cubicBezTo>
                  <a:cubicBezTo>
                    <a:pt x="14400" y="16887"/>
                    <a:pt x="7200" y="192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6127750" y="5471873"/>
              <a:ext cx="1185334" cy="3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1041" y="14159"/>
                  </a:moveTo>
                  <a:cubicBezTo>
                    <a:pt x="849" y="14159"/>
                    <a:pt x="656" y="14159"/>
                    <a:pt x="444" y="14159"/>
                  </a:cubicBezTo>
                  <a:cubicBezTo>
                    <a:pt x="231" y="14159"/>
                    <a:pt x="0" y="14159"/>
                    <a:pt x="0" y="14159"/>
                  </a:cubicBezTo>
                  <a:cubicBezTo>
                    <a:pt x="0" y="14159"/>
                    <a:pt x="231" y="14159"/>
                    <a:pt x="964" y="12959"/>
                  </a:cubicBezTo>
                  <a:cubicBezTo>
                    <a:pt x="1697" y="11759"/>
                    <a:pt x="2931" y="9359"/>
                    <a:pt x="4359" y="8159"/>
                  </a:cubicBezTo>
                  <a:cubicBezTo>
                    <a:pt x="5786" y="6959"/>
                    <a:pt x="7406" y="6959"/>
                    <a:pt x="8968" y="6359"/>
                  </a:cubicBezTo>
                  <a:cubicBezTo>
                    <a:pt x="10530" y="5759"/>
                    <a:pt x="12034" y="4559"/>
                    <a:pt x="13558" y="3359"/>
                  </a:cubicBezTo>
                  <a:cubicBezTo>
                    <a:pt x="15081" y="2159"/>
                    <a:pt x="16624" y="959"/>
                    <a:pt x="17916" y="359"/>
                  </a:cubicBezTo>
                  <a:cubicBezTo>
                    <a:pt x="19209" y="-241"/>
                    <a:pt x="20250" y="-241"/>
                    <a:pt x="20848" y="1559"/>
                  </a:cubicBezTo>
                  <a:cubicBezTo>
                    <a:pt x="21446" y="3359"/>
                    <a:pt x="21600" y="6959"/>
                    <a:pt x="21600" y="10559"/>
                  </a:cubicBezTo>
                  <a:cubicBezTo>
                    <a:pt x="21600" y="14159"/>
                    <a:pt x="21446" y="17759"/>
                    <a:pt x="21291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6324600" y="5512463"/>
              <a:ext cx="1143000" cy="5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21287"/>
                  </a:moveTo>
                  <a:cubicBezTo>
                    <a:pt x="360" y="17964"/>
                    <a:pt x="720" y="14641"/>
                    <a:pt x="1580" y="11733"/>
                  </a:cubicBezTo>
                  <a:cubicBezTo>
                    <a:pt x="2440" y="8825"/>
                    <a:pt x="3800" y="6333"/>
                    <a:pt x="5220" y="4256"/>
                  </a:cubicBezTo>
                  <a:cubicBezTo>
                    <a:pt x="6640" y="2179"/>
                    <a:pt x="8120" y="518"/>
                    <a:pt x="9800" y="102"/>
                  </a:cubicBezTo>
                  <a:cubicBezTo>
                    <a:pt x="11480" y="-313"/>
                    <a:pt x="13360" y="518"/>
                    <a:pt x="15240" y="3010"/>
                  </a:cubicBezTo>
                  <a:cubicBezTo>
                    <a:pt x="17120" y="5502"/>
                    <a:pt x="19000" y="9656"/>
                    <a:pt x="20060" y="12149"/>
                  </a:cubicBezTo>
                  <a:cubicBezTo>
                    <a:pt x="21120" y="14641"/>
                    <a:pt x="21360" y="15472"/>
                    <a:pt x="21600" y="16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8153127" y="4897831"/>
              <a:ext cx="266974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553" y="21600"/>
                  </a:moveTo>
                  <a:cubicBezTo>
                    <a:pt x="702" y="21600"/>
                    <a:pt x="-148" y="21600"/>
                    <a:pt x="22" y="19440"/>
                  </a:cubicBezTo>
                  <a:cubicBezTo>
                    <a:pt x="192" y="17280"/>
                    <a:pt x="1383" y="12960"/>
                    <a:pt x="4614" y="8640"/>
                  </a:cubicBezTo>
                  <a:cubicBezTo>
                    <a:pt x="7846" y="4320"/>
                    <a:pt x="13118" y="0"/>
                    <a:pt x="16265" y="0"/>
                  </a:cubicBezTo>
                  <a:cubicBezTo>
                    <a:pt x="19411" y="0"/>
                    <a:pt x="20432" y="4320"/>
                    <a:pt x="21452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8166100" y="5039648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8670695" y="4817398"/>
              <a:ext cx="34630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19454" y="0"/>
                  </a:moveTo>
                  <a:cubicBezTo>
                    <a:pt x="17360" y="372"/>
                    <a:pt x="15265" y="745"/>
                    <a:pt x="12974" y="1428"/>
                  </a:cubicBezTo>
                  <a:cubicBezTo>
                    <a:pt x="10683" y="2110"/>
                    <a:pt x="8196" y="3103"/>
                    <a:pt x="6429" y="3910"/>
                  </a:cubicBezTo>
                  <a:cubicBezTo>
                    <a:pt x="4662" y="4717"/>
                    <a:pt x="3614" y="5338"/>
                    <a:pt x="2960" y="5959"/>
                  </a:cubicBezTo>
                  <a:cubicBezTo>
                    <a:pt x="2305" y="6579"/>
                    <a:pt x="2043" y="7200"/>
                    <a:pt x="2305" y="7634"/>
                  </a:cubicBezTo>
                  <a:cubicBezTo>
                    <a:pt x="2567" y="8069"/>
                    <a:pt x="3353" y="8317"/>
                    <a:pt x="5382" y="8503"/>
                  </a:cubicBezTo>
                  <a:cubicBezTo>
                    <a:pt x="7411" y="8690"/>
                    <a:pt x="10683" y="8814"/>
                    <a:pt x="12713" y="9062"/>
                  </a:cubicBezTo>
                  <a:cubicBezTo>
                    <a:pt x="14742" y="9310"/>
                    <a:pt x="15527" y="9683"/>
                    <a:pt x="15723" y="10117"/>
                  </a:cubicBezTo>
                  <a:cubicBezTo>
                    <a:pt x="15920" y="10552"/>
                    <a:pt x="15527" y="11048"/>
                    <a:pt x="13629" y="11979"/>
                  </a:cubicBezTo>
                  <a:cubicBezTo>
                    <a:pt x="11731" y="12910"/>
                    <a:pt x="8327" y="14276"/>
                    <a:pt x="5905" y="15331"/>
                  </a:cubicBezTo>
                  <a:cubicBezTo>
                    <a:pt x="3483" y="16386"/>
                    <a:pt x="2043" y="17131"/>
                    <a:pt x="1127" y="17752"/>
                  </a:cubicBezTo>
                  <a:cubicBezTo>
                    <a:pt x="211" y="18372"/>
                    <a:pt x="-182" y="18869"/>
                    <a:pt x="80" y="19303"/>
                  </a:cubicBezTo>
                  <a:cubicBezTo>
                    <a:pt x="342" y="19738"/>
                    <a:pt x="1258" y="20110"/>
                    <a:pt x="4007" y="20359"/>
                  </a:cubicBezTo>
                  <a:cubicBezTo>
                    <a:pt x="6756" y="20607"/>
                    <a:pt x="11338" y="20731"/>
                    <a:pt x="14545" y="20917"/>
                  </a:cubicBezTo>
                  <a:cubicBezTo>
                    <a:pt x="17753" y="21103"/>
                    <a:pt x="19585" y="21352"/>
                    <a:pt x="214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8731250" y="5382548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8756650" y="526189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8839200" y="5363498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8820150" y="5446048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9052655" y="5376198"/>
              <a:ext cx="2784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771"/>
                    <a:pt x="4867" y="7543"/>
                    <a:pt x="1782" y="11143"/>
                  </a:cubicBezTo>
                  <a:cubicBezTo>
                    <a:pt x="-1304" y="14743"/>
                    <a:pt x="239" y="18171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8858250" y="4594695"/>
              <a:ext cx="152400" cy="14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0" y="1974"/>
                  </a:moveTo>
                  <a:cubicBezTo>
                    <a:pt x="300" y="7057"/>
                    <a:pt x="600" y="12139"/>
                    <a:pt x="900" y="15633"/>
                  </a:cubicBezTo>
                  <a:cubicBezTo>
                    <a:pt x="1200" y="19127"/>
                    <a:pt x="1500" y="21033"/>
                    <a:pt x="1650" y="21033"/>
                  </a:cubicBezTo>
                  <a:cubicBezTo>
                    <a:pt x="1800" y="21033"/>
                    <a:pt x="1800" y="19127"/>
                    <a:pt x="1800" y="16427"/>
                  </a:cubicBezTo>
                  <a:cubicBezTo>
                    <a:pt x="1800" y="13727"/>
                    <a:pt x="1800" y="10233"/>
                    <a:pt x="2250" y="7057"/>
                  </a:cubicBezTo>
                  <a:cubicBezTo>
                    <a:pt x="2700" y="3880"/>
                    <a:pt x="3600" y="1021"/>
                    <a:pt x="4650" y="227"/>
                  </a:cubicBezTo>
                  <a:cubicBezTo>
                    <a:pt x="5700" y="-567"/>
                    <a:pt x="6900" y="704"/>
                    <a:pt x="9750" y="4357"/>
                  </a:cubicBezTo>
                  <a:cubicBezTo>
                    <a:pt x="12600" y="8009"/>
                    <a:pt x="17100" y="14045"/>
                    <a:pt x="21600" y="20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9397999" y="4690398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43"/>
                    <a:pt x="7200" y="6887"/>
                    <a:pt x="3600" y="10487"/>
                  </a:cubicBezTo>
                  <a:cubicBezTo>
                    <a:pt x="0" y="14087"/>
                    <a:pt x="0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9282568" y="5014248"/>
              <a:ext cx="1916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264" y="21600"/>
                  </a:moveTo>
                  <a:cubicBezTo>
                    <a:pt x="1077" y="21600"/>
                    <a:pt x="-110" y="21600"/>
                    <a:pt x="9" y="18000"/>
                  </a:cubicBezTo>
                  <a:cubicBezTo>
                    <a:pt x="127" y="14400"/>
                    <a:pt x="1552" y="7200"/>
                    <a:pt x="5349" y="3600"/>
                  </a:cubicBezTo>
                  <a:cubicBezTo>
                    <a:pt x="9147" y="0"/>
                    <a:pt x="15319" y="0"/>
                    <a:pt x="214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9328150" y="5128548"/>
              <a:ext cx="1714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5532"/>
                  </a:moveTo>
                  <a:cubicBezTo>
                    <a:pt x="800" y="9220"/>
                    <a:pt x="1600" y="12907"/>
                    <a:pt x="1600" y="15805"/>
                  </a:cubicBezTo>
                  <a:cubicBezTo>
                    <a:pt x="1600" y="18702"/>
                    <a:pt x="800" y="20810"/>
                    <a:pt x="400" y="21205"/>
                  </a:cubicBezTo>
                  <a:cubicBezTo>
                    <a:pt x="0" y="21600"/>
                    <a:pt x="0" y="20283"/>
                    <a:pt x="1333" y="16727"/>
                  </a:cubicBezTo>
                  <a:cubicBezTo>
                    <a:pt x="2667" y="13171"/>
                    <a:pt x="5333" y="7376"/>
                    <a:pt x="7200" y="4083"/>
                  </a:cubicBezTo>
                  <a:cubicBezTo>
                    <a:pt x="9067" y="790"/>
                    <a:pt x="10133" y="0"/>
                    <a:pt x="11867" y="0"/>
                  </a:cubicBezTo>
                  <a:cubicBezTo>
                    <a:pt x="13600" y="0"/>
                    <a:pt x="16000" y="790"/>
                    <a:pt x="17600" y="3820"/>
                  </a:cubicBezTo>
                  <a:cubicBezTo>
                    <a:pt x="19200" y="6849"/>
                    <a:pt x="20000" y="12117"/>
                    <a:pt x="20533" y="15410"/>
                  </a:cubicBezTo>
                  <a:cubicBezTo>
                    <a:pt x="21067" y="18702"/>
                    <a:pt x="21333" y="20020"/>
                    <a:pt x="21600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0115549" y="4988848"/>
              <a:ext cx="254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0"/>
                    <a:pt x="12240" y="0"/>
                    <a:pt x="15840" y="3600"/>
                  </a:cubicBezTo>
                  <a:cubicBezTo>
                    <a:pt x="19440" y="7200"/>
                    <a:pt x="2052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0121648" y="5122198"/>
              <a:ext cx="273302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601" fill="norm" stroke="1" extrusionOk="0">
                  <a:moveTo>
                    <a:pt x="2512" y="8100"/>
                  </a:moveTo>
                  <a:cubicBezTo>
                    <a:pt x="1349" y="13500"/>
                    <a:pt x="186" y="18900"/>
                    <a:pt x="20" y="20250"/>
                  </a:cubicBezTo>
                  <a:cubicBezTo>
                    <a:pt x="-146" y="21600"/>
                    <a:pt x="685" y="18900"/>
                    <a:pt x="4423" y="14850"/>
                  </a:cubicBezTo>
                  <a:cubicBezTo>
                    <a:pt x="8162" y="10800"/>
                    <a:pt x="14808" y="5400"/>
                    <a:pt x="214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0979150" y="4848016"/>
              <a:ext cx="19050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240"/>
                  </a:moveTo>
                  <a:cubicBezTo>
                    <a:pt x="4800" y="590"/>
                    <a:pt x="9600" y="-61"/>
                    <a:pt x="12000" y="4"/>
                  </a:cubicBezTo>
                  <a:cubicBezTo>
                    <a:pt x="14400" y="69"/>
                    <a:pt x="14400" y="850"/>
                    <a:pt x="15600" y="3908"/>
                  </a:cubicBezTo>
                  <a:cubicBezTo>
                    <a:pt x="16800" y="6966"/>
                    <a:pt x="19200" y="12300"/>
                    <a:pt x="20400" y="15619"/>
                  </a:cubicBezTo>
                  <a:cubicBezTo>
                    <a:pt x="21600" y="18937"/>
                    <a:pt x="21600" y="20238"/>
                    <a:pt x="2160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0852150" y="5350798"/>
              <a:ext cx="247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0"/>
                    <a:pt x="9600" y="0"/>
                    <a:pt x="13200" y="3600"/>
                  </a:cubicBezTo>
                  <a:cubicBezTo>
                    <a:pt x="16800" y="7200"/>
                    <a:pt x="192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839178" y="5388898"/>
              <a:ext cx="20982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5860" y="0"/>
                  </a:moveTo>
                  <a:cubicBezTo>
                    <a:pt x="4564" y="1440"/>
                    <a:pt x="3268" y="2880"/>
                    <a:pt x="2080" y="5040"/>
                  </a:cubicBezTo>
                  <a:cubicBezTo>
                    <a:pt x="892" y="7200"/>
                    <a:pt x="-188" y="10080"/>
                    <a:pt x="28" y="11520"/>
                  </a:cubicBezTo>
                  <a:cubicBezTo>
                    <a:pt x="244" y="12960"/>
                    <a:pt x="1756" y="12960"/>
                    <a:pt x="5536" y="14400"/>
                  </a:cubicBezTo>
                  <a:cubicBezTo>
                    <a:pt x="9316" y="15840"/>
                    <a:pt x="15364" y="18720"/>
                    <a:pt x="214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463550" y="5958281"/>
              <a:ext cx="12198350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5940"/>
                  </a:moveTo>
                  <a:cubicBezTo>
                    <a:pt x="0" y="4428"/>
                    <a:pt x="0" y="2916"/>
                    <a:pt x="7" y="1890"/>
                  </a:cubicBezTo>
                  <a:cubicBezTo>
                    <a:pt x="15" y="864"/>
                    <a:pt x="30" y="324"/>
                    <a:pt x="71" y="108"/>
                  </a:cubicBezTo>
                  <a:cubicBezTo>
                    <a:pt x="112" y="-108"/>
                    <a:pt x="180" y="0"/>
                    <a:pt x="281" y="432"/>
                  </a:cubicBezTo>
                  <a:cubicBezTo>
                    <a:pt x="382" y="864"/>
                    <a:pt x="517" y="1620"/>
                    <a:pt x="658" y="2160"/>
                  </a:cubicBezTo>
                  <a:cubicBezTo>
                    <a:pt x="798" y="2700"/>
                    <a:pt x="945" y="3024"/>
                    <a:pt x="1089" y="3240"/>
                  </a:cubicBezTo>
                  <a:cubicBezTo>
                    <a:pt x="1233" y="3456"/>
                    <a:pt x="1376" y="3564"/>
                    <a:pt x="1509" y="3564"/>
                  </a:cubicBezTo>
                  <a:cubicBezTo>
                    <a:pt x="1642" y="3564"/>
                    <a:pt x="1765" y="3456"/>
                    <a:pt x="1898" y="3240"/>
                  </a:cubicBezTo>
                  <a:cubicBezTo>
                    <a:pt x="2031" y="3024"/>
                    <a:pt x="2174" y="2700"/>
                    <a:pt x="2324" y="2430"/>
                  </a:cubicBezTo>
                  <a:cubicBezTo>
                    <a:pt x="2474" y="2160"/>
                    <a:pt x="2631" y="1944"/>
                    <a:pt x="2766" y="1836"/>
                  </a:cubicBezTo>
                  <a:cubicBezTo>
                    <a:pt x="2901" y="1728"/>
                    <a:pt x="3013" y="1728"/>
                    <a:pt x="3130" y="1728"/>
                  </a:cubicBezTo>
                  <a:cubicBezTo>
                    <a:pt x="3246" y="1728"/>
                    <a:pt x="3366" y="1728"/>
                    <a:pt x="3491" y="1728"/>
                  </a:cubicBezTo>
                  <a:cubicBezTo>
                    <a:pt x="3617" y="1728"/>
                    <a:pt x="3748" y="1728"/>
                    <a:pt x="3881" y="1728"/>
                  </a:cubicBezTo>
                  <a:cubicBezTo>
                    <a:pt x="4014" y="1728"/>
                    <a:pt x="4149" y="1728"/>
                    <a:pt x="4280" y="1836"/>
                  </a:cubicBezTo>
                  <a:cubicBezTo>
                    <a:pt x="4411" y="1944"/>
                    <a:pt x="4539" y="2160"/>
                    <a:pt x="4678" y="2376"/>
                  </a:cubicBezTo>
                  <a:cubicBezTo>
                    <a:pt x="4816" y="2592"/>
                    <a:pt x="4966" y="2808"/>
                    <a:pt x="5112" y="2970"/>
                  </a:cubicBezTo>
                  <a:cubicBezTo>
                    <a:pt x="5259" y="3132"/>
                    <a:pt x="5401" y="3240"/>
                    <a:pt x="5549" y="3402"/>
                  </a:cubicBezTo>
                  <a:cubicBezTo>
                    <a:pt x="5697" y="3564"/>
                    <a:pt x="5851" y="3780"/>
                    <a:pt x="6004" y="3942"/>
                  </a:cubicBezTo>
                  <a:cubicBezTo>
                    <a:pt x="6158" y="4104"/>
                    <a:pt x="6312" y="4212"/>
                    <a:pt x="6469" y="4266"/>
                  </a:cubicBezTo>
                  <a:cubicBezTo>
                    <a:pt x="6627" y="4320"/>
                    <a:pt x="6788" y="4320"/>
                    <a:pt x="6951" y="4374"/>
                  </a:cubicBezTo>
                  <a:cubicBezTo>
                    <a:pt x="7114" y="4428"/>
                    <a:pt x="7279" y="4536"/>
                    <a:pt x="7406" y="4590"/>
                  </a:cubicBezTo>
                  <a:cubicBezTo>
                    <a:pt x="7534" y="4644"/>
                    <a:pt x="7624" y="4644"/>
                    <a:pt x="7710" y="4644"/>
                  </a:cubicBezTo>
                  <a:cubicBezTo>
                    <a:pt x="7796" y="4644"/>
                    <a:pt x="7878" y="4644"/>
                    <a:pt x="7965" y="4644"/>
                  </a:cubicBezTo>
                  <a:cubicBezTo>
                    <a:pt x="8051" y="4644"/>
                    <a:pt x="8141" y="4644"/>
                    <a:pt x="8278" y="4644"/>
                  </a:cubicBezTo>
                  <a:cubicBezTo>
                    <a:pt x="8414" y="4644"/>
                    <a:pt x="8598" y="4644"/>
                    <a:pt x="8727" y="4698"/>
                  </a:cubicBezTo>
                  <a:cubicBezTo>
                    <a:pt x="8857" y="4752"/>
                    <a:pt x="8932" y="4860"/>
                    <a:pt x="9061" y="4968"/>
                  </a:cubicBezTo>
                  <a:cubicBezTo>
                    <a:pt x="9190" y="5076"/>
                    <a:pt x="9374" y="5184"/>
                    <a:pt x="9509" y="5238"/>
                  </a:cubicBezTo>
                  <a:cubicBezTo>
                    <a:pt x="9644" y="5292"/>
                    <a:pt x="9730" y="5292"/>
                    <a:pt x="9816" y="5346"/>
                  </a:cubicBezTo>
                  <a:cubicBezTo>
                    <a:pt x="9902" y="5400"/>
                    <a:pt x="9989" y="5508"/>
                    <a:pt x="10077" y="5616"/>
                  </a:cubicBezTo>
                  <a:cubicBezTo>
                    <a:pt x="10165" y="5724"/>
                    <a:pt x="10255" y="5832"/>
                    <a:pt x="10341" y="5940"/>
                  </a:cubicBezTo>
                  <a:cubicBezTo>
                    <a:pt x="10427" y="6048"/>
                    <a:pt x="10510" y="6156"/>
                    <a:pt x="10599" y="6264"/>
                  </a:cubicBezTo>
                  <a:cubicBezTo>
                    <a:pt x="10689" y="6372"/>
                    <a:pt x="10787" y="6480"/>
                    <a:pt x="10935" y="6642"/>
                  </a:cubicBezTo>
                  <a:cubicBezTo>
                    <a:pt x="11083" y="6804"/>
                    <a:pt x="11282" y="7020"/>
                    <a:pt x="11475" y="7290"/>
                  </a:cubicBezTo>
                  <a:cubicBezTo>
                    <a:pt x="11668" y="7560"/>
                    <a:pt x="11855" y="7884"/>
                    <a:pt x="11992" y="8100"/>
                  </a:cubicBezTo>
                  <a:cubicBezTo>
                    <a:pt x="12129" y="8316"/>
                    <a:pt x="12215" y="8424"/>
                    <a:pt x="12310" y="8532"/>
                  </a:cubicBezTo>
                  <a:cubicBezTo>
                    <a:pt x="12406" y="8640"/>
                    <a:pt x="12511" y="8748"/>
                    <a:pt x="12614" y="8910"/>
                  </a:cubicBezTo>
                  <a:cubicBezTo>
                    <a:pt x="12717" y="9072"/>
                    <a:pt x="12818" y="9288"/>
                    <a:pt x="12916" y="9450"/>
                  </a:cubicBezTo>
                  <a:cubicBezTo>
                    <a:pt x="13013" y="9612"/>
                    <a:pt x="13107" y="9720"/>
                    <a:pt x="13210" y="9828"/>
                  </a:cubicBezTo>
                  <a:cubicBezTo>
                    <a:pt x="13313" y="9936"/>
                    <a:pt x="13426" y="10044"/>
                    <a:pt x="13532" y="10206"/>
                  </a:cubicBezTo>
                  <a:cubicBezTo>
                    <a:pt x="13639" y="10368"/>
                    <a:pt x="13740" y="10584"/>
                    <a:pt x="13832" y="10746"/>
                  </a:cubicBezTo>
                  <a:cubicBezTo>
                    <a:pt x="13924" y="10908"/>
                    <a:pt x="14006" y="11016"/>
                    <a:pt x="14102" y="11124"/>
                  </a:cubicBezTo>
                  <a:cubicBezTo>
                    <a:pt x="14198" y="11232"/>
                    <a:pt x="14306" y="11340"/>
                    <a:pt x="14415" y="11448"/>
                  </a:cubicBezTo>
                  <a:cubicBezTo>
                    <a:pt x="14524" y="11556"/>
                    <a:pt x="14632" y="11664"/>
                    <a:pt x="14779" y="11826"/>
                  </a:cubicBezTo>
                  <a:cubicBezTo>
                    <a:pt x="14925" y="11988"/>
                    <a:pt x="15108" y="12204"/>
                    <a:pt x="15256" y="12312"/>
                  </a:cubicBezTo>
                  <a:cubicBezTo>
                    <a:pt x="15404" y="12420"/>
                    <a:pt x="15517" y="12420"/>
                    <a:pt x="15616" y="12474"/>
                  </a:cubicBezTo>
                  <a:cubicBezTo>
                    <a:pt x="15716" y="12528"/>
                    <a:pt x="15802" y="12636"/>
                    <a:pt x="15895" y="12744"/>
                  </a:cubicBezTo>
                  <a:cubicBezTo>
                    <a:pt x="15989" y="12852"/>
                    <a:pt x="16090" y="12960"/>
                    <a:pt x="16190" y="13068"/>
                  </a:cubicBezTo>
                  <a:cubicBezTo>
                    <a:pt x="16289" y="13176"/>
                    <a:pt x="16386" y="13284"/>
                    <a:pt x="16525" y="13392"/>
                  </a:cubicBezTo>
                  <a:cubicBezTo>
                    <a:pt x="16664" y="13500"/>
                    <a:pt x="16844" y="13608"/>
                    <a:pt x="17022" y="13770"/>
                  </a:cubicBezTo>
                  <a:cubicBezTo>
                    <a:pt x="17200" y="13932"/>
                    <a:pt x="17376" y="14148"/>
                    <a:pt x="17509" y="14310"/>
                  </a:cubicBezTo>
                  <a:cubicBezTo>
                    <a:pt x="17642" y="14472"/>
                    <a:pt x="17732" y="14580"/>
                    <a:pt x="17820" y="14688"/>
                  </a:cubicBezTo>
                  <a:cubicBezTo>
                    <a:pt x="17908" y="14796"/>
                    <a:pt x="17994" y="14904"/>
                    <a:pt x="18120" y="15066"/>
                  </a:cubicBezTo>
                  <a:cubicBezTo>
                    <a:pt x="18245" y="15228"/>
                    <a:pt x="18410" y="15444"/>
                    <a:pt x="18575" y="15606"/>
                  </a:cubicBezTo>
                  <a:cubicBezTo>
                    <a:pt x="18740" y="15768"/>
                    <a:pt x="18905" y="15876"/>
                    <a:pt x="19064" y="16038"/>
                  </a:cubicBezTo>
                  <a:cubicBezTo>
                    <a:pt x="19224" y="16200"/>
                    <a:pt x="19377" y="16416"/>
                    <a:pt x="19527" y="16632"/>
                  </a:cubicBezTo>
                  <a:cubicBezTo>
                    <a:pt x="19677" y="16848"/>
                    <a:pt x="19823" y="17064"/>
                    <a:pt x="19990" y="17334"/>
                  </a:cubicBezTo>
                  <a:cubicBezTo>
                    <a:pt x="20157" y="17604"/>
                    <a:pt x="20344" y="17928"/>
                    <a:pt x="20515" y="18252"/>
                  </a:cubicBezTo>
                  <a:cubicBezTo>
                    <a:pt x="20685" y="18576"/>
                    <a:pt x="20839" y="18900"/>
                    <a:pt x="21017" y="19440"/>
                  </a:cubicBezTo>
                  <a:cubicBezTo>
                    <a:pt x="21195" y="19980"/>
                    <a:pt x="21398" y="20736"/>
                    <a:pt x="2160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27000" y="6214926"/>
              <a:ext cx="171450" cy="34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21437"/>
                  </a:moveTo>
                  <a:cubicBezTo>
                    <a:pt x="533" y="18704"/>
                    <a:pt x="1067" y="15972"/>
                    <a:pt x="2000" y="12589"/>
                  </a:cubicBezTo>
                  <a:cubicBezTo>
                    <a:pt x="2933" y="9206"/>
                    <a:pt x="4267" y="5172"/>
                    <a:pt x="5067" y="2830"/>
                  </a:cubicBezTo>
                  <a:cubicBezTo>
                    <a:pt x="5867" y="488"/>
                    <a:pt x="6133" y="-163"/>
                    <a:pt x="6667" y="32"/>
                  </a:cubicBezTo>
                  <a:cubicBezTo>
                    <a:pt x="7200" y="227"/>
                    <a:pt x="8000" y="1268"/>
                    <a:pt x="9600" y="3936"/>
                  </a:cubicBezTo>
                  <a:cubicBezTo>
                    <a:pt x="11200" y="6603"/>
                    <a:pt x="13600" y="10897"/>
                    <a:pt x="15733" y="13825"/>
                  </a:cubicBezTo>
                  <a:cubicBezTo>
                    <a:pt x="17867" y="16753"/>
                    <a:pt x="19733" y="18314"/>
                    <a:pt x="21600" y="19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38568" y="6385848"/>
              <a:ext cx="13448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18" y="21600"/>
                  </a:moveTo>
                  <a:cubicBezTo>
                    <a:pt x="1530" y="21600"/>
                    <a:pt x="-157" y="21600"/>
                    <a:pt x="12" y="20618"/>
                  </a:cubicBezTo>
                  <a:cubicBezTo>
                    <a:pt x="180" y="19636"/>
                    <a:pt x="2205" y="17673"/>
                    <a:pt x="6087" y="14073"/>
                  </a:cubicBezTo>
                  <a:cubicBezTo>
                    <a:pt x="9968" y="10473"/>
                    <a:pt x="15706" y="5236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311150" y="6239798"/>
              <a:ext cx="508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780"/>
                    <a:pt x="5400" y="7560"/>
                    <a:pt x="9000" y="11160"/>
                  </a:cubicBezTo>
                  <a:cubicBezTo>
                    <a:pt x="12600" y="14760"/>
                    <a:pt x="17100" y="181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08101" y="6227098"/>
              <a:ext cx="106249" cy="26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42" fill="norm" stroke="1" extrusionOk="0">
                  <a:moveTo>
                    <a:pt x="2201" y="0"/>
                  </a:moveTo>
                  <a:cubicBezTo>
                    <a:pt x="931" y="4493"/>
                    <a:pt x="-340" y="8986"/>
                    <a:pt x="84" y="12355"/>
                  </a:cubicBezTo>
                  <a:cubicBezTo>
                    <a:pt x="507" y="15725"/>
                    <a:pt x="2625" y="17971"/>
                    <a:pt x="4954" y="19440"/>
                  </a:cubicBezTo>
                  <a:cubicBezTo>
                    <a:pt x="7284" y="20909"/>
                    <a:pt x="9825" y="21600"/>
                    <a:pt x="12578" y="21254"/>
                  </a:cubicBezTo>
                  <a:cubicBezTo>
                    <a:pt x="15331" y="20909"/>
                    <a:pt x="18295" y="19526"/>
                    <a:pt x="21260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00050" y="6322348"/>
              <a:ext cx="133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33400" y="6310971"/>
              <a:ext cx="107950" cy="14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9330"/>
                  </a:moveTo>
                  <a:cubicBezTo>
                    <a:pt x="2118" y="9330"/>
                    <a:pt x="4235" y="9330"/>
                    <a:pt x="6141" y="8536"/>
                  </a:cubicBezTo>
                  <a:cubicBezTo>
                    <a:pt x="8047" y="7742"/>
                    <a:pt x="9741" y="6154"/>
                    <a:pt x="10588" y="4566"/>
                  </a:cubicBezTo>
                  <a:cubicBezTo>
                    <a:pt x="11435" y="2977"/>
                    <a:pt x="11435" y="1389"/>
                    <a:pt x="10376" y="595"/>
                  </a:cubicBezTo>
                  <a:cubicBezTo>
                    <a:pt x="9318" y="-199"/>
                    <a:pt x="7200" y="-199"/>
                    <a:pt x="5506" y="595"/>
                  </a:cubicBezTo>
                  <a:cubicBezTo>
                    <a:pt x="3812" y="1389"/>
                    <a:pt x="2541" y="2977"/>
                    <a:pt x="1906" y="6154"/>
                  </a:cubicBezTo>
                  <a:cubicBezTo>
                    <a:pt x="1271" y="9330"/>
                    <a:pt x="1271" y="14095"/>
                    <a:pt x="3600" y="16954"/>
                  </a:cubicBezTo>
                  <a:cubicBezTo>
                    <a:pt x="5929" y="19813"/>
                    <a:pt x="10588" y="20766"/>
                    <a:pt x="13976" y="21083"/>
                  </a:cubicBezTo>
                  <a:cubicBezTo>
                    <a:pt x="17365" y="21401"/>
                    <a:pt x="19482" y="21083"/>
                    <a:pt x="21600" y="20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654050" y="6265198"/>
              <a:ext cx="69850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5155"/>
                  </a:moveTo>
                  <a:cubicBezTo>
                    <a:pt x="6545" y="8345"/>
                    <a:pt x="13091" y="11536"/>
                    <a:pt x="16364" y="13868"/>
                  </a:cubicBezTo>
                  <a:cubicBezTo>
                    <a:pt x="19636" y="16200"/>
                    <a:pt x="19636" y="17673"/>
                    <a:pt x="19309" y="19023"/>
                  </a:cubicBezTo>
                  <a:cubicBezTo>
                    <a:pt x="18982" y="20373"/>
                    <a:pt x="18327" y="21600"/>
                    <a:pt x="17345" y="21477"/>
                  </a:cubicBezTo>
                  <a:cubicBezTo>
                    <a:pt x="16364" y="21355"/>
                    <a:pt x="15055" y="19882"/>
                    <a:pt x="14073" y="17182"/>
                  </a:cubicBezTo>
                  <a:cubicBezTo>
                    <a:pt x="13091" y="14482"/>
                    <a:pt x="12436" y="10555"/>
                    <a:pt x="13745" y="7486"/>
                  </a:cubicBezTo>
                  <a:cubicBezTo>
                    <a:pt x="15055" y="4418"/>
                    <a:pt x="18327" y="22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774700" y="6269614"/>
              <a:ext cx="101600" cy="14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5836"/>
                  </a:moveTo>
                  <a:cubicBezTo>
                    <a:pt x="900" y="9847"/>
                    <a:pt x="1800" y="13859"/>
                    <a:pt x="2250" y="16636"/>
                  </a:cubicBezTo>
                  <a:cubicBezTo>
                    <a:pt x="2700" y="19413"/>
                    <a:pt x="2700" y="20956"/>
                    <a:pt x="2700" y="20956"/>
                  </a:cubicBezTo>
                  <a:cubicBezTo>
                    <a:pt x="2700" y="20956"/>
                    <a:pt x="2700" y="19413"/>
                    <a:pt x="2925" y="16945"/>
                  </a:cubicBezTo>
                  <a:cubicBezTo>
                    <a:pt x="3150" y="14476"/>
                    <a:pt x="3600" y="11082"/>
                    <a:pt x="4050" y="7842"/>
                  </a:cubicBezTo>
                  <a:cubicBezTo>
                    <a:pt x="4500" y="4602"/>
                    <a:pt x="4950" y="1516"/>
                    <a:pt x="6300" y="436"/>
                  </a:cubicBezTo>
                  <a:cubicBezTo>
                    <a:pt x="7650" y="-644"/>
                    <a:pt x="9900" y="282"/>
                    <a:pt x="12600" y="3213"/>
                  </a:cubicBezTo>
                  <a:cubicBezTo>
                    <a:pt x="15300" y="6145"/>
                    <a:pt x="18450" y="11082"/>
                    <a:pt x="21600" y="16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902205" y="6088396"/>
              <a:ext cx="221746" cy="276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90" fill="norm" stroke="1" extrusionOk="0">
                  <a:moveTo>
                    <a:pt x="4271" y="19559"/>
                  </a:moveTo>
                  <a:cubicBezTo>
                    <a:pt x="4271" y="18741"/>
                    <a:pt x="4271" y="17923"/>
                    <a:pt x="4065" y="17105"/>
                  </a:cubicBezTo>
                  <a:cubicBezTo>
                    <a:pt x="3860" y="16287"/>
                    <a:pt x="3448" y="15468"/>
                    <a:pt x="2728" y="15141"/>
                  </a:cubicBezTo>
                  <a:cubicBezTo>
                    <a:pt x="2008" y="14814"/>
                    <a:pt x="980" y="14978"/>
                    <a:pt x="465" y="15550"/>
                  </a:cubicBezTo>
                  <a:cubicBezTo>
                    <a:pt x="-49" y="16123"/>
                    <a:pt x="-49" y="17105"/>
                    <a:pt x="54" y="18087"/>
                  </a:cubicBezTo>
                  <a:cubicBezTo>
                    <a:pt x="157" y="19068"/>
                    <a:pt x="362" y="20050"/>
                    <a:pt x="980" y="20541"/>
                  </a:cubicBezTo>
                  <a:cubicBezTo>
                    <a:pt x="1597" y="21032"/>
                    <a:pt x="2625" y="21032"/>
                    <a:pt x="3242" y="20623"/>
                  </a:cubicBezTo>
                  <a:cubicBezTo>
                    <a:pt x="3860" y="20214"/>
                    <a:pt x="4065" y="19396"/>
                    <a:pt x="4580" y="19396"/>
                  </a:cubicBezTo>
                  <a:cubicBezTo>
                    <a:pt x="5094" y="19396"/>
                    <a:pt x="5917" y="20214"/>
                    <a:pt x="6842" y="20378"/>
                  </a:cubicBezTo>
                  <a:cubicBezTo>
                    <a:pt x="7768" y="20541"/>
                    <a:pt x="8797" y="20050"/>
                    <a:pt x="9620" y="18414"/>
                  </a:cubicBezTo>
                  <a:cubicBezTo>
                    <a:pt x="10442" y="16778"/>
                    <a:pt x="11060" y="13996"/>
                    <a:pt x="11368" y="11132"/>
                  </a:cubicBezTo>
                  <a:cubicBezTo>
                    <a:pt x="11677" y="8268"/>
                    <a:pt x="11677" y="5323"/>
                    <a:pt x="11677" y="3278"/>
                  </a:cubicBezTo>
                  <a:cubicBezTo>
                    <a:pt x="11677" y="1232"/>
                    <a:pt x="11677" y="87"/>
                    <a:pt x="11574" y="5"/>
                  </a:cubicBezTo>
                  <a:cubicBezTo>
                    <a:pt x="11471" y="-77"/>
                    <a:pt x="11265" y="905"/>
                    <a:pt x="11162" y="3687"/>
                  </a:cubicBezTo>
                  <a:cubicBezTo>
                    <a:pt x="11060" y="6468"/>
                    <a:pt x="11060" y="11050"/>
                    <a:pt x="11060" y="13750"/>
                  </a:cubicBezTo>
                  <a:cubicBezTo>
                    <a:pt x="11060" y="16450"/>
                    <a:pt x="11060" y="17268"/>
                    <a:pt x="11368" y="18250"/>
                  </a:cubicBezTo>
                  <a:cubicBezTo>
                    <a:pt x="11677" y="19232"/>
                    <a:pt x="12294" y="20378"/>
                    <a:pt x="13117" y="20950"/>
                  </a:cubicBezTo>
                  <a:cubicBezTo>
                    <a:pt x="13940" y="21523"/>
                    <a:pt x="14968" y="21523"/>
                    <a:pt x="15482" y="21032"/>
                  </a:cubicBezTo>
                  <a:cubicBezTo>
                    <a:pt x="15997" y="20541"/>
                    <a:pt x="15997" y="19559"/>
                    <a:pt x="15380" y="17841"/>
                  </a:cubicBezTo>
                  <a:cubicBezTo>
                    <a:pt x="14762" y="16123"/>
                    <a:pt x="13528" y="13668"/>
                    <a:pt x="12397" y="12359"/>
                  </a:cubicBezTo>
                  <a:cubicBezTo>
                    <a:pt x="11265" y="11050"/>
                    <a:pt x="10237" y="10887"/>
                    <a:pt x="10134" y="11050"/>
                  </a:cubicBezTo>
                  <a:cubicBezTo>
                    <a:pt x="10031" y="11214"/>
                    <a:pt x="10854" y="11705"/>
                    <a:pt x="11882" y="11868"/>
                  </a:cubicBezTo>
                  <a:cubicBezTo>
                    <a:pt x="12911" y="12032"/>
                    <a:pt x="14145" y="11868"/>
                    <a:pt x="15277" y="11787"/>
                  </a:cubicBezTo>
                  <a:cubicBezTo>
                    <a:pt x="16408" y="11705"/>
                    <a:pt x="17437" y="11705"/>
                    <a:pt x="18054" y="12114"/>
                  </a:cubicBezTo>
                  <a:cubicBezTo>
                    <a:pt x="18671" y="12523"/>
                    <a:pt x="18877" y="13341"/>
                    <a:pt x="18980" y="14159"/>
                  </a:cubicBezTo>
                  <a:cubicBezTo>
                    <a:pt x="19082" y="14978"/>
                    <a:pt x="19082" y="15796"/>
                    <a:pt x="19082" y="14896"/>
                  </a:cubicBezTo>
                  <a:cubicBezTo>
                    <a:pt x="19082" y="13996"/>
                    <a:pt x="19082" y="11378"/>
                    <a:pt x="19494" y="9823"/>
                  </a:cubicBezTo>
                  <a:cubicBezTo>
                    <a:pt x="19905" y="8268"/>
                    <a:pt x="20728" y="7778"/>
                    <a:pt x="21551" y="7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136650" y="6169948"/>
              <a:ext cx="114300" cy="13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4114"/>
                  </a:moveTo>
                  <a:cubicBezTo>
                    <a:pt x="1600" y="9257"/>
                    <a:pt x="3200" y="14400"/>
                    <a:pt x="4800" y="17486"/>
                  </a:cubicBezTo>
                  <a:cubicBezTo>
                    <a:pt x="6400" y="20571"/>
                    <a:pt x="8000" y="21600"/>
                    <a:pt x="9600" y="21257"/>
                  </a:cubicBezTo>
                  <a:cubicBezTo>
                    <a:pt x="11200" y="20914"/>
                    <a:pt x="12800" y="19200"/>
                    <a:pt x="14800" y="15429"/>
                  </a:cubicBezTo>
                  <a:cubicBezTo>
                    <a:pt x="16800" y="11657"/>
                    <a:pt x="19200" y="58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251178" y="6178122"/>
              <a:ext cx="139473" cy="12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290" fill="norm" stroke="1" extrusionOk="0">
                  <a:moveTo>
                    <a:pt x="1871" y="10490"/>
                  </a:moveTo>
                  <a:cubicBezTo>
                    <a:pt x="3459" y="10490"/>
                    <a:pt x="5048" y="10490"/>
                    <a:pt x="6318" y="9770"/>
                  </a:cubicBezTo>
                  <a:cubicBezTo>
                    <a:pt x="7589" y="9050"/>
                    <a:pt x="8542" y="7610"/>
                    <a:pt x="9177" y="5810"/>
                  </a:cubicBezTo>
                  <a:cubicBezTo>
                    <a:pt x="9812" y="4010"/>
                    <a:pt x="10130" y="1850"/>
                    <a:pt x="9495" y="770"/>
                  </a:cubicBezTo>
                  <a:cubicBezTo>
                    <a:pt x="8859" y="-310"/>
                    <a:pt x="7271" y="-310"/>
                    <a:pt x="5524" y="1130"/>
                  </a:cubicBezTo>
                  <a:cubicBezTo>
                    <a:pt x="3777" y="2570"/>
                    <a:pt x="1871" y="5450"/>
                    <a:pt x="759" y="8330"/>
                  </a:cubicBezTo>
                  <a:cubicBezTo>
                    <a:pt x="-352" y="11210"/>
                    <a:pt x="-670" y="14090"/>
                    <a:pt x="2824" y="16250"/>
                  </a:cubicBezTo>
                  <a:cubicBezTo>
                    <a:pt x="6318" y="18410"/>
                    <a:pt x="13624" y="19850"/>
                    <a:pt x="20930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625600" y="6188998"/>
              <a:ext cx="114300" cy="13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5803"/>
                  </a:moveTo>
                  <a:cubicBezTo>
                    <a:pt x="2000" y="8704"/>
                    <a:pt x="4000" y="11606"/>
                    <a:pt x="5600" y="14024"/>
                  </a:cubicBezTo>
                  <a:cubicBezTo>
                    <a:pt x="7200" y="16442"/>
                    <a:pt x="8400" y="18376"/>
                    <a:pt x="10000" y="19666"/>
                  </a:cubicBezTo>
                  <a:cubicBezTo>
                    <a:pt x="11600" y="20955"/>
                    <a:pt x="13600" y="21600"/>
                    <a:pt x="15200" y="20794"/>
                  </a:cubicBezTo>
                  <a:cubicBezTo>
                    <a:pt x="16800" y="19988"/>
                    <a:pt x="18000" y="17731"/>
                    <a:pt x="19000" y="14024"/>
                  </a:cubicBezTo>
                  <a:cubicBezTo>
                    <a:pt x="20000" y="10316"/>
                    <a:pt x="20800" y="51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784350" y="6161396"/>
              <a:ext cx="82550" cy="14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17483"/>
                  </a:moveTo>
                  <a:cubicBezTo>
                    <a:pt x="4431" y="14624"/>
                    <a:pt x="8862" y="11766"/>
                    <a:pt x="11631" y="9542"/>
                  </a:cubicBezTo>
                  <a:cubicBezTo>
                    <a:pt x="14400" y="7319"/>
                    <a:pt x="15508" y="5730"/>
                    <a:pt x="16062" y="4142"/>
                  </a:cubicBezTo>
                  <a:cubicBezTo>
                    <a:pt x="16615" y="2554"/>
                    <a:pt x="16615" y="966"/>
                    <a:pt x="15231" y="330"/>
                  </a:cubicBezTo>
                  <a:cubicBezTo>
                    <a:pt x="13846" y="-305"/>
                    <a:pt x="11077" y="13"/>
                    <a:pt x="9138" y="966"/>
                  </a:cubicBezTo>
                  <a:cubicBezTo>
                    <a:pt x="7200" y="1919"/>
                    <a:pt x="6092" y="3507"/>
                    <a:pt x="6092" y="6524"/>
                  </a:cubicBezTo>
                  <a:cubicBezTo>
                    <a:pt x="6092" y="9542"/>
                    <a:pt x="7200" y="13989"/>
                    <a:pt x="8862" y="16848"/>
                  </a:cubicBezTo>
                  <a:cubicBezTo>
                    <a:pt x="10523" y="19707"/>
                    <a:pt x="12738" y="20977"/>
                    <a:pt x="14954" y="21136"/>
                  </a:cubicBezTo>
                  <a:cubicBezTo>
                    <a:pt x="17169" y="21295"/>
                    <a:pt x="19385" y="20342"/>
                    <a:pt x="21600" y="19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873250" y="6157248"/>
              <a:ext cx="120650" cy="14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7624"/>
                  </a:moveTo>
                  <a:cubicBezTo>
                    <a:pt x="0" y="6035"/>
                    <a:pt x="0" y="4447"/>
                    <a:pt x="947" y="4129"/>
                  </a:cubicBezTo>
                  <a:cubicBezTo>
                    <a:pt x="1895" y="3812"/>
                    <a:pt x="3789" y="4765"/>
                    <a:pt x="5684" y="6829"/>
                  </a:cubicBezTo>
                  <a:cubicBezTo>
                    <a:pt x="7579" y="8894"/>
                    <a:pt x="9474" y="12071"/>
                    <a:pt x="10611" y="14771"/>
                  </a:cubicBezTo>
                  <a:cubicBezTo>
                    <a:pt x="11747" y="17471"/>
                    <a:pt x="12126" y="19694"/>
                    <a:pt x="11368" y="20647"/>
                  </a:cubicBezTo>
                  <a:cubicBezTo>
                    <a:pt x="10611" y="21600"/>
                    <a:pt x="8716" y="21282"/>
                    <a:pt x="7579" y="20329"/>
                  </a:cubicBezTo>
                  <a:cubicBezTo>
                    <a:pt x="6442" y="19376"/>
                    <a:pt x="6063" y="17788"/>
                    <a:pt x="6632" y="14453"/>
                  </a:cubicBezTo>
                  <a:cubicBezTo>
                    <a:pt x="7200" y="11118"/>
                    <a:pt x="8716" y="6035"/>
                    <a:pt x="11368" y="3335"/>
                  </a:cubicBezTo>
                  <a:cubicBezTo>
                    <a:pt x="14021" y="635"/>
                    <a:pt x="17811" y="3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948925" y="6163598"/>
              <a:ext cx="83076" cy="14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43" fill="norm" stroke="1" extrusionOk="0">
                  <a:moveTo>
                    <a:pt x="21194" y="0"/>
                  </a:moveTo>
                  <a:cubicBezTo>
                    <a:pt x="15794" y="0"/>
                    <a:pt x="10394" y="0"/>
                    <a:pt x="6614" y="608"/>
                  </a:cubicBezTo>
                  <a:cubicBezTo>
                    <a:pt x="2834" y="1217"/>
                    <a:pt x="674" y="2434"/>
                    <a:pt x="134" y="3955"/>
                  </a:cubicBezTo>
                  <a:cubicBezTo>
                    <a:pt x="-406" y="5476"/>
                    <a:pt x="674" y="7301"/>
                    <a:pt x="3644" y="9279"/>
                  </a:cubicBezTo>
                  <a:cubicBezTo>
                    <a:pt x="6614" y="11256"/>
                    <a:pt x="11474" y="13386"/>
                    <a:pt x="14714" y="15059"/>
                  </a:cubicBezTo>
                  <a:cubicBezTo>
                    <a:pt x="17954" y="16732"/>
                    <a:pt x="19574" y="17949"/>
                    <a:pt x="19574" y="19166"/>
                  </a:cubicBezTo>
                  <a:cubicBezTo>
                    <a:pt x="19574" y="20383"/>
                    <a:pt x="17954" y="21600"/>
                    <a:pt x="16874" y="21296"/>
                  </a:cubicBezTo>
                  <a:cubicBezTo>
                    <a:pt x="15794" y="20992"/>
                    <a:pt x="15254" y="19166"/>
                    <a:pt x="14714" y="17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2076450" y="6188998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2095500" y="6099830"/>
              <a:ext cx="12700" cy="9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0" y="15555"/>
                    <a:pt x="0" y="9920"/>
                    <a:pt x="0" y="5929"/>
                  </a:cubicBezTo>
                  <a:cubicBezTo>
                    <a:pt x="0" y="1938"/>
                    <a:pt x="0" y="-410"/>
                    <a:pt x="3600" y="60"/>
                  </a:cubicBezTo>
                  <a:cubicBezTo>
                    <a:pt x="7200" y="529"/>
                    <a:pt x="14400" y="3816"/>
                    <a:pt x="21600" y="7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126030" y="6154218"/>
              <a:ext cx="80685" cy="9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570" fill="norm" stroke="1" extrusionOk="0">
                  <a:moveTo>
                    <a:pt x="10288" y="10094"/>
                  </a:moveTo>
                  <a:cubicBezTo>
                    <a:pt x="7519" y="9644"/>
                    <a:pt x="4750" y="9194"/>
                    <a:pt x="2811" y="10094"/>
                  </a:cubicBezTo>
                  <a:cubicBezTo>
                    <a:pt x="873" y="10994"/>
                    <a:pt x="-235" y="13244"/>
                    <a:pt x="42" y="15269"/>
                  </a:cubicBezTo>
                  <a:cubicBezTo>
                    <a:pt x="319" y="17294"/>
                    <a:pt x="1980" y="19094"/>
                    <a:pt x="4750" y="19994"/>
                  </a:cubicBezTo>
                  <a:cubicBezTo>
                    <a:pt x="7519" y="20894"/>
                    <a:pt x="11396" y="20894"/>
                    <a:pt x="14719" y="18869"/>
                  </a:cubicBezTo>
                  <a:cubicBezTo>
                    <a:pt x="18042" y="16844"/>
                    <a:pt x="20811" y="12794"/>
                    <a:pt x="21088" y="8969"/>
                  </a:cubicBezTo>
                  <a:cubicBezTo>
                    <a:pt x="21365" y="5144"/>
                    <a:pt x="19150" y="1544"/>
                    <a:pt x="16657" y="419"/>
                  </a:cubicBezTo>
                  <a:cubicBezTo>
                    <a:pt x="14165" y="-706"/>
                    <a:pt x="11396" y="644"/>
                    <a:pt x="8627" y="1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2247899" y="6125498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4680"/>
                    <a:pt x="3789" y="9360"/>
                    <a:pt x="4358" y="12600"/>
                  </a:cubicBezTo>
                  <a:cubicBezTo>
                    <a:pt x="4926" y="15840"/>
                    <a:pt x="4168" y="17640"/>
                    <a:pt x="3789" y="17460"/>
                  </a:cubicBezTo>
                  <a:cubicBezTo>
                    <a:pt x="3411" y="17280"/>
                    <a:pt x="3411" y="15120"/>
                    <a:pt x="4358" y="12240"/>
                  </a:cubicBezTo>
                  <a:cubicBezTo>
                    <a:pt x="5305" y="9360"/>
                    <a:pt x="7200" y="5760"/>
                    <a:pt x="9284" y="3600"/>
                  </a:cubicBezTo>
                  <a:cubicBezTo>
                    <a:pt x="11368" y="1440"/>
                    <a:pt x="13642" y="720"/>
                    <a:pt x="15726" y="1980"/>
                  </a:cubicBezTo>
                  <a:cubicBezTo>
                    <a:pt x="17811" y="3240"/>
                    <a:pt x="19705" y="6480"/>
                    <a:pt x="20653" y="10080"/>
                  </a:cubicBezTo>
                  <a:cubicBezTo>
                    <a:pt x="21600" y="13680"/>
                    <a:pt x="21600" y="17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0" y="6462411"/>
              <a:ext cx="1920145" cy="21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71" fill="norm" stroke="1" extrusionOk="0">
                  <a:moveTo>
                    <a:pt x="0" y="21149"/>
                  </a:moveTo>
                  <a:cubicBezTo>
                    <a:pt x="761" y="21356"/>
                    <a:pt x="1522" y="21564"/>
                    <a:pt x="2307" y="21045"/>
                  </a:cubicBezTo>
                  <a:cubicBezTo>
                    <a:pt x="3093" y="20526"/>
                    <a:pt x="3901" y="19279"/>
                    <a:pt x="4900" y="17826"/>
                  </a:cubicBezTo>
                  <a:cubicBezTo>
                    <a:pt x="5900" y="16372"/>
                    <a:pt x="7089" y="14710"/>
                    <a:pt x="8171" y="13360"/>
                  </a:cubicBezTo>
                  <a:cubicBezTo>
                    <a:pt x="9254" y="12010"/>
                    <a:pt x="10229" y="10972"/>
                    <a:pt x="11181" y="9829"/>
                  </a:cubicBezTo>
                  <a:cubicBezTo>
                    <a:pt x="12132" y="8687"/>
                    <a:pt x="13060" y="7441"/>
                    <a:pt x="13952" y="6402"/>
                  </a:cubicBezTo>
                  <a:cubicBezTo>
                    <a:pt x="14844" y="5364"/>
                    <a:pt x="15700" y="4533"/>
                    <a:pt x="16593" y="3599"/>
                  </a:cubicBezTo>
                  <a:cubicBezTo>
                    <a:pt x="17485" y="2664"/>
                    <a:pt x="18412" y="1626"/>
                    <a:pt x="19197" y="1002"/>
                  </a:cubicBezTo>
                  <a:cubicBezTo>
                    <a:pt x="19982" y="379"/>
                    <a:pt x="20625" y="172"/>
                    <a:pt x="21005" y="68"/>
                  </a:cubicBezTo>
                  <a:cubicBezTo>
                    <a:pt x="21386" y="-36"/>
                    <a:pt x="21505" y="-36"/>
                    <a:pt x="21552" y="172"/>
                  </a:cubicBezTo>
                  <a:cubicBezTo>
                    <a:pt x="21600" y="379"/>
                    <a:pt x="21576" y="795"/>
                    <a:pt x="21552" y="1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285750" y="6474748"/>
              <a:ext cx="16637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" y="20595"/>
                    <a:pt x="989" y="19591"/>
                    <a:pt x="1759" y="18502"/>
                  </a:cubicBezTo>
                  <a:cubicBezTo>
                    <a:pt x="2528" y="17414"/>
                    <a:pt x="3573" y="16242"/>
                    <a:pt x="4631" y="15070"/>
                  </a:cubicBezTo>
                  <a:cubicBezTo>
                    <a:pt x="5689" y="13898"/>
                    <a:pt x="6760" y="12726"/>
                    <a:pt x="7777" y="11721"/>
                  </a:cubicBezTo>
                  <a:cubicBezTo>
                    <a:pt x="8794" y="10716"/>
                    <a:pt x="9756" y="9879"/>
                    <a:pt x="10731" y="9042"/>
                  </a:cubicBezTo>
                  <a:cubicBezTo>
                    <a:pt x="11707" y="8205"/>
                    <a:pt x="12696" y="7367"/>
                    <a:pt x="13768" y="6447"/>
                  </a:cubicBezTo>
                  <a:cubicBezTo>
                    <a:pt x="14840" y="5526"/>
                    <a:pt x="15994" y="4521"/>
                    <a:pt x="17079" y="3600"/>
                  </a:cubicBezTo>
                  <a:cubicBezTo>
                    <a:pt x="18165" y="2679"/>
                    <a:pt x="19182" y="1842"/>
                    <a:pt x="19924" y="1256"/>
                  </a:cubicBezTo>
                  <a:cubicBezTo>
                    <a:pt x="20666" y="670"/>
                    <a:pt x="21133" y="3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482850" y="615724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476500" y="627154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168752" y="6693585"/>
              <a:ext cx="127567" cy="4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70" fill="norm" stroke="1" extrusionOk="0">
                  <a:moveTo>
                    <a:pt x="2575" y="9114"/>
                  </a:moveTo>
                  <a:cubicBezTo>
                    <a:pt x="2575" y="8600"/>
                    <a:pt x="2575" y="8086"/>
                    <a:pt x="2749" y="8086"/>
                  </a:cubicBezTo>
                  <a:cubicBezTo>
                    <a:pt x="2923" y="8086"/>
                    <a:pt x="3272" y="8600"/>
                    <a:pt x="3446" y="10760"/>
                  </a:cubicBezTo>
                  <a:cubicBezTo>
                    <a:pt x="3620" y="12920"/>
                    <a:pt x="3620" y="16726"/>
                    <a:pt x="3620" y="18886"/>
                  </a:cubicBezTo>
                  <a:cubicBezTo>
                    <a:pt x="3620" y="21046"/>
                    <a:pt x="3620" y="21560"/>
                    <a:pt x="3446" y="21457"/>
                  </a:cubicBezTo>
                  <a:cubicBezTo>
                    <a:pt x="3272" y="21354"/>
                    <a:pt x="2923" y="20634"/>
                    <a:pt x="2227" y="18423"/>
                  </a:cubicBezTo>
                  <a:cubicBezTo>
                    <a:pt x="1530" y="16211"/>
                    <a:pt x="485" y="12509"/>
                    <a:pt x="136" y="9474"/>
                  </a:cubicBezTo>
                  <a:cubicBezTo>
                    <a:pt x="-212" y="6440"/>
                    <a:pt x="136" y="4074"/>
                    <a:pt x="833" y="2686"/>
                  </a:cubicBezTo>
                  <a:cubicBezTo>
                    <a:pt x="1530" y="1297"/>
                    <a:pt x="2575" y="886"/>
                    <a:pt x="4143" y="577"/>
                  </a:cubicBezTo>
                  <a:cubicBezTo>
                    <a:pt x="5711" y="269"/>
                    <a:pt x="7801" y="63"/>
                    <a:pt x="9891" y="11"/>
                  </a:cubicBezTo>
                  <a:cubicBezTo>
                    <a:pt x="11982" y="-40"/>
                    <a:pt x="14072" y="63"/>
                    <a:pt x="16162" y="680"/>
                  </a:cubicBezTo>
                  <a:cubicBezTo>
                    <a:pt x="18253" y="1297"/>
                    <a:pt x="20343" y="2429"/>
                    <a:pt x="20865" y="3560"/>
                  </a:cubicBezTo>
                  <a:cubicBezTo>
                    <a:pt x="21388" y="4691"/>
                    <a:pt x="20343" y="5823"/>
                    <a:pt x="17730" y="6697"/>
                  </a:cubicBezTo>
                  <a:cubicBezTo>
                    <a:pt x="15117" y="7571"/>
                    <a:pt x="10936" y="8189"/>
                    <a:pt x="6756" y="8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307380" y="6868448"/>
              <a:ext cx="188171" cy="259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90" fill="norm" stroke="1" extrusionOk="0">
                  <a:moveTo>
                    <a:pt x="1176" y="8361"/>
                  </a:moveTo>
                  <a:cubicBezTo>
                    <a:pt x="456" y="6968"/>
                    <a:pt x="-264" y="5574"/>
                    <a:pt x="96" y="4790"/>
                  </a:cubicBezTo>
                  <a:cubicBezTo>
                    <a:pt x="456" y="4006"/>
                    <a:pt x="1896" y="3832"/>
                    <a:pt x="3936" y="4965"/>
                  </a:cubicBezTo>
                  <a:cubicBezTo>
                    <a:pt x="5976" y="6097"/>
                    <a:pt x="8616" y="8535"/>
                    <a:pt x="10056" y="10974"/>
                  </a:cubicBezTo>
                  <a:cubicBezTo>
                    <a:pt x="11496" y="13413"/>
                    <a:pt x="11736" y="15852"/>
                    <a:pt x="11616" y="17506"/>
                  </a:cubicBezTo>
                  <a:cubicBezTo>
                    <a:pt x="11496" y="19161"/>
                    <a:pt x="11016" y="20032"/>
                    <a:pt x="10176" y="20642"/>
                  </a:cubicBezTo>
                  <a:cubicBezTo>
                    <a:pt x="9336" y="21252"/>
                    <a:pt x="8136" y="21600"/>
                    <a:pt x="7416" y="21252"/>
                  </a:cubicBezTo>
                  <a:cubicBezTo>
                    <a:pt x="6696" y="20903"/>
                    <a:pt x="6456" y="19858"/>
                    <a:pt x="7416" y="17071"/>
                  </a:cubicBezTo>
                  <a:cubicBezTo>
                    <a:pt x="8376" y="14284"/>
                    <a:pt x="10536" y="9755"/>
                    <a:pt x="13056" y="6619"/>
                  </a:cubicBezTo>
                  <a:cubicBezTo>
                    <a:pt x="15576" y="3484"/>
                    <a:pt x="18456" y="1742"/>
                    <a:pt x="213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556660" y="6752031"/>
              <a:ext cx="116691" cy="36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36" fill="norm" stroke="1" extrusionOk="0">
                  <a:moveTo>
                    <a:pt x="21264" y="1227"/>
                  </a:moveTo>
                  <a:cubicBezTo>
                    <a:pt x="20493" y="614"/>
                    <a:pt x="19721" y="0"/>
                    <a:pt x="18178" y="0"/>
                  </a:cubicBezTo>
                  <a:cubicBezTo>
                    <a:pt x="16635" y="0"/>
                    <a:pt x="14321" y="614"/>
                    <a:pt x="11235" y="2577"/>
                  </a:cubicBezTo>
                  <a:cubicBezTo>
                    <a:pt x="8150" y="4541"/>
                    <a:pt x="4293" y="7855"/>
                    <a:pt x="2171" y="10861"/>
                  </a:cubicBezTo>
                  <a:cubicBezTo>
                    <a:pt x="50" y="13868"/>
                    <a:pt x="-336" y="16568"/>
                    <a:pt x="243" y="18348"/>
                  </a:cubicBezTo>
                  <a:cubicBezTo>
                    <a:pt x="821" y="20127"/>
                    <a:pt x="2364" y="20986"/>
                    <a:pt x="5643" y="21293"/>
                  </a:cubicBezTo>
                  <a:cubicBezTo>
                    <a:pt x="8921" y="21600"/>
                    <a:pt x="13935" y="21355"/>
                    <a:pt x="18950" y="2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775655" y="6747798"/>
              <a:ext cx="3739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535"/>
                    <a:pt x="4168" y="7069"/>
                    <a:pt x="1326" y="10669"/>
                  </a:cubicBezTo>
                  <a:cubicBezTo>
                    <a:pt x="-1516" y="14269"/>
                    <a:pt x="758" y="17935"/>
                    <a:pt x="30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2762249" y="6742465"/>
              <a:ext cx="199762" cy="33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35" fill="norm" stroke="1" extrusionOk="0">
                  <a:moveTo>
                    <a:pt x="0" y="18275"/>
                  </a:moveTo>
                  <a:cubicBezTo>
                    <a:pt x="0" y="16916"/>
                    <a:pt x="0" y="15558"/>
                    <a:pt x="0" y="14539"/>
                  </a:cubicBezTo>
                  <a:cubicBezTo>
                    <a:pt x="0" y="13520"/>
                    <a:pt x="0" y="12841"/>
                    <a:pt x="568" y="12501"/>
                  </a:cubicBezTo>
                  <a:cubicBezTo>
                    <a:pt x="1137" y="12161"/>
                    <a:pt x="2274" y="12161"/>
                    <a:pt x="3979" y="11958"/>
                  </a:cubicBezTo>
                  <a:cubicBezTo>
                    <a:pt x="5684" y="11754"/>
                    <a:pt x="7958" y="11346"/>
                    <a:pt x="10686" y="9784"/>
                  </a:cubicBezTo>
                  <a:cubicBezTo>
                    <a:pt x="13415" y="8222"/>
                    <a:pt x="16598" y="5505"/>
                    <a:pt x="18531" y="3467"/>
                  </a:cubicBezTo>
                  <a:cubicBezTo>
                    <a:pt x="20463" y="1429"/>
                    <a:pt x="21145" y="71"/>
                    <a:pt x="21373" y="3"/>
                  </a:cubicBezTo>
                  <a:cubicBezTo>
                    <a:pt x="21600" y="-65"/>
                    <a:pt x="21373" y="1158"/>
                    <a:pt x="20691" y="3875"/>
                  </a:cubicBezTo>
                  <a:cubicBezTo>
                    <a:pt x="20008" y="6592"/>
                    <a:pt x="18872" y="10803"/>
                    <a:pt x="18303" y="13995"/>
                  </a:cubicBezTo>
                  <a:cubicBezTo>
                    <a:pt x="17735" y="17188"/>
                    <a:pt x="17735" y="19361"/>
                    <a:pt x="17735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3016250" y="6938298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073400" y="6690648"/>
              <a:ext cx="113896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600" fill="norm" stroke="1" extrusionOk="0">
                  <a:moveTo>
                    <a:pt x="10232" y="0"/>
                  </a:moveTo>
                  <a:cubicBezTo>
                    <a:pt x="13263" y="1973"/>
                    <a:pt x="16295" y="3945"/>
                    <a:pt x="18379" y="6214"/>
                  </a:cubicBezTo>
                  <a:cubicBezTo>
                    <a:pt x="20463" y="8482"/>
                    <a:pt x="21600" y="11047"/>
                    <a:pt x="18379" y="13660"/>
                  </a:cubicBezTo>
                  <a:cubicBezTo>
                    <a:pt x="15158" y="16274"/>
                    <a:pt x="7579" y="189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3448049" y="6925598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3479800" y="7033548"/>
              <a:ext cx="1778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3343" y="9600"/>
                    <a:pt x="6686" y="19200"/>
                    <a:pt x="10286" y="20400"/>
                  </a:cubicBezTo>
                  <a:cubicBezTo>
                    <a:pt x="13886" y="21600"/>
                    <a:pt x="17743" y="144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3943350" y="6719952"/>
              <a:ext cx="50800" cy="24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333"/>
                  </a:moveTo>
                  <a:cubicBezTo>
                    <a:pt x="2700" y="588"/>
                    <a:pt x="5400" y="-157"/>
                    <a:pt x="8100" y="29"/>
                  </a:cubicBezTo>
                  <a:cubicBezTo>
                    <a:pt x="10800" y="215"/>
                    <a:pt x="13500" y="1333"/>
                    <a:pt x="14400" y="4219"/>
                  </a:cubicBezTo>
                  <a:cubicBezTo>
                    <a:pt x="15300" y="7105"/>
                    <a:pt x="14400" y="11760"/>
                    <a:pt x="13500" y="14646"/>
                  </a:cubicBezTo>
                  <a:cubicBezTo>
                    <a:pt x="12600" y="17533"/>
                    <a:pt x="11700" y="18650"/>
                    <a:pt x="13050" y="19488"/>
                  </a:cubicBezTo>
                  <a:cubicBezTo>
                    <a:pt x="14400" y="20326"/>
                    <a:pt x="18000" y="20884"/>
                    <a:pt x="2160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006850" y="6735098"/>
              <a:ext cx="1397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2362"/>
                    <a:pt x="15709" y="4725"/>
                    <a:pt x="12927" y="7425"/>
                  </a:cubicBezTo>
                  <a:cubicBezTo>
                    <a:pt x="10145" y="10125"/>
                    <a:pt x="7527" y="13162"/>
                    <a:pt x="5400" y="15581"/>
                  </a:cubicBezTo>
                  <a:cubicBezTo>
                    <a:pt x="3273" y="18000"/>
                    <a:pt x="1636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4134474" y="6943843"/>
              <a:ext cx="151776" cy="19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32" fill="norm" stroke="1" extrusionOk="0">
                  <a:moveTo>
                    <a:pt x="811" y="4179"/>
                  </a:moveTo>
                  <a:cubicBezTo>
                    <a:pt x="811" y="8272"/>
                    <a:pt x="811" y="12365"/>
                    <a:pt x="661" y="14979"/>
                  </a:cubicBezTo>
                  <a:cubicBezTo>
                    <a:pt x="511" y="17594"/>
                    <a:pt x="211" y="18731"/>
                    <a:pt x="61" y="18276"/>
                  </a:cubicBezTo>
                  <a:cubicBezTo>
                    <a:pt x="-89" y="17821"/>
                    <a:pt x="-89" y="15775"/>
                    <a:pt x="1561" y="12819"/>
                  </a:cubicBezTo>
                  <a:cubicBezTo>
                    <a:pt x="3211" y="9864"/>
                    <a:pt x="6511" y="5998"/>
                    <a:pt x="8761" y="3725"/>
                  </a:cubicBezTo>
                  <a:cubicBezTo>
                    <a:pt x="11011" y="1451"/>
                    <a:pt x="12211" y="769"/>
                    <a:pt x="13561" y="314"/>
                  </a:cubicBezTo>
                  <a:cubicBezTo>
                    <a:pt x="14911" y="-141"/>
                    <a:pt x="16411" y="-368"/>
                    <a:pt x="17461" y="1565"/>
                  </a:cubicBezTo>
                  <a:cubicBezTo>
                    <a:pt x="18511" y="3497"/>
                    <a:pt x="19111" y="7590"/>
                    <a:pt x="19711" y="11228"/>
                  </a:cubicBezTo>
                  <a:cubicBezTo>
                    <a:pt x="20311" y="14866"/>
                    <a:pt x="20911" y="18049"/>
                    <a:pt x="21511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0" name="Drawing"/>
          <p:cNvGrpSpPr/>
          <p:nvPr/>
        </p:nvGrpSpPr>
        <p:grpSpPr>
          <a:xfrm>
            <a:off x="1346625" y="1589184"/>
            <a:ext cx="11446509" cy="3065366"/>
            <a:chOff x="0" y="0"/>
            <a:chExt cx="11446507" cy="3065365"/>
          </a:xfrm>
        </p:grpSpPr>
        <p:sp>
          <p:nvSpPr>
            <p:cNvPr id="2512" name="Line"/>
            <p:cNvSpPr/>
            <p:nvPr/>
          </p:nvSpPr>
          <p:spPr>
            <a:xfrm>
              <a:off x="0" y="397085"/>
              <a:ext cx="106655" cy="49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30" fill="norm" stroke="1" extrusionOk="0">
                  <a:moveTo>
                    <a:pt x="2409" y="7678"/>
                  </a:moveTo>
                  <a:cubicBezTo>
                    <a:pt x="2825" y="10128"/>
                    <a:pt x="3240" y="12579"/>
                    <a:pt x="3655" y="14621"/>
                  </a:cubicBezTo>
                  <a:cubicBezTo>
                    <a:pt x="4071" y="16663"/>
                    <a:pt x="4486" y="18297"/>
                    <a:pt x="4694" y="19476"/>
                  </a:cubicBezTo>
                  <a:cubicBezTo>
                    <a:pt x="4902" y="20656"/>
                    <a:pt x="4902" y="21382"/>
                    <a:pt x="4279" y="21428"/>
                  </a:cubicBezTo>
                  <a:cubicBezTo>
                    <a:pt x="3655" y="21473"/>
                    <a:pt x="2409" y="20838"/>
                    <a:pt x="1579" y="18614"/>
                  </a:cubicBezTo>
                  <a:cubicBezTo>
                    <a:pt x="748" y="16391"/>
                    <a:pt x="332" y="12579"/>
                    <a:pt x="125" y="9584"/>
                  </a:cubicBezTo>
                  <a:cubicBezTo>
                    <a:pt x="-83" y="6589"/>
                    <a:pt x="-83" y="4411"/>
                    <a:pt x="540" y="2959"/>
                  </a:cubicBezTo>
                  <a:cubicBezTo>
                    <a:pt x="1163" y="1507"/>
                    <a:pt x="2409" y="781"/>
                    <a:pt x="4279" y="372"/>
                  </a:cubicBezTo>
                  <a:cubicBezTo>
                    <a:pt x="6148" y="-36"/>
                    <a:pt x="8640" y="-127"/>
                    <a:pt x="11340" y="191"/>
                  </a:cubicBezTo>
                  <a:cubicBezTo>
                    <a:pt x="14040" y="508"/>
                    <a:pt x="16948" y="1234"/>
                    <a:pt x="18817" y="2460"/>
                  </a:cubicBezTo>
                  <a:cubicBezTo>
                    <a:pt x="20686" y="3685"/>
                    <a:pt x="21517" y="5409"/>
                    <a:pt x="20479" y="6634"/>
                  </a:cubicBezTo>
                  <a:cubicBezTo>
                    <a:pt x="19440" y="7860"/>
                    <a:pt x="16532" y="8586"/>
                    <a:pt x="14248" y="9085"/>
                  </a:cubicBezTo>
                  <a:cubicBezTo>
                    <a:pt x="11963" y="9584"/>
                    <a:pt x="10302" y="9856"/>
                    <a:pt x="9263" y="9947"/>
                  </a:cubicBezTo>
                  <a:cubicBezTo>
                    <a:pt x="8225" y="10038"/>
                    <a:pt x="7809" y="9947"/>
                    <a:pt x="7394" y="9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15576" y="658715"/>
              <a:ext cx="144349" cy="23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50" fill="norm" stroke="1" extrusionOk="0">
                  <a:moveTo>
                    <a:pt x="1626" y="4050"/>
                  </a:moveTo>
                  <a:cubicBezTo>
                    <a:pt x="687" y="3279"/>
                    <a:pt x="-252" y="2507"/>
                    <a:pt x="61" y="2218"/>
                  </a:cubicBezTo>
                  <a:cubicBezTo>
                    <a:pt x="374" y="1929"/>
                    <a:pt x="1939" y="2121"/>
                    <a:pt x="5070" y="4146"/>
                  </a:cubicBezTo>
                  <a:cubicBezTo>
                    <a:pt x="8200" y="6171"/>
                    <a:pt x="12896" y="10029"/>
                    <a:pt x="15244" y="13114"/>
                  </a:cubicBezTo>
                  <a:cubicBezTo>
                    <a:pt x="17591" y="16200"/>
                    <a:pt x="17591" y="18514"/>
                    <a:pt x="16652" y="19864"/>
                  </a:cubicBezTo>
                  <a:cubicBezTo>
                    <a:pt x="15713" y="21214"/>
                    <a:pt x="13835" y="21600"/>
                    <a:pt x="11957" y="20925"/>
                  </a:cubicBezTo>
                  <a:cubicBezTo>
                    <a:pt x="10078" y="20250"/>
                    <a:pt x="8200" y="18514"/>
                    <a:pt x="8670" y="15332"/>
                  </a:cubicBezTo>
                  <a:cubicBezTo>
                    <a:pt x="9139" y="12150"/>
                    <a:pt x="11957" y="7521"/>
                    <a:pt x="14461" y="4725"/>
                  </a:cubicBezTo>
                  <a:cubicBezTo>
                    <a:pt x="16965" y="1929"/>
                    <a:pt x="19157" y="964"/>
                    <a:pt x="213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56119" y="522848"/>
              <a:ext cx="100656" cy="3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7" fill="norm" stroke="1" extrusionOk="0">
                  <a:moveTo>
                    <a:pt x="21399" y="2057"/>
                  </a:moveTo>
                  <a:cubicBezTo>
                    <a:pt x="20049" y="1422"/>
                    <a:pt x="18699" y="786"/>
                    <a:pt x="16674" y="405"/>
                  </a:cubicBezTo>
                  <a:cubicBezTo>
                    <a:pt x="14649" y="24"/>
                    <a:pt x="11949" y="-103"/>
                    <a:pt x="9699" y="88"/>
                  </a:cubicBezTo>
                  <a:cubicBezTo>
                    <a:pt x="7449" y="278"/>
                    <a:pt x="5649" y="786"/>
                    <a:pt x="3849" y="2946"/>
                  </a:cubicBezTo>
                  <a:cubicBezTo>
                    <a:pt x="2049" y="5106"/>
                    <a:pt x="249" y="8918"/>
                    <a:pt x="24" y="11904"/>
                  </a:cubicBezTo>
                  <a:cubicBezTo>
                    <a:pt x="-201" y="14890"/>
                    <a:pt x="1149" y="17050"/>
                    <a:pt x="4299" y="18511"/>
                  </a:cubicBezTo>
                  <a:cubicBezTo>
                    <a:pt x="7449" y="19972"/>
                    <a:pt x="12399" y="20735"/>
                    <a:pt x="17349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520274" y="512665"/>
              <a:ext cx="146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635" y="0"/>
                  </a:moveTo>
                  <a:cubicBezTo>
                    <a:pt x="3757" y="2267"/>
                    <a:pt x="1878" y="4533"/>
                    <a:pt x="939" y="7467"/>
                  </a:cubicBezTo>
                  <a:cubicBezTo>
                    <a:pt x="0" y="10400"/>
                    <a:pt x="0" y="14000"/>
                    <a:pt x="0" y="16200"/>
                  </a:cubicBezTo>
                  <a:cubicBezTo>
                    <a:pt x="0" y="18400"/>
                    <a:pt x="0" y="19200"/>
                    <a:pt x="157" y="19267"/>
                  </a:cubicBezTo>
                  <a:cubicBezTo>
                    <a:pt x="313" y="19333"/>
                    <a:pt x="626" y="18667"/>
                    <a:pt x="626" y="17933"/>
                  </a:cubicBezTo>
                  <a:cubicBezTo>
                    <a:pt x="626" y="17200"/>
                    <a:pt x="313" y="16400"/>
                    <a:pt x="1409" y="15400"/>
                  </a:cubicBezTo>
                  <a:cubicBezTo>
                    <a:pt x="2504" y="14400"/>
                    <a:pt x="5009" y="13200"/>
                    <a:pt x="7826" y="11400"/>
                  </a:cubicBezTo>
                  <a:cubicBezTo>
                    <a:pt x="10643" y="9600"/>
                    <a:pt x="13774" y="7200"/>
                    <a:pt x="16122" y="5467"/>
                  </a:cubicBezTo>
                  <a:cubicBezTo>
                    <a:pt x="18470" y="3733"/>
                    <a:pt x="20035" y="2667"/>
                    <a:pt x="20817" y="2733"/>
                  </a:cubicBezTo>
                  <a:cubicBezTo>
                    <a:pt x="21600" y="2800"/>
                    <a:pt x="21600" y="4000"/>
                    <a:pt x="21443" y="6800"/>
                  </a:cubicBezTo>
                  <a:cubicBezTo>
                    <a:pt x="21287" y="9600"/>
                    <a:pt x="20974" y="14000"/>
                    <a:pt x="20974" y="16733"/>
                  </a:cubicBezTo>
                  <a:cubicBezTo>
                    <a:pt x="20974" y="19467"/>
                    <a:pt x="21287" y="205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742524" y="734915"/>
              <a:ext cx="152401" cy="14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0"/>
                  </a:moveTo>
                  <a:cubicBezTo>
                    <a:pt x="1500" y="645"/>
                    <a:pt x="3000" y="1290"/>
                    <a:pt x="4200" y="3546"/>
                  </a:cubicBezTo>
                  <a:cubicBezTo>
                    <a:pt x="5400" y="5803"/>
                    <a:pt x="6300" y="9672"/>
                    <a:pt x="6150" y="12412"/>
                  </a:cubicBezTo>
                  <a:cubicBezTo>
                    <a:pt x="6000" y="15152"/>
                    <a:pt x="4800" y="16764"/>
                    <a:pt x="3750" y="18215"/>
                  </a:cubicBezTo>
                  <a:cubicBezTo>
                    <a:pt x="2700" y="19666"/>
                    <a:pt x="1800" y="20955"/>
                    <a:pt x="2250" y="21278"/>
                  </a:cubicBezTo>
                  <a:cubicBezTo>
                    <a:pt x="2700" y="21600"/>
                    <a:pt x="4500" y="20955"/>
                    <a:pt x="7950" y="19021"/>
                  </a:cubicBezTo>
                  <a:cubicBezTo>
                    <a:pt x="11400" y="17087"/>
                    <a:pt x="16500" y="13863"/>
                    <a:pt x="21600" y="10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907624" y="550765"/>
              <a:ext cx="15686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0" y="0"/>
                  </a:moveTo>
                  <a:cubicBezTo>
                    <a:pt x="5472" y="1895"/>
                    <a:pt x="10944" y="3789"/>
                    <a:pt x="14832" y="5874"/>
                  </a:cubicBezTo>
                  <a:cubicBezTo>
                    <a:pt x="18720" y="7958"/>
                    <a:pt x="21024" y="10232"/>
                    <a:pt x="21312" y="12568"/>
                  </a:cubicBezTo>
                  <a:cubicBezTo>
                    <a:pt x="21600" y="14905"/>
                    <a:pt x="19872" y="17305"/>
                    <a:pt x="17568" y="18821"/>
                  </a:cubicBezTo>
                  <a:cubicBezTo>
                    <a:pt x="15264" y="20337"/>
                    <a:pt x="12384" y="20968"/>
                    <a:pt x="95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225124" y="690465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237824" y="811115"/>
              <a:ext cx="1905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2146139" y="435983"/>
              <a:ext cx="118033" cy="603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447" fill="norm" stroke="1" extrusionOk="0">
                  <a:moveTo>
                    <a:pt x="3305" y="6791"/>
                  </a:moveTo>
                  <a:cubicBezTo>
                    <a:pt x="2560" y="6414"/>
                    <a:pt x="1815" y="6038"/>
                    <a:pt x="1256" y="6038"/>
                  </a:cubicBezTo>
                  <a:cubicBezTo>
                    <a:pt x="698" y="6038"/>
                    <a:pt x="325" y="6414"/>
                    <a:pt x="139" y="8145"/>
                  </a:cubicBezTo>
                  <a:cubicBezTo>
                    <a:pt x="-47" y="9876"/>
                    <a:pt x="-47" y="12962"/>
                    <a:pt x="139" y="15182"/>
                  </a:cubicBezTo>
                  <a:cubicBezTo>
                    <a:pt x="325" y="17403"/>
                    <a:pt x="698" y="18757"/>
                    <a:pt x="1070" y="19736"/>
                  </a:cubicBezTo>
                  <a:cubicBezTo>
                    <a:pt x="1443" y="20714"/>
                    <a:pt x="1815" y="21316"/>
                    <a:pt x="2001" y="21429"/>
                  </a:cubicBezTo>
                  <a:cubicBezTo>
                    <a:pt x="2187" y="21542"/>
                    <a:pt x="2187" y="21166"/>
                    <a:pt x="2187" y="19397"/>
                  </a:cubicBezTo>
                  <a:cubicBezTo>
                    <a:pt x="2187" y="17628"/>
                    <a:pt x="2187" y="14467"/>
                    <a:pt x="2187" y="11344"/>
                  </a:cubicBezTo>
                  <a:cubicBezTo>
                    <a:pt x="2187" y="8221"/>
                    <a:pt x="2187" y="5135"/>
                    <a:pt x="2187" y="3366"/>
                  </a:cubicBezTo>
                  <a:cubicBezTo>
                    <a:pt x="2187" y="1598"/>
                    <a:pt x="2187" y="1146"/>
                    <a:pt x="2746" y="770"/>
                  </a:cubicBezTo>
                  <a:cubicBezTo>
                    <a:pt x="3305" y="394"/>
                    <a:pt x="4422" y="93"/>
                    <a:pt x="5912" y="17"/>
                  </a:cubicBezTo>
                  <a:cubicBezTo>
                    <a:pt x="7401" y="-58"/>
                    <a:pt x="9263" y="93"/>
                    <a:pt x="12243" y="920"/>
                  </a:cubicBezTo>
                  <a:cubicBezTo>
                    <a:pt x="15222" y="1748"/>
                    <a:pt x="19319" y="3253"/>
                    <a:pt x="20436" y="4759"/>
                  </a:cubicBezTo>
                  <a:cubicBezTo>
                    <a:pt x="21553" y="6264"/>
                    <a:pt x="19691" y="7769"/>
                    <a:pt x="17084" y="8710"/>
                  </a:cubicBezTo>
                  <a:cubicBezTo>
                    <a:pt x="14477" y="9651"/>
                    <a:pt x="11125" y="10027"/>
                    <a:pt x="8519" y="10215"/>
                  </a:cubicBezTo>
                  <a:cubicBezTo>
                    <a:pt x="5912" y="10403"/>
                    <a:pt x="4050" y="10403"/>
                    <a:pt x="3119" y="10178"/>
                  </a:cubicBezTo>
                  <a:cubicBezTo>
                    <a:pt x="2187" y="9952"/>
                    <a:pt x="2187" y="9500"/>
                    <a:pt x="2187" y="9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258281" y="741265"/>
              <a:ext cx="173344" cy="22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22" fill="norm" stroke="1" extrusionOk="0">
                  <a:moveTo>
                    <a:pt x="232" y="6662"/>
                  </a:moveTo>
                  <a:cubicBezTo>
                    <a:pt x="-28" y="4845"/>
                    <a:pt x="-288" y="3028"/>
                    <a:pt x="753" y="2019"/>
                  </a:cubicBezTo>
                  <a:cubicBezTo>
                    <a:pt x="1794" y="1009"/>
                    <a:pt x="4136" y="807"/>
                    <a:pt x="6739" y="2624"/>
                  </a:cubicBezTo>
                  <a:cubicBezTo>
                    <a:pt x="9341" y="4441"/>
                    <a:pt x="12204" y="8277"/>
                    <a:pt x="13635" y="10901"/>
                  </a:cubicBezTo>
                  <a:cubicBezTo>
                    <a:pt x="15066" y="13525"/>
                    <a:pt x="15066" y="14938"/>
                    <a:pt x="14546" y="16553"/>
                  </a:cubicBezTo>
                  <a:cubicBezTo>
                    <a:pt x="14025" y="18168"/>
                    <a:pt x="12984" y="19985"/>
                    <a:pt x="11813" y="20793"/>
                  </a:cubicBezTo>
                  <a:cubicBezTo>
                    <a:pt x="10642" y="21600"/>
                    <a:pt x="9341" y="21398"/>
                    <a:pt x="8820" y="19077"/>
                  </a:cubicBezTo>
                  <a:cubicBezTo>
                    <a:pt x="8300" y="16755"/>
                    <a:pt x="8560" y="12314"/>
                    <a:pt x="10772" y="8781"/>
                  </a:cubicBezTo>
                  <a:cubicBezTo>
                    <a:pt x="12984" y="5249"/>
                    <a:pt x="17148" y="2624"/>
                    <a:pt x="213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2555655" y="567934"/>
              <a:ext cx="85520" cy="45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88" fill="norm" stroke="1" extrusionOk="0">
                  <a:moveTo>
                    <a:pt x="21285" y="1897"/>
                  </a:moveTo>
                  <a:cubicBezTo>
                    <a:pt x="18124" y="1295"/>
                    <a:pt x="14963" y="692"/>
                    <a:pt x="12065" y="340"/>
                  </a:cubicBezTo>
                  <a:cubicBezTo>
                    <a:pt x="9168" y="-12"/>
                    <a:pt x="6534" y="-112"/>
                    <a:pt x="4690" y="139"/>
                  </a:cubicBezTo>
                  <a:cubicBezTo>
                    <a:pt x="2846" y="390"/>
                    <a:pt x="1792" y="993"/>
                    <a:pt x="1002" y="3304"/>
                  </a:cubicBezTo>
                  <a:cubicBezTo>
                    <a:pt x="212" y="5615"/>
                    <a:pt x="-315" y="9633"/>
                    <a:pt x="212" y="12597"/>
                  </a:cubicBezTo>
                  <a:cubicBezTo>
                    <a:pt x="739" y="15561"/>
                    <a:pt x="2319" y="17469"/>
                    <a:pt x="5480" y="18775"/>
                  </a:cubicBezTo>
                  <a:cubicBezTo>
                    <a:pt x="8641" y="20081"/>
                    <a:pt x="13383" y="20785"/>
                    <a:pt x="18124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2699332" y="633315"/>
              <a:ext cx="170443" cy="3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5" fill="norm" stroke="1" extrusionOk="0">
                  <a:moveTo>
                    <a:pt x="2273" y="0"/>
                  </a:moveTo>
                  <a:cubicBezTo>
                    <a:pt x="1740" y="3086"/>
                    <a:pt x="1206" y="6171"/>
                    <a:pt x="1340" y="9538"/>
                  </a:cubicBezTo>
                  <a:cubicBezTo>
                    <a:pt x="1473" y="12904"/>
                    <a:pt x="2273" y="16551"/>
                    <a:pt x="2673" y="18725"/>
                  </a:cubicBezTo>
                  <a:cubicBezTo>
                    <a:pt x="3073" y="20899"/>
                    <a:pt x="3073" y="21600"/>
                    <a:pt x="2940" y="21530"/>
                  </a:cubicBezTo>
                  <a:cubicBezTo>
                    <a:pt x="2806" y="21460"/>
                    <a:pt x="2540" y="20618"/>
                    <a:pt x="2006" y="19426"/>
                  </a:cubicBezTo>
                  <a:cubicBezTo>
                    <a:pt x="1473" y="18234"/>
                    <a:pt x="673" y="16691"/>
                    <a:pt x="273" y="15569"/>
                  </a:cubicBezTo>
                  <a:cubicBezTo>
                    <a:pt x="-127" y="14447"/>
                    <a:pt x="-127" y="13745"/>
                    <a:pt x="540" y="13255"/>
                  </a:cubicBezTo>
                  <a:cubicBezTo>
                    <a:pt x="1206" y="12764"/>
                    <a:pt x="2540" y="12483"/>
                    <a:pt x="4540" y="11922"/>
                  </a:cubicBezTo>
                  <a:cubicBezTo>
                    <a:pt x="6540" y="11361"/>
                    <a:pt x="9206" y="10519"/>
                    <a:pt x="11473" y="9047"/>
                  </a:cubicBezTo>
                  <a:cubicBezTo>
                    <a:pt x="13740" y="7574"/>
                    <a:pt x="15606" y="5470"/>
                    <a:pt x="16940" y="3787"/>
                  </a:cubicBezTo>
                  <a:cubicBezTo>
                    <a:pt x="18273" y="2104"/>
                    <a:pt x="19073" y="842"/>
                    <a:pt x="19473" y="912"/>
                  </a:cubicBezTo>
                  <a:cubicBezTo>
                    <a:pt x="19873" y="982"/>
                    <a:pt x="19873" y="2384"/>
                    <a:pt x="20140" y="5400"/>
                  </a:cubicBezTo>
                  <a:cubicBezTo>
                    <a:pt x="20406" y="8416"/>
                    <a:pt x="20940" y="13044"/>
                    <a:pt x="21473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2920574" y="796474"/>
              <a:ext cx="152401" cy="15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4646"/>
                  </a:moveTo>
                  <a:cubicBezTo>
                    <a:pt x="600" y="3187"/>
                    <a:pt x="1200" y="1727"/>
                    <a:pt x="2250" y="852"/>
                  </a:cubicBezTo>
                  <a:cubicBezTo>
                    <a:pt x="3300" y="-24"/>
                    <a:pt x="4800" y="-316"/>
                    <a:pt x="6750" y="414"/>
                  </a:cubicBezTo>
                  <a:cubicBezTo>
                    <a:pt x="8700" y="1143"/>
                    <a:pt x="11100" y="2895"/>
                    <a:pt x="11700" y="5376"/>
                  </a:cubicBezTo>
                  <a:cubicBezTo>
                    <a:pt x="12300" y="7857"/>
                    <a:pt x="11100" y="11068"/>
                    <a:pt x="10050" y="13257"/>
                  </a:cubicBezTo>
                  <a:cubicBezTo>
                    <a:pt x="9000" y="15446"/>
                    <a:pt x="8100" y="16614"/>
                    <a:pt x="7200" y="17781"/>
                  </a:cubicBezTo>
                  <a:cubicBezTo>
                    <a:pt x="6300" y="18949"/>
                    <a:pt x="5400" y="20116"/>
                    <a:pt x="5700" y="20700"/>
                  </a:cubicBezTo>
                  <a:cubicBezTo>
                    <a:pt x="6000" y="21284"/>
                    <a:pt x="7500" y="21284"/>
                    <a:pt x="10350" y="20262"/>
                  </a:cubicBezTo>
                  <a:cubicBezTo>
                    <a:pt x="13200" y="19241"/>
                    <a:pt x="17400" y="17198"/>
                    <a:pt x="21600" y="15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257124" y="468215"/>
              <a:ext cx="25401" cy="72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826"/>
                    <a:pt x="14400" y="3652"/>
                    <a:pt x="18000" y="5731"/>
                  </a:cubicBezTo>
                  <a:cubicBezTo>
                    <a:pt x="21600" y="7809"/>
                    <a:pt x="21600" y="10139"/>
                    <a:pt x="20700" y="12563"/>
                  </a:cubicBezTo>
                  <a:cubicBezTo>
                    <a:pt x="19800" y="14988"/>
                    <a:pt x="18000" y="17507"/>
                    <a:pt x="17100" y="18924"/>
                  </a:cubicBezTo>
                  <a:cubicBezTo>
                    <a:pt x="16200" y="20341"/>
                    <a:pt x="16200" y="20655"/>
                    <a:pt x="16200" y="20970"/>
                  </a:cubicBezTo>
                  <a:cubicBezTo>
                    <a:pt x="16200" y="21285"/>
                    <a:pt x="16200" y="21600"/>
                    <a:pt x="16200" y="21600"/>
                  </a:cubicBezTo>
                  <a:cubicBezTo>
                    <a:pt x="16200" y="21600"/>
                    <a:pt x="16200" y="21285"/>
                    <a:pt x="17100" y="20907"/>
                  </a:cubicBezTo>
                  <a:cubicBezTo>
                    <a:pt x="18000" y="20529"/>
                    <a:pt x="19800" y="20089"/>
                    <a:pt x="21600" y="19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441274" y="633315"/>
              <a:ext cx="25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050"/>
                    <a:pt x="3600" y="8100"/>
                    <a:pt x="7200" y="11700"/>
                  </a:cubicBezTo>
                  <a:cubicBezTo>
                    <a:pt x="10800" y="15300"/>
                    <a:pt x="16200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501864" y="775930"/>
              <a:ext cx="90632" cy="15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197" fill="norm" stroke="1" extrusionOk="0">
                  <a:moveTo>
                    <a:pt x="13929" y="5651"/>
                  </a:moveTo>
                  <a:cubicBezTo>
                    <a:pt x="14420" y="4211"/>
                    <a:pt x="14911" y="2771"/>
                    <a:pt x="13929" y="1763"/>
                  </a:cubicBezTo>
                  <a:cubicBezTo>
                    <a:pt x="12948" y="755"/>
                    <a:pt x="10493" y="179"/>
                    <a:pt x="8038" y="35"/>
                  </a:cubicBezTo>
                  <a:cubicBezTo>
                    <a:pt x="5584" y="-109"/>
                    <a:pt x="3129" y="179"/>
                    <a:pt x="1657" y="1043"/>
                  </a:cubicBezTo>
                  <a:cubicBezTo>
                    <a:pt x="184" y="1907"/>
                    <a:pt x="-307" y="3347"/>
                    <a:pt x="184" y="4643"/>
                  </a:cubicBezTo>
                  <a:cubicBezTo>
                    <a:pt x="675" y="5939"/>
                    <a:pt x="2148" y="7091"/>
                    <a:pt x="4848" y="8675"/>
                  </a:cubicBezTo>
                  <a:cubicBezTo>
                    <a:pt x="7548" y="10259"/>
                    <a:pt x="11475" y="12275"/>
                    <a:pt x="14420" y="13859"/>
                  </a:cubicBezTo>
                  <a:cubicBezTo>
                    <a:pt x="17366" y="15443"/>
                    <a:pt x="19329" y="16595"/>
                    <a:pt x="20311" y="17891"/>
                  </a:cubicBezTo>
                  <a:cubicBezTo>
                    <a:pt x="21293" y="19187"/>
                    <a:pt x="21293" y="20627"/>
                    <a:pt x="20066" y="21059"/>
                  </a:cubicBezTo>
                  <a:cubicBezTo>
                    <a:pt x="18838" y="21491"/>
                    <a:pt x="16384" y="20915"/>
                    <a:pt x="13929" y="19187"/>
                  </a:cubicBezTo>
                  <a:cubicBezTo>
                    <a:pt x="11475" y="17459"/>
                    <a:pt x="9020" y="14579"/>
                    <a:pt x="6566" y="11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3622874" y="620615"/>
              <a:ext cx="78751" cy="28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88" fill="norm" stroke="1" extrusionOk="0">
                  <a:moveTo>
                    <a:pt x="5801" y="0"/>
                  </a:moveTo>
                  <a:cubicBezTo>
                    <a:pt x="3527" y="4226"/>
                    <a:pt x="1253" y="8452"/>
                    <a:pt x="401" y="11583"/>
                  </a:cubicBezTo>
                  <a:cubicBezTo>
                    <a:pt x="-452" y="14713"/>
                    <a:pt x="116" y="16748"/>
                    <a:pt x="1537" y="18313"/>
                  </a:cubicBezTo>
                  <a:cubicBezTo>
                    <a:pt x="2959" y="19878"/>
                    <a:pt x="5232" y="20974"/>
                    <a:pt x="8643" y="21287"/>
                  </a:cubicBezTo>
                  <a:cubicBezTo>
                    <a:pt x="12053" y="21600"/>
                    <a:pt x="16601" y="21130"/>
                    <a:pt x="21148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3625387" y="792065"/>
              <a:ext cx="12068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600" fill="norm" stroke="1" extrusionOk="0">
                  <a:moveTo>
                    <a:pt x="4399" y="21600"/>
                  </a:moveTo>
                  <a:cubicBezTo>
                    <a:pt x="1837" y="21600"/>
                    <a:pt x="-726" y="21600"/>
                    <a:pt x="189" y="20400"/>
                  </a:cubicBezTo>
                  <a:cubicBezTo>
                    <a:pt x="1105" y="19200"/>
                    <a:pt x="5498" y="16800"/>
                    <a:pt x="9525" y="13200"/>
                  </a:cubicBezTo>
                  <a:cubicBezTo>
                    <a:pt x="13552" y="9600"/>
                    <a:pt x="17213" y="4800"/>
                    <a:pt x="208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3884551" y="777483"/>
              <a:ext cx="68395" cy="27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004" fill="norm" stroke="1" extrusionOk="0">
                  <a:moveTo>
                    <a:pt x="11803" y="5902"/>
                  </a:moveTo>
                  <a:cubicBezTo>
                    <a:pt x="9261" y="8622"/>
                    <a:pt x="6720" y="11342"/>
                    <a:pt x="5450" y="13582"/>
                  </a:cubicBezTo>
                  <a:cubicBezTo>
                    <a:pt x="4179" y="15822"/>
                    <a:pt x="4179" y="17582"/>
                    <a:pt x="4179" y="18942"/>
                  </a:cubicBezTo>
                  <a:cubicBezTo>
                    <a:pt x="4179" y="20302"/>
                    <a:pt x="4179" y="21262"/>
                    <a:pt x="3226" y="20942"/>
                  </a:cubicBezTo>
                  <a:cubicBezTo>
                    <a:pt x="2273" y="20622"/>
                    <a:pt x="367" y="19022"/>
                    <a:pt x="50" y="15822"/>
                  </a:cubicBezTo>
                  <a:cubicBezTo>
                    <a:pt x="-268" y="12622"/>
                    <a:pt x="1003" y="7822"/>
                    <a:pt x="2273" y="5022"/>
                  </a:cubicBezTo>
                  <a:cubicBezTo>
                    <a:pt x="3544" y="2222"/>
                    <a:pt x="4814" y="1422"/>
                    <a:pt x="6720" y="782"/>
                  </a:cubicBezTo>
                  <a:cubicBezTo>
                    <a:pt x="8626" y="142"/>
                    <a:pt x="11167" y="-338"/>
                    <a:pt x="14344" y="302"/>
                  </a:cubicBezTo>
                  <a:cubicBezTo>
                    <a:pt x="17520" y="942"/>
                    <a:pt x="21332" y="2702"/>
                    <a:pt x="20379" y="4142"/>
                  </a:cubicBezTo>
                  <a:cubicBezTo>
                    <a:pt x="19426" y="5582"/>
                    <a:pt x="13708" y="6702"/>
                    <a:pt x="7991" y="7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012211" y="792562"/>
              <a:ext cx="64064" cy="11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812" fill="norm" stroke="1" extrusionOk="0">
                  <a:moveTo>
                    <a:pt x="8547" y="7106"/>
                  </a:moveTo>
                  <a:cubicBezTo>
                    <a:pt x="7850" y="3906"/>
                    <a:pt x="7154" y="706"/>
                    <a:pt x="6108" y="106"/>
                  </a:cubicBezTo>
                  <a:cubicBezTo>
                    <a:pt x="5063" y="-494"/>
                    <a:pt x="3670" y="1506"/>
                    <a:pt x="2276" y="4706"/>
                  </a:cubicBezTo>
                  <a:cubicBezTo>
                    <a:pt x="883" y="7906"/>
                    <a:pt x="-511" y="12306"/>
                    <a:pt x="186" y="15306"/>
                  </a:cubicBezTo>
                  <a:cubicBezTo>
                    <a:pt x="883" y="18306"/>
                    <a:pt x="3670" y="19906"/>
                    <a:pt x="7502" y="20506"/>
                  </a:cubicBezTo>
                  <a:cubicBezTo>
                    <a:pt x="11334" y="21106"/>
                    <a:pt x="16212" y="20706"/>
                    <a:pt x="21089" y="20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095324" y="785715"/>
              <a:ext cx="101601" cy="12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2197"/>
                  </a:moveTo>
                  <a:cubicBezTo>
                    <a:pt x="2250" y="3661"/>
                    <a:pt x="4500" y="5125"/>
                    <a:pt x="5850" y="6773"/>
                  </a:cubicBezTo>
                  <a:cubicBezTo>
                    <a:pt x="7200" y="8420"/>
                    <a:pt x="7650" y="10251"/>
                    <a:pt x="7875" y="12631"/>
                  </a:cubicBezTo>
                  <a:cubicBezTo>
                    <a:pt x="8100" y="15010"/>
                    <a:pt x="8100" y="17939"/>
                    <a:pt x="6975" y="19586"/>
                  </a:cubicBezTo>
                  <a:cubicBezTo>
                    <a:pt x="5850" y="21234"/>
                    <a:pt x="3600" y="21600"/>
                    <a:pt x="2475" y="20685"/>
                  </a:cubicBezTo>
                  <a:cubicBezTo>
                    <a:pt x="1350" y="19769"/>
                    <a:pt x="1350" y="17573"/>
                    <a:pt x="4725" y="13912"/>
                  </a:cubicBezTo>
                  <a:cubicBezTo>
                    <a:pt x="8100" y="10251"/>
                    <a:pt x="14850" y="51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172660" y="792065"/>
              <a:ext cx="68715" cy="12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310" fill="norm" stroke="1" extrusionOk="0">
                  <a:moveTo>
                    <a:pt x="20624" y="0"/>
                  </a:moveTo>
                  <a:cubicBezTo>
                    <a:pt x="17448" y="0"/>
                    <a:pt x="14271" y="0"/>
                    <a:pt x="11095" y="0"/>
                  </a:cubicBezTo>
                  <a:cubicBezTo>
                    <a:pt x="7918" y="0"/>
                    <a:pt x="4742" y="0"/>
                    <a:pt x="2518" y="1080"/>
                  </a:cubicBezTo>
                  <a:cubicBezTo>
                    <a:pt x="295" y="2160"/>
                    <a:pt x="-976" y="4320"/>
                    <a:pt x="930" y="6660"/>
                  </a:cubicBezTo>
                  <a:cubicBezTo>
                    <a:pt x="2836" y="9000"/>
                    <a:pt x="7918" y="11520"/>
                    <a:pt x="11095" y="13680"/>
                  </a:cubicBezTo>
                  <a:cubicBezTo>
                    <a:pt x="14271" y="15840"/>
                    <a:pt x="15542" y="17640"/>
                    <a:pt x="14271" y="19080"/>
                  </a:cubicBezTo>
                  <a:cubicBezTo>
                    <a:pt x="13000" y="20520"/>
                    <a:pt x="9189" y="21600"/>
                    <a:pt x="7283" y="21240"/>
                  </a:cubicBezTo>
                  <a:cubicBezTo>
                    <a:pt x="5377" y="20880"/>
                    <a:pt x="5377" y="19080"/>
                    <a:pt x="5377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4271661" y="811115"/>
              <a:ext cx="76656" cy="7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117" fill="norm" stroke="1" extrusionOk="0">
                  <a:moveTo>
                    <a:pt x="5509" y="0"/>
                  </a:moveTo>
                  <a:cubicBezTo>
                    <a:pt x="3803" y="2274"/>
                    <a:pt x="2098" y="4547"/>
                    <a:pt x="961" y="7958"/>
                  </a:cubicBezTo>
                  <a:cubicBezTo>
                    <a:pt x="-176" y="11368"/>
                    <a:pt x="-744" y="15916"/>
                    <a:pt x="1814" y="18474"/>
                  </a:cubicBezTo>
                  <a:cubicBezTo>
                    <a:pt x="4372" y="21032"/>
                    <a:pt x="10056" y="21600"/>
                    <a:pt x="13751" y="20747"/>
                  </a:cubicBezTo>
                  <a:cubicBezTo>
                    <a:pt x="17445" y="19895"/>
                    <a:pt x="19151" y="17621"/>
                    <a:pt x="20003" y="15063"/>
                  </a:cubicBezTo>
                  <a:cubicBezTo>
                    <a:pt x="20856" y="12505"/>
                    <a:pt x="20856" y="9663"/>
                    <a:pt x="19435" y="7674"/>
                  </a:cubicBezTo>
                  <a:cubicBezTo>
                    <a:pt x="18014" y="5684"/>
                    <a:pt x="15172" y="4547"/>
                    <a:pt x="12330" y="3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4355674" y="795500"/>
              <a:ext cx="114301" cy="11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fill="norm" stroke="1" extrusionOk="0">
                  <a:moveTo>
                    <a:pt x="0" y="5351"/>
                  </a:moveTo>
                  <a:cubicBezTo>
                    <a:pt x="1200" y="6951"/>
                    <a:pt x="2400" y="8551"/>
                    <a:pt x="3000" y="11151"/>
                  </a:cubicBezTo>
                  <a:cubicBezTo>
                    <a:pt x="3600" y="13751"/>
                    <a:pt x="3600" y="17351"/>
                    <a:pt x="3800" y="17951"/>
                  </a:cubicBezTo>
                  <a:cubicBezTo>
                    <a:pt x="4000" y="18551"/>
                    <a:pt x="4400" y="16151"/>
                    <a:pt x="5600" y="12951"/>
                  </a:cubicBezTo>
                  <a:cubicBezTo>
                    <a:pt x="6800" y="9751"/>
                    <a:pt x="8800" y="5751"/>
                    <a:pt x="10800" y="3151"/>
                  </a:cubicBezTo>
                  <a:cubicBezTo>
                    <a:pt x="12800" y="551"/>
                    <a:pt x="14800" y="-649"/>
                    <a:pt x="16600" y="351"/>
                  </a:cubicBezTo>
                  <a:cubicBezTo>
                    <a:pt x="18400" y="1351"/>
                    <a:pt x="20000" y="4551"/>
                    <a:pt x="20800" y="8351"/>
                  </a:cubicBezTo>
                  <a:cubicBezTo>
                    <a:pt x="21600" y="12151"/>
                    <a:pt x="21600" y="16551"/>
                    <a:pt x="21600" y="20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4758611" y="770898"/>
              <a:ext cx="68552" cy="31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473" fill="norm" stroke="1" extrusionOk="0">
                  <a:moveTo>
                    <a:pt x="8663" y="7538"/>
                  </a:moveTo>
                  <a:cubicBezTo>
                    <a:pt x="6757" y="11742"/>
                    <a:pt x="4851" y="15946"/>
                    <a:pt x="3898" y="18411"/>
                  </a:cubicBezTo>
                  <a:cubicBezTo>
                    <a:pt x="2945" y="20875"/>
                    <a:pt x="2945" y="21600"/>
                    <a:pt x="2310" y="21455"/>
                  </a:cubicBezTo>
                  <a:cubicBezTo>
                    <a:pt x="1675" y="21310"/>
                    <a:pt x="404" y="20295"/>
                    <a:pt x="87" y="17179"/>
                  </a:cubicBezTo>
                  <a:cubicBezTo>
                    <a:pt x="-231" y="14062"/>
                    <a:pt x="404" y="8843"/>
                    <a:pt x="722" y="5871"/>
                  </a:cubicBezTo>
                  <a:cubicBezTo>
                    <a:pt x="1040" y="2899"/>
                    <a:pt x="1040" y="2174"/>
                    <a:pt x="1675" y="1450"/>
                  </a:cubicBezTo>
                  <a:cubicBezTo>
                    <a:pt x="2310" y="725"/>
                    <a:pt x="3581" y="0"/>
                    <a:pt x="7075" y="0"/>
                  </a:cubicBezTo>
                  <a:cubicBezTo>
                    <a:pt x="10569" y="0"/>
                    <a:pt x="16287" y="725"/>
                    <a:pt x="18828" y="2319"/>
                  </a:cubicBezTo>
                  <a:cubicBezTo>
                    <a:pt x="21369" y="3914"/>
                    <a:pt x="20734" y="6379"/>
                    <a:pt x="19463" y="7901"/>
                  </a:cubicBezTo>
                  <a:cubicBezTo>
                    <a:pt x="18193" y="9423"/>
                    <a:pt x="16287" y="10003"/>
                    <a:pt x="14063" y="9930"/>
                  </a:cubicBezTo>
                  <a:cubicBezTo>
                    <a:pt x="11840" y="9858"/>
                    <a:pt x="9298" y="9133"/>
                    <a:pt x="6757" y="8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4889074" y="741265"/>
              <a:ext cx="317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54"/>
                  </a:moveTo>
                  <a:cubicBezTo>
                    <a:pt x="1440" y="9257"/>
                    <a:pt x="2880" y="12960"/>
                    <a:pt x="3600" y="16046"/>
                  </a:cubicBezTo>
                  <a:cubicBezTo>
                    <a:pt x="4320" y="19131"/>
                    <a:pt x="4320" y="21600"/>
                    <a:pt x="4320" y="21600"/>
                  </a:cubicBezTo>
                  <a:cubicBezTo>
                    <a:pt x="4320" y="21600"/>
                    <a:pt x="4320" y="19131"/>
                    <a:pt x="7200" y="15120"/>
                  </a:cubicBezTo>
                  <a:cubicBezTo>
                    <a:pt x="10080" y="11109"/>
                    <a:pt x="15840" y="5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4935641" y="752758"/>
              <a:ext cx="86784" cy="13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18439" y="7059"/>
                  </a:moveTo>
                  <a:cubicBezTo>
                    <a:pt x="18439" y="5423"/>
                    <a:pt x="18439" y="3786"/>
                    <a:pt x="17385" y="2477"/>
                  </a:cubicBezTo>
                  <a:cubicBezTo>
                    <a:pt x="16332" y="1168"/>
                    <a:pt x="14224" y="186"/>
                    <a:pt x="11854" y="23"/>
                  </a:cubicBezTo>
                  <a:cubicBezTo>
                    <a:pt x="9483" y="-141"/>
                    <a:pt x="6849" y="514"/>
                    <a:pt x="4478" y="3786"/>
                  </a:cubicBezTo>
                  <a:cubicBezTo>
                    <a:pt x="2107" y="7059"/>
                    <a:pt x="0" y="12950"/>
                    <a:pt x="0" y="16550"/>
                  </a:cubicBezTo>
                  <a:cubicBezTo>
                    <a:pt x="0" y="20150"/>
                    <a:pt x="2107" y="21459"/>
                    <a:pt x="6059" y="21132"/>
                  </a:cubicBezTo>
                  <a:cubicBezTo>
                    <a:pt x="10010" y="20804"/>
                    <a:pt x="15805" y="18841"/>
                    <a:pt x="21600" y="16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5048618" y="601565"/>
              <a:ext cx="88107" cy="32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33" fill="norm" stroke="1" extrusionOk="0">
                  <a:moveTo>
                    <a:pt x="12150" y="0"/>
                  </a:moveTo>
                  <a:cubicBezTo>
                    <a:pt x="10093" y="557"/>
                    <a:pt x="8036" y="1115"/>
                    <a:pt x="6750" y="2857"/>
                  </a:cubicBezTo>
                  <a:cubicBezTo>
                    <a:pt x="5464" y="4599"/>
                    <a:pt x="4950" y="7525"/>
                    <a:pt x="3921" y="10452"/>
                  </a:cubicBezTo>
                  <a:cubicBezTo>
                    <a:pt x="2893" y="13378"/>
                    <a:pt x="1350" y="16305"/>
                    <a:pt x="578" y="18255"/>
                  </a:cubicBezTo>
                  <a:cubicBezTo>
                    <a:pt x="-193" y="20206"/>
                    <a:pt x="-193" y="21182"/>
                    <a:pt x="578" y="21391"/>
                  </a:cubicBezTo>
                  <a:cubicBezTo>
                    <a:pt x="1350" y="21600"/>
                    <a:pt x="2893" y="21043"/>
                    <a:pt x="5207" y="19579"/>
                  </a:cubicBezTo>
                  <a:cubicBezTo>
                    <a:pt x="7521" y="18116"/>
                    <a:pt x="10607" y="15747"/>
                    <a:pt x="12407" y="14214"/>
                  </a:cubicBezTo>
                  <a:cubicBezTo>
                    <a:pt x="14207" y="12681"/>
                    <a:pt x="14721" y="11985"/>
                    <a:pt x="13693" y="11636"/>
                  </a:cubicBezTo>
                  <a:cubicBezTo>
                    <a:pt x="12664" y="11288"/>
                    <a:pt x="10093" y="11288"/>
                    <a:pt x="7778" y="11775"/>
                  </a:cubicBezTo>
                  <a:cubicBezTo>
                    <a:pt x="5464" y="12263"/>
                    <a:pt x="3407" y="13239"/>
                    <a:pt x="2121" y="14075"/>
                  </a:cubicBezTo>
                  <a:cubicBezTo>
                    <a:pt x="836" y="14911"/>
                    <a:pt x="321" y="15608"/>
                    <a:pt x="1093" y="16165"/>
                  </a:cubicBezTo>
                  <a:cubicBezTo>
                    <a:pt x="1864" y="16723"/>
                    <a:pt x="3921" y="17141"/>
                    <a:pt x="7521" y="17210"/>
                  </a:cubicBezTo>
                  <a:cubicBezTo>
                    <a:pt x="11121" y="17280"/>
                    <a:pt x="16264" y="17001"/>
                    <a:pt x="21407" y="16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5173606" y="541670"/>
              <a:ext cx="241146" cy="33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73" fill="norm" stroke="1" extrusionOk="0">
                  <a:moveTo>
                    <a:pt x="1235" y="17373"/>
                  </a:moveTo>
                  <a:cubicBezTo>
                    <a:pt x="2174" y="16973"/>
                    <a:pt x="3113" y="16573"/>
                    <a:pt x="3583" y="15906"/>
                  </a:cubicBezTo>
                  <a:cubicBezTo>
                    <a:pt x="4052" y="15240"/>
                    <a:pt x="4052" y="14306"/>
                    <a:pt x="3583" y="13973"/>
                  </a:cubicBezTo>
                  <a:cubicBezTo>
                    <a:pt x="3113" y="13640"/>
                    <a:pt x="2174" y="13906"/>
                    <a:pt x="1423" y="14840"/>
                  </a:cubicBezTo>
                  <a:cubicBezTo>
                    <a:pt x="671" y="15773"/>
                    <a:pt x="108" y="17373"/>
                    <a:pt x="14" y="18506"/>
                  </a:cubicBezTo>
                  <a:cubicBezTo>
                    <a:pt x="-80" y="19640"/>
                    <a:pt x="296" y="20306"/>
                    <a:pt x="1047" y="20640"/>
                  </a:cubicBezTo>
                  <a:cubicBezTo>
                    <a:pt x="1798" y="20973"/>
                    <a:pt x="2925" y="20973"/>
                    <a:pt x="4803" y="20240"/>
                  </a:cubicBezTo>
                  <a:cubicBezTo>
                    <a:pt x="6682" y="19506"/>
                    <a:pt x="9311" y="18040"/>
                    <a:pt x="10908" y="16973"/>
                  </a:cubicBezTo>
                  <a:cubicBezTo>
                    <a:pt x="12504" y="15906"/>
                    <a:pt x="13068" y="15240"/>
                    <a:pt x="12880" y="15040"/>
                  </a:cubicBezTo>
                  <a:cubicBezTo>
                    <a:pt x="12692" y="14840"/>
                    <a:pt x="11753" y="15106"/>
                    <a:pt x="10908" y="15506"/>
                  </a:cubicBezTo>
                  <a:cubicBezTo>
                    <a:pt x="10063" y="15906"/>
                    <a:pt x="9311" y="16440"/>
                    <a:pt x="8842" y="17306"/>
                  </a:cubicBezTo>
                  <a:cubicBezTo>
                    <a:pt x="8372" y="18173"/>
                    <a:pt x="8184" y="19373"/>
                    <a:pt x="8560" y="19840"/>
                  </a:cubicBezTo>
                  <a:cubicBezTo>
                    <a:pt x="8936" y="20306"/>
                    <a:pt x="9875" y="20040"/>
                    <a:pt x="11471" y="18506"/>
                  </a:cubicBezTo>
                  <a:cubicBezTo>
                    <a:pt x="13068" y="16973"/>
                    <a:pt x="15322" y="14173"/>
                    <a:pt x="17106" y="11306"/>
                  </a:cubicBezTo>
                  <a:cubicBezTo>
                    <a:pt x="18890" y="8440"/>
                    <a:pt x="20205" y="5506"/>
                    <a:pt x="20863" y="3506"/>
                  </a:cubicBezTo>
                  <a:cubicBezTo>
                    <a:pt x="21520" y="1506"/>
                    <a:pt x="21520" y="440"/>
                    <a:pt x="21144" y="106"/>
                  </a:cubicBezTo>
                  <a:cubicBezTo>
                    <a:pt x="20769" y="-227"/>
                    <a:pt x="20017" y="173"/>
                    <a:pt x="18797" y="2040"/>
                  </a:cubicBezTo>
                  <a:cubicBezTo>
                    <a:pt x="17576" y="3906"/>
                    <a:pt x="15885" y="7240"/>
                    <a:pt x="15040" y="10440"/>
                  </a:cubicBezTo>
                  <a:cubicBezTo>
                    <a:pt x="14195" y="13640"/>
                    <a:pt x="14195" y="16706"/>
                    <a:pt x="14570" y="18506"/>
                  </a:cubicBezTo>
                  <a:cubicBezTo>
                    <a:pt x="14946" y="20306"/>
                    <a:pt x="15697" y="20840"/>
                    <a:pt x="16449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5752674" y="534804"/>
              <a:ext cx="349251" cy="34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1198"/>
                  </a:moveTo>
                  <a:cubicBezTo>
                    <a:pt x="1440" y="9235"/>
                    <a:pt x="2880" y="7271"/>
                    <a:pt x="3731" y="5635"/>
                  </a:cubicBezTo>
                  <a:cubicBezTo>
                    <a:pt x="4582" y="3998"/>
                    <a:pt x="4844" y="2689"/>
                    <a:pt x="4975" y="1707"/>
                  </a:cubicBezTo>
                  <a:cubicBezTo>
                    <a:pt x="5105" y="725"/>
                    <a:pt x="5105" y="71"/>
                    <a:pt x="4909" y="5"/>
                  </a:cubicBezTo>
                  <a:cubicBezTo>
                    <a:pt x="4713" y="-60"/>
                    <a:pt x="4320" y="464"/>
                    <a:pt x="3927" y="2624"/>
                  </a:cubicBezTo>
                  <a:cubicBezTo>
                    <a:pt x="3535" y="4784"/>
                    <a:pt x="3142" y="8580"/>
                    <a:pt x="2880" y="11722"/>
                  </a:cubicBezTo>
                  <a:cubicBezTo>
                    <a:pt x="2618" y="14864"/>
                    <a:pt x="2487" y="17351"/>
                    <a:pt x="2422" y="18987"/>
                  </a:cubicBezTo>
                  <a:cubicBezTo>
                    <a:pt x="2356" y="20624"/>
                    <a:pt x="2356" y="21409"/>
                    <a:pt x="2291" y="21475"/>
                  </a:cubicBezTo>
                  <a:cubicBezTo>
                    <a:pt x="2225" y="21540"/>
                    <a:pt x="2095" y="20885"/>
                    <a:pt x="2291" y="19511"/>
                  </a:cubicBezTo>
                  <a:cubicBezTo>
                    <a:pt x="2487" y="18136"/>
                    <a:pt x="3011" y="16042"/>
                    <a:pt x="3469" y="14667"/>
                  </a:cubicBezTo>
                  <a:cubicBezTo>
                    <a:pt x="3927" y="13293"/>
                    <a:pt x="4320" y="12638"/>
                    <a:pt x="4713" y="12573"/>
                  </a:cubicBezTo>
                  <a:cubicBezTo>
                    <a:pt x="5105" y="12507"/>
                    <a:pt x="5498" y="13031"/>
                    <a:pt x="5825" y="13947"/>
                  </a:cubicBezTo>
                  <a:cubicBezTo>
                    <a:pt x="6153" y="14864"/>
                    <a:pt x="6415" y="16173"/>
                    <a:pt x="6611" y="17155"/>
                  </a:cubicBezTo>
                  <a:cubicBezTo>
                    <a:pt x="6807" y="18136"/>
                    <a:pt x="6938" y="18791"/>
                    <a:pt x="7593" y="19053"/>
                  </a:cubicBezTo>
                  <a:cubicBezTo>
                    <a:pt x="8247" y="19315"/>
                    <a:pt x="9425" y="19184"/>
                    <a:pt x="10276" y="18333"/>
                  </a:cubicBezTo>
                  <a:cubicBezTo>
                    <a:pt x="11127" y="17482"/>
                    <a:pt x="11651" y="15911"/>
                    <a:pt x="11847" y="14798"/>
                  </a:cubicBezTo>
                  <a:cubicBezTo>
                    <a:pt x="12044" y="13685"/>
                    <a:pt x="11913" y="13031"/>
                    <a:pt x="11520" y="12900"/>
                  </a:cubicBezTo>
                  <a:cubicBezTo>
                    <a:pt x="11127" y="12769"/>
                    <a:pt x="10473" y="13162"/>
                    <a:pt x="10080" y="13751"/>
                  </a:cubicBezTo>
                  <a:cubicBezTo>
                    <a:pt x="9687" y="14340"/>
                    <a:pt x="9556" y="15125"/>
                    <a:pt x="9491" y="15845"/>
                  </a:cubicBezTo>
                  <a:cubicBezTo>
                    <a:pt x="9425" y="16565"/>
                    <a:pt x="9425" y="17220"/>
                    <a:pt x="9753" y="17613"/>
                  </a:cubicBezTo>
                  <a:cubicBezTo>
                    <a:pt x="10080" y="18005"/>
                    <a:pt x="10735" y="18136"/>
                    <a:pt x="11258" y="17940"/>
                  </a:cubicBezTo>
                  <a:cubicBezTo>
                    <a:pt x="11782" y="17744"/>
                    <a:pt x="12175" y="17220"/>
                    <a:pt x="12436" y="16565"/>
                  </a:cubicBezTo>
                  <a:cubicBezTo>
                    <a:pt x="12698" y="15911"/>
                    <a:pt x="12829" y="15125"/>
                    <a:pt x="12895" y="15191"/>
                  </a:cubicBezTo>
                  <a:cubicBezTo>
                    <a:pt x="12960" y="15256"/>
                    <a:pt x="12960" y="16173"/>
                    <a:pt x="13156" y="16893"/>
                  </a:cubicBezTo>
                  <a:cubicBezTo>
                    <a:pt x="13353" y="17613"/>
                    <a:pt x="13745" y="18136"/>
                    <a:pt x="14204" y="18071"/>
                  </a:cubicBezTo>
                  <a:cubicBezTo>
                    <a:pt x="14662" y="18005"/>
                    <a:pt x="15185" y="17351"/>
                    <a:pt x="16233" y="14929"/>
                  </a:cubicBezTo>
                  <a:cubicBezTo>
                    <a:pt x="17280" y="12507"/>
                    <a:pt x="18851" y="8318"/>
                    <a:pt x="19767" y="5896"/>
                  </a:cubicBezTo>
                  <a:cubicBezTo>
                    <a:pt x="20684" y="3475"/>
                    <a:pt x="20945" y="2820"/>
                    <a:pt x="21142" y="1969"/>
                  </a:cubicBezTo>
                  <a:cubicBezTo>
                    <a:pt x="21338" y="1118"/>
                    <a:pt x="21469" y="71"/>
                    <a:pt x="21207" y="202"/>
                  </a:cubicBezTo>
                  <a:cubicBezTo>
                    <a:pt x="20945" y="333"/>
                    <a:pt x="20291" y="1642"/>
                    <a:pt x="19702" y="4129"/>
                  </a:cubicBezTo>
                  <a:cubicBezTo>
                    <a:pt x="19113" y="6616"/>
                    <a:pt x="18589" y="10282"/>
                    <a:pt x="18327" y="12442"/>
                  </a:cubicBezTo>
                  <a:cubicBezTo>
                    <a:pt x="18065" y="14602"/>
                    <a:pt x="18065" y="15256"/>
                    <a:pt x="18262" y="16107"/>
                  </a:cubicBezTo>
                  <a:cubicBezTo>
                    <a:pt x="18458" y="16958"/>
                    <a:pt x="18851" y="18005"/>
                    <a:pt x="19440" y="18398"/>
                  </a:cubicBezTo>
                  <a:cubicBezTo>
                    <a:pt x="20029" y="18791"/>
                    <a:pt x="20815" y="18529"/>
                    <a:pt x="21600" y="18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6051124" y="684115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6305124" y="599287"/>
              <a:ext cx="209551" cy="20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0" y="872"/>
                  </a:moveTo>
                  <a:cubicBezTo>
                    <a:pt x="873" y="231"/>
                    <a:pt x="1745" y="-411"/>
                    <a:pt x="3709" y="338"/>
                  </a:cubicBezTo>
                  <a:cubicBezTo>
                    <a:pt x="5673" y="1086"/>
                    <a:pt x="8727" y="3225"/>
                    <a:pt x="9600" y="6005"/>
                  </a:cubicBezTo>
                  <a:cubicBezTo>
                    <a:pt x="10473" y="8785"/>
                    <a:pt x="9164" y="12207"/>
                    <a:pt x="7964" y="14880"/>
                  </a:cubicBezTo>
                  <a:cubicBezTo>
                    <a:pt x="6764" y="17553"/>
                    <a:pt x="5673" y="19478"/>
                    <a:pt x="5891" y="20334"/>
                  </a:cubicBezTo>
                  <a:cubicBezTo>
                    <a:pt x="6109" y="21189"/>
                    <a:pt x="7636" y="20975"/>
                    <a:pt x="10473" y="20013"/>
                  </a:cubicBezTo>
                  <a:cubicBezTo>
                    <a:pt x="13309" y="19050"/>
                    <a:pt x="17455" y="17339"/>
                    <a:pt x="21600" y="15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6527374" y="506315"/>
              <a:ext cx="6657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600" fill="norm" stroke="1" extrusionOk="0">
                  <a:moveTo>
                    <a:pt x="0" y="0"/>
                  </a:moveTo>
                  <a:cubicBezTo>
                    <a:pt x="8259" y="2512"/>
                    <a:pt x="16518" y="5023"/>
                    <a:pt x="19059" y="8623"/>
                  </a:cubicBezTo>
                  <a:cubicBezTo>
                    <a:pt x="21600" y="12223"/>
                    <a:pt x="18424" y="16912"/>
                    <a:pt x="152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6698824" y="734915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Shape"/>
            <p:cNvSpPr/>
            <p:nvPr/>
          </p:nvSpPr>
          <p:spPr>
            <a:xfrm>
              <a:off x="7056541" y="446264"/>
              <a:ext cx="73710" cy="40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365" fill="norm" stroke="1" extrusionOk="0">
                  <a:moveTo>
                    <a:pt x="4670" y="11234"/>
                  </a:moveTo>
                  <a:cubicBezTo>
                    <a:pt x="2919" y="12465"/>
                    <a:pt x="1168" y="13696"/>
                    <a:pt x="584" y="15151"/>
                  </a:cubicBezTo>
                  <a:cubicBezTo>
                    <a:pt x="0" y="16606"/>
                    <a:pt x="584" y="18284"/>
                    <a:pt x="876" y="19459"/>
                  </a:cubicBezTo>
                  <a:cubicBezTo>
                    <a:pt x="1168" y="20635"/>
                    <a:pt x="1168" y="21306"/>
                    <a:pt x="876" y="21362"/>
                  </a:cubicBezTo>
                  <a:cubicBezTo>
                    <a:pt x="584" y="21418"/>
                    <a:pt x="0" y="20858"/>
                    <a:pt x="0" y="18452"/>
                  </a:cubicBezTo>
                  <a:cubicBezTo>
                    <a:pt x="0" y="16046"/>
                    <a:pt x="584" y="11793"/>
                    <a:pt x="1168" y="8771"/>
                  </a:cubicBezTo>
                  <a:cubicBezTo>
                    <a:pt x="1751" y="5750"/>
                    <a:pt x="2335" y="3959"/>
                    <a:pt x="3211" y="2616"/>
                  </a:cubicBezTo>
                  <a:cubicBezTo>
                    <a:pt x="4086" y="1273"/>
                    <a:pt x="5254" y="378"/>
                    <a:pt x="7589" y="98"/>
                  </a:cubicBezTo>
                  <a:cubicBezTo>
                    <a:pt x="9924" y="-182"/>
                    <a:pt x="13427" y="154"/>
                    <a:pt x="16346" y="937"/>
                  </a:cubicBezTo>
                  <a:cubicBezTo>
                    <a:pt x="19265" y="1721"/>
                    <a:pt x="21600" y="2952"/>
                    <a:pt x="19557" y="4742"/>
                  </a:cubicBezTo>
                  <a:cubicBezTo>
                    <a:pt x="17514" y="6533"/>
                    <a:pt x="11092" y="8883"/>
                    <a:pt x="4670" y="1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7130624" y="601565"/>
              <a:ext cx="120651" cy="22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7134"/>
                  </a:moveTo>
                  <a:cubicBezTo>
                    <a:pt x="3411" y="10503"/>
                    <a:pt x="6821" y="13872"/>
                    <a:pt x="8147" y="16150"/>
                  </a:cubicBezTo>
                  <a:cubicBezTo>
                    <a:pt x="9474" y="18429"/>
                    <a:pt x="8716" y="19618"/>
                    <a:pt x="7389" y="20411"/>
                  </a:cubicBezTo>
                  <a:cubicBezTo>
                    <a:pt x="6063" y="21204"/>
                    <a:pt x="4168" y="21600"/>
                    <a:pt x="3032" y="21303"/>
                  </a:cubicBezTo>
                  <a:cubicBezTo>
                    <a:pt x="1895" y="21006"/>
                    <a:pt x="1516" y="20015"/>
                    <a:pt x="2653" y="16943"/>
                  </a:cubicBezTo>
                  <a:cubicBezTo>
                    <a:pt x="3789" y="13872"/>
                    <a:pt x="6442" y="8719"/>
                    <a:pt x="9853" y="5549"/>
                  </a:cubicBezTo>
                  <a:cubicBezTo>
                    <a:pt x="13263" y="2378"/>
                    <a:pt x="17432" y="11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7301673" y="527110"/>
              <a:ext cx="114702" cy="29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24" fill="norm" stroke="1" extrusionOk="0">
                  <a:moveTo>
                    <a:pt x="18588" y="1688"/>
                  </a:moveTo>
                  <a:cubicBezTo>
                    <a:pt x="17431" y="932"/>
                    <a:pt x="16273" y="177"/>
                    <a:pt x="14731" y="26"/>
                  </a:cubicBezTo>
                  <a:cubicBezTo>
                    <a:pt x="13188" y="-125"/>
                    <a:pt x="11259" y="328"/>
                    <a:pt x="8752" y="2443"/>
                  </a:cubicBezTo>
                  <a:cubicBezTo>
                    <a:pt x="6245" y="4558"/>
                    <a:pt x="3159" y="8334"/>
                    <a:pt x="1423" y="11279"/>
                  </a:cubicBezTo>
                  <a:cubicBezTo>
                    <a:pt x="-312" y="14225"/>
                    <a:pt x="-698" y="16339"/>
                    <a:pt x="1616" y="17925"/>
                  </a:cubicBezTo>
                  <a:cubicBezTo>
                    <a:pt x="3931" y="19511"/>
                    <a:pt x="8945" y="20569"/>
                    <a:pt x="12609" y="21022"/>
                  </a:cubicBezTo>
                  <a:cubicBezTo>
                    <a:pt x="16273" y="21475"/>
                    <a:pt x="18588" y="21324"/>
                    <a:pt x="20902" y="21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3517474" y="1039715"/>
              <a:ext cx="2254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1" y="21046"/>
                    <a:pt x="1623" y="20492"/>
                    <a:pt x="2454" y="19523"/>
                  </a:cubicBezTo>
                  <a:cubicBezTo>
                    <a:pt x="3286" y="18554"/>
                    <a:pt x="4137" y="17169"/>
                    <a:pt x="4878" y="16338"/>
                  </a:cubicBezTo>
                  <a:cubicBezTo>
                    <a:pt x="5618" y="15508"/>
                    <a:pt x="6247" y="15231"/>
                    <a:pt x="6936" y="14677"/>
                  </a:cubicBezTo>
                  <a:cubicBezTo>
                    <a:pt x="7626" y="14123"/>
                    <a:pt x="8376" y="13292"/>
                    <a:pt x="9137" y="12462"/>
                  </a:cubicBezTo>
                  <a:cubicBezTo>
                    <a:pt x="9897" y="11631"/>
                    <a:pt x="10668" y="10800"/>
                    <a:pt x="11449" y="9969"/>
                  </a:cubicBezTo>
                  <a:cubicBezTo>
                    <a:pt x="12230" y="9138"/>
                    <a:pt x="13021" y="8308"/>
                    <a:pt x="13792" y="7477"/>
                  </a:cubicBezTo>
                  <a:cubicBezTo>
                    <a:pt x="14562" y="6646"/>
                    <a:pt x="15313" y="5815"/>
                    <a:pt x="16083" y="5123"/>
                  </a:cubicBezTo>
                  <a:cubicBezTo>
                    <a:pt x="16854" y="4431"/>
                    <a:pt x="17645" y="3877"/>
                    <a:pt x="18436" y="3046"/>
                  </a:cubicBezTo>
                  <a:cubicBezTo>
                    <a:pt x="19227" y="2215"/>
                    <a:pt x="20018" y="1108"/>
                    <a:pt x="20545" y="554"/>
                  </a:cubicBezTo>
                  <a:cubicBezTo>
                    <a:pt x="21073" y="0"/>
                    <a:pt x="2133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632628" y="1299793"/>
              <a:ext cx="186597" cy="29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64" fill="norm" stroke="1" extrusionOk="0">
                  <a:moveTo>
                    <a:pt x="21395" y="1429"/>
                  </a:moveTo>
                  <a:cubicBezTo>
                    <a:pt x="17755" y="647"/>
                    <a:pt x="14114" y="-136"/>
                    <a:pt x="11080" y="21"/>
                  </a:cubicBezTo>
                  <a:cubicBezTo>
                    <a:pt x="8047" y="177"/>
                    <a:pt x="5620" y="1273"/>
                    <a:pt x="3678" y="3151"/>
                  </a:cubicBezTo>
                  <a:cubicBezTo>
                    <a:pt x="1737" y="5029"/>
                    <a:pt x="280" y="7690"/>
                    <a:pt x="38" y="10664"/>
                  </a:cubicBezTo>
                  <a:cubicBezTo>
                    <a:pt x="-205" y="13638"/>
                    <a:pt x="766" y="16925"/>
                    <a:pt x="1737" y="18881"/>
                  </a:cubicBezTo>
                  <a:cubicBezTo>
                    <a:pt x="2707" y="20838"/>
                    <a:pt x="3678" y="21464"/>
                    <a:pt x="6348" y="21464"/>
                  </a:cubicBezTo>
                  <a:cubicBezTo>
                    <a:pt x="9017" y="21464"/>
                    <a:pt x="13386" y="20838"/>
                    <a:pt x="16056" y="20134"/>
                  </a:cubicBezTo>
                  <a:cubicBezTo>
                    <a:pt x="18725" y="19429"/>
                    <a:pt x="19696" y="18647"/>
                    <a:pt x="20667" y="17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4660474" y="1490565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7520861" y="513611"/>
              <a:ext cx="174914" cy="28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53" fill="norm" stroke="1" extrusionOk="0">
                  <a:moveTo>
                    <a:pt x="21505" y="1379"/>
                  </a:moveTo>
                  <a:cubicBezTo>
                    <a:pt x="20724" y="734"/>
                    <a:pt x="19944" y="89"/>
                    <a:pt x="18772" y="9"/>
                  </a:cubicBezTo>
                  <a:cubicBezTo>
                    <a:pt x="17601" y="-72"/>
                    <a:pt x="16040" y="412"/>
                    <a:pt x="13047" y="1621"/>
                  </a:cubicBezTo>
                  <a:cubicBezTo>
                    <a:pt x="10054" y="2829"/>
                    <a:pt x="5630" y="4764"/>
                    <a:pt x="3158" y="7101"/>
                  </a:cubicBezTo>
                  <a:cubicBezTo>
                    <a:pt x="686" y="9438"/>
                    <a:pt x="165" y="12179"/>
                    <a:pt x="35" y="14194"/>
                  </a:cubicBezTo>
                  <a:cubicBezTo>
                    <a:pt x="-95" y="16209"/>
                    <a:pt x="165" y="17498"/>
                    <a:pt x="295" y="18546"/>
                  </a:cubicBezTo>
                  <a:cubicBezTo>
                    <a:pt x="425" y="19594"/>
                    <a:pt x="425" y="20400"/>
                    <a:pt x="1206" y="20883"/>
                  </a:cubicBezTo>
                  <a:cubicBezTo>
                    <a:pt x="1987" y="21367"/>
                    <a:pt x="3548" y="21528"/>
                    <a:pt x="6541" y="21125"/>
                  </a:cubicBezTo>
                  <a:cubicBezTo>
                    <a:pt x="9534" y="20722"/>
                    <a:pt x="13958" y="19755"/>
                    <a:pt x="18382" y="18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7581474" y="665065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7759274" y="436465"/>
              <a:ext cx="14384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0" y="0"/>
                  </a:moveTo>
                  <a:cubicBezTo>
                    <a:pt x="5554" y="1858"/>
                    <a:pt x="11109" y="3716"/>
                    <a:pt x="15120" y="6213"/>
                  </a:cubicBezTo>
                  <a:cubicBezTo>
                    <a:pt x="19131" y="8710"/>
                    <a:pt x="21600" y="11845"/>
                    <a:pt x="20829" y="14458"/>
                  </a:cubicBezTo>
                  <a:cubicBezTo>
                    <a:pt x="20057" y="17071"/>
                    <a:pt x="16046" y="19161"/>
                    <a:pt x="13269" y="20265"/>
                  </a:cubicBezTo>
                  <a:cubicBezTo>
                    <a:pt x="10491" y="21368"/>
                    <a:pt x="8949" y="21484"/>
                    <a:pt x="74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8114874" y="671415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7280"/>
                    <a:pt x="8743" y="12960"/>
                    <a:pt x="12343" y="9360"/>
                  </a:cubicBezTo>
                  <a:cubicBezTo>
                    <a:pt x="15943" y="5760"/>
                    <a:pt x="1877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8203774" y="607915"/>
              <a:ext cx="1" cy="2159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8711774" y="422078"/>
              <a:ext cx="95524" cy="43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74" fill="norm" stroke="1" extrusionOk="0">
                  <a:moveTo>
                    <a:pt x="12678" y="7319"/>
                  </a:moveTo>
                  <a:cubicBezTo>
                    <a:pt x="10330" y="10569"/>
                    <a:pt x="7983" y="13820"/>
                    <a:pt x="7043" y="15969"/>
                  </a:cubicBezTo>
                  <a:cubicBezTo>
                    <a:pt x="6104" y="18119"/>
                    <a:pt x="6574" y="19167"/>
                    <a:pt x="6574" y="20006"/>
                  </a:cubicBezTo>
                  <a:cubicBezTo>
                    <a:pt x="6574" y="20845"/>
                    <a:pt x="6104" y="21474"/>
                    <a:pt x="5870" y="21474"/>
                  </a:cubicBezTo>
                  <a:cubicBezTo>
                    <a:pt x="5635" y="21474"/>
                    <a:pt x="5635" y="20845"/>
                    <a:pt x="5400" y="18800"/>
                  </a:cubicBezTo>
                  <a:cubicBezTo>
                    <a:pt x="5165" y="16756"/>
                    <a:pt x="4696" y="13295"/>
                    <a:pt x="4930" y="10202"/>
                  </a:cubicBezTo>
                  <a:cubicBezTo>
                    <a:pt x="5165" y="7109"/>
                    <a:pt x="6104" y="4383"/>
                    <a:pt x="7043" y="2705"/>
                  </a:cubicBezTo>
                  <a:cubicBezTo>
                    <a:pt x="7983" y="1027"/>
                    <a:pt x="8922" y="398"/>
                    <a:pt x="10565" y="136"/>
                  </a:cubicBezTo>
                  <a:cubicBezTo>
                    <a:pt x="12209" y="-126"/>
                    <a:pt x="14557" y="-21"/>
                    <a:pt x="16904" y="556"/>
                  </a:cubicBezTo>
                  <a:cubicBezTo>
                    <a:pt x="19252" y="1132"/>
                    <a:pt x="21600" y="2181"/>
                    <a:pt x="21130" y="3439"/>
                  </a:cubicBezTo>
                  <a:cubicBezTo>
                    <a:pt x="20661" y="4697"/>
                    <a:pt x="17374" y="6165"/>
                    <a:pt x="13383" y="7004"/>
                  </a:cubicBezTo>
                  <a:cubicBezTo>
                    <a:pt x="9391" y="7843"/>
                    <a:pt x="4696" y="8053"/>
                    <a:pt x="0" y="8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8794324" y="582515"/>
              <a:ext cx="101601" cy="19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7748"/>
                  </a:moveTo>
                  <a:cubicBezTo>
                    <a:pt x="1800" y="7043"/>
                    <a:pt x="3600" y="6339"/>
                    <a:pt x="5625" y="6691"/>
                  </a:cubicBezTo>
                  <a:cubicBezTo>
                    <a:pt x="7650" y="7043"/>
                    <a:pt x="9900" y="8452"/>
                    <a:pt x="11925" y="10448"/>
                  </a:cubicBezTo>
                  <a:cubicBezTo>
                    <a:pt x="13950" y="12443"/>
                    <a:pt x="15750" y="15026"/>
                    <a:pt x="16425" y="16904"/>
                  </a:cubicBezTo>
                  <a:cubicBezTo>
                    <a:pt x="17100" y="18783"/>
                    <a:pt x="16650" y="19957"/>
                    <a:pt x="15300" y="20661"/>
                  </a:cubicBezTo>
                  <a:cubicBezTo>
                    <a:pt x="13950" y="21365"/>
                    <a:pt x="11700" y="21600"/>
                    <a:pt x="10350" y="20896"/>
                  </a:cubicBezTo>
                  <a:cubicBezTo>
                    <a:pt x="9000" y="20191"/>
                    <a:pt x="8550" y="18548"/>
                    <a:pt x="9225" y="15378"/>
                  </a:cubicBezTo>
                  <a:cubicBezTo>
                    <a:pt x="9900" y="12209"/>
                    <a:pt x="11700" y="7513"/>
                    <a:pt x="13950" y="4696"/>
                  </a:cubicBezTo>
                  <a:cubicBezTo>
                    <a:pt x="16200" y="1878"/>
                    <a:pt x="18900" y="9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9041974" y="469769"/>
              <a:ext cx="101601" cy="31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2041"/>
                  </a:moveTo>
                  <a:cubicBezTo>
                    <a:pt x="18900" y="1325"/>
                    <a:pt x="16200" y="610"/>
                    <a:pt x="13725" y="253"/>
                  </a:cubicBezTo>
                  <a:cubicBezTo>
                    <a:pt x="11250" y="-105"/>
                    <a:pt x="9000" y="-105"/>
                    <a:pt x="7200" y="396"/>
                  </a:cubicBezTo>
                  <a:cubicBezTo>
                    <a:pt x="5400" y="896"/>
                    <a:pt x="4050" y="1898"/>
                    <a:pt x="2700" y="4329"/>
                  </a:cubicBezTo>
                  <a:cubicBezTo>
                    <a:pt x="1350" y="6761"/>
                    <a:pt x="0" y="10623"/>
                    <a:pt x="0" y="13627"/>
                  </a:cubicBezTo>
                  <a:cubicBezTo>
                    <a:pt x="0" y="16631"/>
                    <a:pt x="1350" y="18777"/>
                    <a:pt x="3150" y="19993"/>
                  </a:cubicBezTo>
                  <a:cubicBezTo>
                    <a:pt x="4950" y="21209"/>
                    <a:pt x="7200" y="21495"/>
                    <a:pt x="9225" y="21352"/>
                  </a:cubicBezTo>
                  <a:cubicBezTo>
                    <a:pt x="11250" y="21209"/>
                    <a:pt x="13050" y="20637"/>
                    <a:pt x="14850" y="20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9153742" y="493615"/>
              <a:ext cx="13178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5467" y="0"/>
                  </a:moveTo>
                  <a:cubicBezTo>
                    <a:pt x="3779" y="4865"/>
                    <a:pt x="2092" y="9730"/>
                    <a:pt x="1248" y="12649"/>
                  </a:cubicBezTo>
                  <a:cubicBezTo>
                    <a:pt x="404" y="15568"/>
                    <a:pt x="404" y="16541"/>
                    <a:pt x="404" y="17611"/>
                  </a:cubicBezTo>
                  <a:cubicBezTo>
                    <a:pt x="404" y="18681"/>
                    <a:pt x="404" y="19849"/>
                    <a:pt x="404" y="19946"/>
                  </a:cubicBezTo>
                  <a:cubicBezTo>
                    <a:pt x="404" y="20043"/>
                    <a:pt x="404" y="19070"/>
                    <a:pt x="235" y="18097"/>
                  </a:cubicBezTo>
                  <a:cubicBezTo>
                    <a:pt x="67" y="17124"/>
                    <a:pt x="-271" y="16151"/>
                    <a:pt x="404" y="15470"/>
                  </a:cubicBezTo>
                  <a:cubicBezTo>
                    <a:pt x="1079" y="14789"/>
                    <a:pt x="2767" y="14400"/>
                    <a:pt x="4960" y="13135"/>
                  </a:cubicBezTo>
                  <a:cubicBezTo>
                    <a:pt x="7154" y="11870"/>
                    <a:pt x="9854" y="9730"/>
                    <a:pt x="11879" y="7881"/>
                  </a:cubicBezTo>
                  <a:cubicBezTo>
                    <a:pt x="13904" y="6032"/>
                    <a:pt x="15254" y="4476"/>
                    <a:pt x="16604" y="3308"/>
                  </a:cubicBezTo>
                  <a:cubicBezTo>
                    <a:pt x="17954" y="2141"/>
                    <a:pt x="19304" y="1362"/>
                    <a:pt x="20148" y="1557"/>
                  </a:cubicBezTo>
                  <a:cubicBezTo>
                    <a:pt x="20991" y="1751"/>
                    <a:pt x="21329" y="2919"/>
                    <a:pt x="20654" y="5838"/>
                  </a:cubicBezTo>
                  <a:cubicBezTo>
                    <a:pt x="19979" y="8757"/>
                    <a:pt x="18292" y="13427"/>
                    <a:pt x="17617" y="16346"/>
                  </a:cubicBezTo>
                  <a:cubicBezTo>
                    <a:pt x="16941" y="19265"/>
                    <a:pt x="17279" y="20432"/>
                    <a:pt x="176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9308674" y="647338"/>
              <a:ext cx="184151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175"/>
                  </a:moveTo>
                  <a:cubicBezTo>
                    <a:pt x="248" y="3375"/>
                    <a:pt x="497" y="1575"/>
                    <a:pt x="1490" y="675"/>
                  </a:cubicBezTo>
                  <a:cubicBezTo>
                    <a:pt x="2483" y="-225"/>
                    <a:pt x="4221" y="-225"/>
                    <a:pt x="5462" y="675"/>
                  </a:cubicBezTo>
                  <a:cubicBezTo>
                    <a:pt x="6703" y="1575"/>
                    <a:pt x="7448" y="3375"/>
                    <a:pt x="7448" y="6615"/>
                  </a:cubicBezTo>
                  <a:cubicBezTo>
                    <a:pt x="7448" y="9855"/>
                    <a:pt x="6703" y="14535"/>
                    <a:pt x="5834" y="17415"/>
                  </a:cubicBezTo>
                  <a:cubicBezTo>
                    <a:pt x="4966" y="20295"/>
                    <a:pt x="3972" y="21375"/>
                    <a:pt x="4097" y="21375"/>
                  </a:cubicBezTo>
                  <a:cubicBezTo>
                    <a:pt x="4221" y="21375"/>
                    <a:pt x="5462" y="20295"/>
                    <a:pt x="8566" y="17955"/>
                  </a:cubicBezTo>
                  <a:cubicBezTo>
                    <a:pt x="11669" y="15615"/>
                    <a:pt x="16634" y="12015"/>
                    <a:pt x="21600" y="8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9537274" y="341215"/>
              <a:ext cx="317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559"/>
                    <a:pt x="21600" y="7117"/>
                    <a:pt x="18000" y="10345"/>
                  </a:cubicBezTo>
                  <a:cubicBezTo>
                    <a:pt x="14400" y="13572"/>
                    <a:pt x="7200" y="16469"/>
                    <a:pt x="3600" y="18290"/>
                  </a:cubicBezTo>
                  <a:cubicBezTo>
                    <a:pt x="0" y="20110"/>
                    <a:pt x="0" y="208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9672741" y="527482"/>
              <a:ext cx="169334" cy="24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366"/>
                  </a:moveTo>
                  <a:cubicBezTo>
                    <a:pt x="17820" y="183"/>
                    <a:pt x="14040" y="0"/>
                    <a:pt x="11475" y="0"/>
                  </a:cubicBezTo>
                  <a:cubicBezTo>
                    <a:pt x="8910" y="0"/>
                    <a:pt x="7560" y="183"/>
                    <a:pt x="6345" y="641"/>
                  </a:cubicBezTo>
                  <a:cubicBezTo>
                    <a:pt x="5130" y="1098"/>
                    <a:pt x="4050" y="1831"/>
                    <a:pt x="3105" y="4027"/>
                  </a:cubicBezTo>
                  <a:cubicBezTo>
                    <a:pt x="2160" y="6224"/>
                    <a:pt x="1350" y="9885"/>
                    <a:pt x="810" y="12539"/>
                  </a:cubicBezTo>
                  <a:cubicBezTo>
                    <a:pt x="270" y="15193"/>
                    <a:pt x="0" y="16841"/>
                    <a:pt x="0" y="18122"/>
                  </a:cubicBezTo>
                  <a:cubicBezTo>
                    <a:pt x="0" y="19403"/>
                    <a:pt x="270" y="20319"/>
                    <a:pt x="1080" y="20868"/>
                  </a:cubicBezTo>
                  <a:cubicBezTo>
                    <a:pt x="1890" y="21417"/>
                    <a:pt x="3240" y="21600"/>
                    <a:pt x="5400" y="21417"/>
                  </a:cubicBezTo>
                  <a:cubicBezTo>
                    <a:pt x="7560" y="21234"/>
                    <a:pt x="10530" y="20685"/>
                    <a:pt x="13095" y="19769"/>
                  </a:cubicBezTo>
                  <a:cubicBezTo>
                    <a:pt x="15660" y="18854"/>
                    <a:pt x="17820" y="17573"/>
                    <a:pt x="19980" y="16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9715074" y="646015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9670624" y="404715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4400"/>
                    <a:pt x="8047" y="7200"/>
                    <a:pt x="11647" y="3600"/>
                  </a:cubicBezTo>
                  <a:cubicBezTo>
                    <a:pt x="15247" y="0"/>
                    <a:pt x="1842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9962724" y="400608"/>
              <a:ext cx="98813" cy="36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346" fill="norm" stroke="1" extrusionOk="0">
                  <a:moveTo>
                    <a:pt x="0" y="240"/>
                  </a:moveTo>
                  <a:cubicBezTo>
                    <a:pt x="2160" y="-7"/>
                    <a:pt x="4320" y="-254"/>
                    <a:pt x="7344" y="548"/>
                  </a:cubicBezTo>
                  <a:cubicBezTo>
                    <a:pt x="10368" y="1351"/>
                    <a:pt x="14256" y="3202"/>
                    <a:pt x="17064" y="5917"/>
                  </a:cubicBezTo>
                  <a:cubicBezTo>
                    <a:pt x="19872" y="8633"/>
                    <a:pt x="21600" y="12212"/>
                    <a:pt x="18576" y="14928"/>
                  </a:cubicBezTo>
                  <a:cubicBezTo>
                    <a:pt x="15552" y="17643"/>
                    <a:pt x="7776" y="19495"/>
                    <a:pt x="0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0153224" y="677765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0380603" y="418861"/>
              <a:ext cx="126397" cy="39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522" fill="norm" stroke="1" extrusionOk="0">
                  <a:moveTo>
                    <a:pt x="2292" y="8493"/>
                  </a:moveTo>
                  <a:cubicBezTo>
                    <a:pt x="2988" y="11693"/>
                    <a:pt x="3685" y="14893"/>
                    <a:pt x="4034" y="16836"/>
                  </a:cubicBezTo>
                  <a:cubicBezTo>
                    <a:pt x="4382" y="18779"/>
                    <a:pt x="4382" y="19465"/>
                    <a:pt x="3859" y="20151"/>
                  </a:cubicBezTo>
                  <a:cubicBezTo>
                    <a:pt x="3337" y="20836"/>
                    <a:pt x="2292" y="21522"/>
                    <a:pt x="1421" y="21522"/>
                  </a:cubicBezTo>
                  <a:cubicBezTo>
                    <a:pt x="550" y="21522"/>
                    <a:pt x="-147" y="20836"/>
                    <a:pt x="27" y="18608"/>
                  </a:cubicBezTo>
                  <a:cubicBezTo>
                    <a:pt x="201" y="16379"/>
                    <a:pt x="1247" y="12608"/>
                    <a:pt x="2640" y="9579"/>
                  </a:cubicBezTo>
                  <a:cubicBezTo>
                    <a:pt x="4034" y="6551"/>
                    <a:pt x="5776" y="4265"/>
                    <a:pt x="7169" y="2779"/>
                  </a:cubicBezTo>
                  <a:cubicBezTo>
                    <a:pt x="8563" y="1293"/>
                    <a:pt x="9608" y="608"/>
                    <a:pt x="11001" y="265"/>
                  </a:cubicBezTo>
                  <a:cubicBezTo>
                    <a:pt x="12395" y="-78"/>
                    <a:pt x="14137" y="-78"/>
                    <a:pt x="15705" y="208"/>
                  </a:cubicBezTo>
                  <a:cubicBezTo>
                    <a:pt x="17272" y="493"/>
                    <a:pt x="18666" y="1065"/>
                    <a:pt x="19711" y="2036"/>
                  </a:cubicBezTo>
                  <a:cubicBezTo>
                    <a:pt x="20756" y="3008"/>
                    <a:pt x="21453" y="4379"/>
                    <a:pt x="19885" y="5922"/>
                  </a:cubicBezTo>
                  <a:cubicBezTo>
                    <a:pt x="18318" y="7465"/>
                    <a:pt x="14485" y="9179"/>
                    <a:pt x="10653" y="10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0502474" y="582515"/>
              <a:ext cx="158751" cy="16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7382"/>
                  </a:moveTo>
                  <a:cubicBezTo>
                    <a:pt x="864" y="6289"/>
                    <a:pt x="1728" y="5195"/>
                    <a:pt x="2880" y="4648"/>
                  </a:cubicBezTo>
                  <a:cubicBezTo>
                    <a:pt x="4032" y="4101"/>
                    <a:pt x="5472" y="4101"/>
                    <a:pt x="7344" y="6152"/>
                  </a:cubicBezTo>
                  <a:cubicBezTo>
                    <a:pt x="9216" y="8203"/>
                    <a:pt x="11520" y="12304"/>
                    <a:pt x="12528" y="15038"/>
                  </a:cubicBezTo>
                  <a:cubicBezTo>
                    <a:pt x="13536" y="17772"/>
                    <a:pt x="13248" y="19139"/>
                    <a:pt x="11952" y="20096"/>
                  </a:cubicBezTo>
                  <a:cubicBezTo>
                    <a:pt x="10656" y="21053"/>
                    <a:pt x="8352" y="21600"/>
                    <a:pt x="7056" y="21053"/>
                  </a:cubicBezTo>
                  <a:cubicBezTo>
                    <a:pt x="5760" y="20506"/>
                    <a:pt x="5472" y="18866"/>
                    <a:pt x="6336" y="15858"/>
                  </a:cubicBezTo>
                  <a:cubicBezTo>
                    <a:pt x="7200" y="12851"/>
                    <a:pt x="9216" y="8476"/>
                    <a:pt x="11952" y="5605"/>
                  </a:cubicBezTo>
                  <a:cubicBezTo>
                    <a:pt x="14688" y="2734"/>
                    <a:pt x="18144" y="13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0718374" y="496082"/>
              <a:ext cx="133351" cy="24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04" fill="norm" stroke="1" extrusionOk="0">
                  <a:moveTo>
                    <a:pt x="20935" y="3082"/>
                  </a:moveTo>
                  <a:cubicBezTo>
                    <a:pt x="20270" y="2167"/>
                    <a:pt x="19606" y="1251"/>
                    <a:pt x="17612" y="611"/>
                  </a:cubicBezTo>
                  <a:cubicBezTo>
                    <a:pt x="15618" y="-30"/>
                    <a:pt x="12295" y="-396"/>
                    <a:pt x="9138" y="702"/>
                  </a:cubicBezTo>
                  <a:cubicBezTo>
                    <a:pt x="5981" y="1801"/>
                    <a:pt x="2990" y="4363"/>
                    <a:pt x="1329" y="7567"/>
                  </a:cubicBezTo>
                  <a:cubicBezTo>
                    <a:pt x="-333" y="10770"/>
                    <a:pt x="-665" y="14614"/>
                    <a:pt x="1661" y="16994"/>
                  </a:cubicBezTo>
                  <a:cubicBezTo>
                    <a:pt x="3987" y="19373"/>
                    <a:pt x="8972" y="20289"/>
                    <a:pt x="13957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0886133" y="513660"/>
              <a:ext cx="219592" cy="24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24" fill="norm" stroke="1" extrusionOk="0">
                  <a:moveTo>
                    <a:pt x="21342" y="475"/>
                  </a:moveTo>
                  <a:cubicBezTo>
                    <a:pt x="17845" y="100"/>
                    <a:pt x="14348" y="-276"/>
                    <a:pt x="11571" y="287"/>
                  </a:cubicBezTo>
                  <a:cubicBezTo>
                    <a:pt x="8793" y="851"/>
                    <a:pt x="6736" y="2354"/>
                    <a:pt x="4885" y="5265"/>
                  </a:cubicBezTo>
                  <a:cubicBezTo>
                    <a:pt x="3033" y="8176"/>
                    <a:pt x="1388" y="12496"/>
                    <a:pt x="565" y="15220"/>
                  </a:cubicBezTo>
                  <a:cubicBezTo>
                    <a:pt x="-258" y="17943"/>
                    <a:pt x="-258" y="19070"/>
                    <a:pt x="1079" y="19915"/>
                  </a:cubicBezTo>
                  <a:cubicBezTo>
                    <a:pt x="2416" y="20761"/>
                    <a:pt x="5091" y="21324"/>
                    <a:pt x="7765" y="21324"/>
                  </a:cubicBezTo>
                  <a:cubicBezTo>
                    <a:pt x="10439" y="21324"/>
                    <a:pt x="13113" y="20761"/>
                    <a:pt x="15788" y="20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0915224" y="633315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0921574" y="436465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1099374" y="430115"/>
              <a:ext cx="13758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48" y="0"/>
                  </a:moveTo>
                  <a:cubicBezTo>
                    <a:pt x="19274" y="3360"/>
                    <a:pt x="21600" y="6720"/>
                    <a:pt x="21600" y="9780"/>
                  </a:cubicBezTo>
                  <a:cubicBezTo>
                    <a:pt x="21600" y="12840"/>
                    <a:pt x="19274" y="15600"/>
                    <a:pt x="15286" y="17520"/>
                  </a:cubicBezTo>
                  <a:cubicBezTo>
                    <a:pt x="11298" y="19440"/>
                    <a:pt x="5649" y="20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180674" y="296765"/>
              <a:ext cx="38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16"/>
                    <a:pt x="7200" y="10232"/>
                    <a:pt x="9600" y="13263"/>
                  </a:cubicBezTo>
                  <a:cubicBezTo>
                    <a:pt x="12000" y="16295"/>
                    <a:pt x="13200" y="17242"/>
                    <a:pt x="15000" y="18284"/>
                  </a:cubicBezTo>
                  <a:cubicBezTo>
                    <a:pt x="16800" y="19326"/>
                    <a:pt x="19200" y="20463"/>
                    <a:pt x="20400" y="21032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091774" y="277715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314818" y="237171"/>
              <a:ext cx="73315" cy="28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223" fill="norm" stroke="1" extrusionOk="0">
                  <a:moveTo>
                    <a:pt x="6975" y="5346"/>
                  </a:moveTo>
                  <a:cubicBezTo>
                    <a:pt x="5775" y="8007"/>
                    <a:pt x="4575" y="10668"/>
                    <a:pt x="4575" y="13094"/>
                  </a:cubicBezTo>
                  <a:cubicBezTo>
                    <a:pt x="4575" y="15520"/>
                    <a:pt x="5775" y="17711"/>
                    <a:pt x="6375" y="19198"/>
                  </a:cubicBezTo>
                  <a:cubicBezTo>
                    <a:pt x="6975" y="20685"/>
                    <a:pt x="6975" y="21468"/>
                    <a:pt x="6375" y="21155"/>
                  </a:cubicBezTo>
                  <a:cubicBezTo>
                    <a:pt x="5775" y="20842"/>
                    <a:pt x="4575" y="19433"/>
                    <a:pt x="3375" y="16303"/>
                  </a:cubicBezTo>
                  <a:cubicBezTo>
                    <a:pt x="2175" y="13172"/>
                    <a:pt x="975" y="8320"/>
                    <a:pt x="375" y="5503"/>
                  </a:cubicBezTo>
                  <a:cubicBezTo>
                    <a:pt x="-225" y="2685"/>
                    <a:pt x="-225" y="1903"/>
                    <a:pt x="1275" y="1198"/>
                  </a:cubicBezTo>
                  <a:cubicBezTo>
                    <a:pt x="2775" y="494"/>
                    <a:pt x="5775" y="-132"/>
                    <a:pt x="9375" y="25"/>
                  </a:cubicBezTo>
                  <a:cubicBezTo>
                    <a:pt x="12975" y="181"/>
                    <a:pt x="17175" y="1120"/>
                    <a:pt x="19275" y="2216"/>
                  </a:cubicBezTo>
                  <a:cubicBezTo>
                    <a:pt x="21375" y="3311"/>
                    <a:pt x="21375" y="4564"/>
                    <a:pt x="18675" y="5659"/>
                  </a:cubicBezTo>
                  <a:cubicBezTo>
                    <a:pt x="15975" y="6755"/>
                    <a:pt x="10575" y="7694"/>
                    <a:pt x="5175" y="8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497629" y="94092"/>
              <a:ext cx="400596" cy="37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50" fill="norm" stroke="1" extrusionOk="0">
                  <a:moveTo>
                    <a:pt x="1053" y="19264"/>
                  </a:moveTo>
                  <a:cubicBezTo>
                    <a:pt x="598" y="18172"/>
                    <a:pt x="143" y="17079"/>
                    <a:pt x="30" y="16169"/>
                  </a:cubicBezTo>
                  <a:cubicBezTo>
                    <a:pt x="-84" y="15259"/>
                    <a:pt x="143" y="14531"/>
                    <a:pt x="541" y="14288"/>
                  </a:cubicBezTo>
                  <a:cubicBezTo>
                    <a:pt x="939" y="14046"/>
                    <a:pt x="1508" y="14288"/>
                    <a:pt x="2019" y="14956"/>
                  </a:cubicBezTo>
                  <a:cubicBezTo>
                    <a:pt x="2531" y="15623"/>
                    <a:pt x="2985" y="16715"/>
                    <a:pt x="3213" y="17747"/>
                  </a:cubicBezTo>
                  <a:cubicBezTo>
                    <a:pt x="3440" y="18778"/>
                    <a:pt x="3440" y="19749"/>
                    <a:pt x="3213" y="20417"/>
                  </a:cubicBezTo>
                  <a:cubicBezTo>
                    <a:pt x="2985" y="21084"/>
                    <a:pt x="2531" y="21448"/>
                    <a:pt x="2303" y="21327"/>
                  </a:cubicBezTo>
                  <a:cubicBezTo>
                    <a:pt x="2076" y="21205"/>
                    <a:pt x="2076" y="20599"/>
                    <a:pt x="2247" y="19567"/>
                  </a:cubicBezTo>
                  <a:cubicBezTo>
                    <a:pt x="2417" y="18536"/>
                    <a:pt x="2758" y="17079"/>
                    <a:pt x="3213" y="16048"/>
                  </a:cubicBezTo>
                  <a:cubicBezTo>
                    <a:pt x="3668" y="15017"/>
                    <a:pt x="4236" y="14410"/>
                    <a:pt x="4804" y="14046"/>
                  </a:cubicBezTo>
                  <a:cubicBezTo>
                    <a:pt x="5373" y="13682"/>
                    <a:pt x="5941" y="13560"/>
                    <a:pt x="6282" y="13803"/>
                  </a:cubicBezTo>
                  <a:cubicBezTo>
                    <a:pt x="6623" y="14046"/>
                    <a:pt x="6737" y="14652"/>
                    <a:pt x="6794" y="15259"/>
                  </a:cubicBezTo>
                  <a:cubicBezTo>
                    <a:pt x="6851" y="15866"/>
                    <a:pt x="6851" y="16473"/>
                    <a:pt x="7021" y="16473"/>
                  </a:cubicBezTo>
                  <a:cubicBezTo>
                    <a:pt x="7192" y="16473"/>
                    <a:pt x="7533" y="15866"/>
                    <a:pt x="7874" y="15320"/>
                  </a:cubicBezTo>
                  <a:cubicBezTo>
                    <a:pt x="8215" y="14774"/>
                    <a:pt x="8556" y="14288"/>
                    <a:pt x="8727" y="14349"/>
                  </a:cubicBezTo>
                  <a:cubicBezTo>
                    <a:pt x="8897" y="14410"/>
                    <a:pt x="8897" y="15017"/>
                    <a:pt x="8954" y="15623"/>
                  </a:cubicBezTo>
                  <a:cubicBezTo>
                    <a:pt x="9011" y="16230"/>
                    <a:pt x="9124" y="16837"/>
                    <a:pt x="9465" y="17019"/>
                  </a:cubicBezTo>
                  <a:cubicBezTo>
                    <a:pt x="9807" y="17201"/>
                    <a:pt x="10375" y="16958"/>
                    <a:pt x="10830" y="16048"/>
                  </a:cubicBezTo>
                  <a:cubicBezTo>
                    <a:pt x="11284" y="15138"/>
                    <a:pt x="11625" y="13560"/>
                    <a:pt x="12308" y="10951"/>
                  </a:cubicBezTo>
                  <a:cubicBezTo>
                    <a:pt x="12990" y="8342"/>
                    <a:pt x="14013" y="4702"/>
                    <a:pt x="14524" y="2578"/>
                  </a:cubicBezTo>
                  <a:cubicBezTo>
                    <a:pt x="15036" y="455"/>
                    <a:pt x="15036" y="-152"/>
                    <a:pt x="14809" y="30"/>
                  </a:cubicBezTo>
                  <a:cubicBezTo>
                    <a:pt x="14581" y="212"/>
                    <a:pt x="14127" y="1183"/>
                    <a:pt x="13785" y="3306"/>
                  </a:cubicBezTo>
                  <a:cubicBezTo>
                    <a:pt x="13444" y="5430"/>
                    <a:pt x="13217" y="8706"/>
                    <a:pt x="13103" y="10769"/>
                  </a:cubicBezTo>
                  <a:cubicBezTo>
                    <a:pt x="12990" y="12832"/>
                    <a:pt x="12990" y="13682"/>
                    <a:pt x="13103" y="14410"/>
                  </a:cubicBezTo>
                  <a:cubicBezTo>
                    <a:pt x="13217" y="15138"/>
                    <a:pt x="13444" y="15745"/>
                    <a:pt x="13842" y="16169"/>
                  </a:cubicBezTo>
                  <a:cubicBezTo>
                    <a:pt x="14240" y="16594"/>
                    <a:pt x="14809" y="16837"/>
                    <a:pt x="15377" y="16776"/>
                  </a:cubicBezTo>
                  <a:cubicBezTo>
                    <a:pt x="15945" y="16715"/>
                    <a:pt x="16514" y="16351"/>
                    <a:pt x="17196" y="15563"/>
                  </a:cubicBezTo>
                  <a:cubicBezTo>
                    <a:pt x="17878" y="14774"/>
                    <a:pt x="18674" y="13560"/>
                    <a:pt x="19129" y="12590"/>
                  </a:cubicBezTo>
                  <a:cubicBezTo>
                    <a:pt x="19583" y="11619"/>
                    <a:pt x="19697" y="10891"/>
                    <a:pt x="19470" y="10587"/>
                  </a:cubicBezTo>
                  <a:cubicBezTo>
                    <a:pt x="19242" y="10284"/>
                    <a:pt x="18674" y="10405"/>
                    <a:pt x="17992" y="11012"/>
                  </a:cubicBezTo>
                  <a:cubicBezTo>
                    <a:pt x="17310" y="11619"/>
                    <a:pt x="16514" y="12711"/>
                    <a:pt x="16116" y="13560"/>
                  </a:cubicBezTo>
                  <a:cubicBezTo>
                    <a:pt x="15718" y="14410"/>
                    <a:pt x="15718" y="15017"/>
                    <a:pt x="16002" y="15441"/>
                  </a:cubicBezTo>
                  <a:cubicBezTo>
                    <a:pt x="16287" y="15866"/>
                    <a:pt x="16855" y="16109"/>
                    <a:pt x="17821" y="16169"/>
                  </a:cubicBezTo>
                  <a:cubicBezTo>
                    <a:pt x="18788" y="16230"/>
                    <a:pt x="20152" y="16109"/>
                    <a:pt x="21516" y="15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358474" y="2246165"/>
              <a:ext cx="3111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996" y="11670"/>
                    <a:pt x="9992" y="3363"/>
                    <a:pt x="13592" y="870"/>
                  </a:cubicBezTo>
                  <a:cubicBezTo>
                    <a:pt x="17192" y="-1622"/>
                    <a:pt x="19396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453724" y="2481165"/>
              <a:ext cx="2159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577235" y="2238038"/>
              <a:ext cx="211445" cy="34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337" fill="norm" stroke="1" extrusionOk="0">
                  <a:moveTo>
                    <a:pt x="16401" y="2828"/>
                  </a:moveTo>
                  <a:cubicBezTo>
                    <a:pt x="16191" y="1922"/>
                    <a:pt x="15981" y="1017"/>
                    <a:pt x="15352" y="500"/>
                  </a:cubicBezTo>
                  <a:cubicBezTo>
                    <a:pt x="14723" y="-18"/>
                    <a:pt x="13674" y="-147"/>
                    <a:pt x="12207" y="176"/>
                  </a:cubicBezTo>
                  <a:cubicBezTo>
                    <a:pt x="10739" y="500"/>
                    <a:pt x="8851" y="1276"/>
                    <a:pt x="6649" y="3216"/>
                  </a:cubicBezTo>
                  <a:cubicBezTo>
                    <a:pt x="4447" y="5156"/>
                    <a:pt x="1931" y="8260"/>
                    <a:pt x="777" y="11235"/>
                  </a:cubicBezTo>
                  <a:cubicBezTo>
                    <a:pt x="-376" y="14210"/>
                    <a:pt x="-166" y="17055"/>
                    <a:pt x="882" y="18866"/>
                  </a:cubicBezTo>
                  <a:cubicBezTo>
                    <a:pt x="1931" y="20677"/>
                    <a:pt x="3818" y="21453"/>
                    <a:pt x="6649" y="21324"/>
                  </a:cubicBezTo>
                  <a:cubicBezTo>
                    <a:pt x="9480" y="21194"/>
                    <a:pt x="13255" y="20160"/>
                    <a:pt x="15876" y="18025"/>
                  </a:cubicBezTo>
                  <a:cubicBezTo>
                    <a:pt x="18498" y="15891"/>
                    <a:pt x="19966" y="12658"/>
                    <a:pt x="20595" y="9877"/>
                  </a:cubicBezTo>
                  <a:cubicBezTo>
                    <a:pt x="21224" y="7096"/>
                    <a:pt x="21014" y="4768"/>
                    <a:pt x="19966" y="3345"/>
                  </a:cubicBezTo>
                  <a:cubicBezTo>
                    <a:pt x="18917" y="1922"/>
                    <a:pt x="17030" y="1405"/>
                    <a:pt x="15247" y="2246"/>
                  </a:cubicBezTo>
                  <a:cubicBezTo>
                    <a:pt x="13465" y="3087"/>
                    <a:pt x="11787" y="5285"/>
                    <a:pt x="10109" y="7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352374" y="2449415"/>
              <a:ext cx="292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7200"/>
                    <a:pt x="9391" y="14400"/>
                    <a:pt x="12991" y="18000"/>
                  </a:cubicBezTo>
                  <a:cubicBezTo>
                    <a:pt x="16591" y="21600"/>
                    <a:pt x="1909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535301" y="2322415"/>
              <a:ext cx="1392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247"/>
                    <a:pt x="-1303" y="6494"/>
                    <a:pt x="240" y="10094"/>
                  </a:cubicBezTo>
                  <a:cubicBezTo>
                    <a:pt x="1783" y="13694"/>
                    <a:pt x="11040" y="17647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4362024" y="2195415"/>
              <a:ext cx="25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925"/>
                    <a:pt x="10800" y="5850"/>
                    <a:pt x="14400" y="9450"/>
                  </a:cubicBezTo>
                  <a:cubicBezTo>
                    <a:pt x="18000" y="13050"/>
                    <a:pt x="19800" y="173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4215702" y="2589115"/>
              <a:ext cx="432073" cy="3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83" fill="norm" stroke="1" extrusionOk="0">
                  <a:moveTo>
                    <a:pt x="962" y="10800"/>
                  </a:moveTo>
                  <a:cubicBezTo>
                    <a:pt x="435" y="14400"/>
                    <a:pt x="-92" y="18000"/>
                    <a:pt x="13" y="19800"/>
                  </a:cubicBezTo>
                  <a:cubicBezTo>
                    <a:pt x="119" y="21600"/>
                    <a:pt x="856" y="21600"/>
                    <a:pt x="3016" y="19200"/>
                  </a:cubicBezTo>
                  <a:cubicBezTo>
                    <a:pt x="5176" y="16800"/>
                    <a:pt x="8759" y="12000"/>
                    <a:pt x="12078" y="8400"/>
                  </a:cubicBezTo>
                  <a:cubicBezTo>
                    <a:pt x="15397" y="4800"/>
                    <a:pt x="18452" y="2400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4133424" y="2850788"/>
              <a:ext cx="141697" cy="18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0984" fill="norm" stroke="1" extrusionOk="0">
                  <a:moveTo>
                    <a:pt x="0" y="4080"/>
                  </a:moveTo>
                  <a:cubicBezTo>
                    <a:pt x="635" y="8306"/>
                    <a:pt x="1271" y="12532"/>
                    <a:pt x="1588" y="13471"/>
                  </a:cubicBezTo>
                  <a:cubicBezTo>
                    <a:pt x="1906" y="14410"/>
                    <a:pt x="1906" y="12062"/>
                    <a:pt x="3176" y="9245"/>
                  </a:cubicBezTo>
                  <a:cubicBezTo>
                    <a:pt x="4447" y="6427"/>
                    <a:pt x="6988" y="3141"/>
                    <a:pt x="9053" y="1380"/>
                  </a:cubicBezTo>
                  <a:cubicBezTo>
                    <a:pt x="11118" y="-381"/>
                    <a:pt x="12706" y="-616"/>
                    <a:pt x="14771" y="1614"/>
                  </a:cubicBezTo>
                  <a:cubicBezTo>
                    <a:pt x="16835" y="3845"/>
                    <a:pt x="19376" y="8541"/>
                    <a:pt x="20488" y="12180"/>
                  </a:cubicBezTo>
                  <a:cubicBezTo>
                    <a:pt x="21600" y="15819"/>
                    <a:pt x="21282" y="18401"/>
                    <a:pt x="20965" y="20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4342974" y="2932015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4558874" y="2830415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81"/>
                    <a:pt x="7200" y="8562"/>
                    <a:pt x="3600" y="12162"/>
                  </a:cubicBezTo>
                  <a:cubicBezTo>
                    <a:pt x="0" y="15762"/>
                    <a:pt x="0" y="186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0178709" y="-1"/>
              <a:ext cx="1267799" cy="1136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09" fill="norm" stroke="1" extrusionOk="0">
                  <a:moveTo>
                    <a:pt x="18035" y="4056"/>
                  </a:moveTo>
                  <a:cubicBezTo>
                    <a:pt x="18035" y="3455"/>
                    <a:pt x="18035" y="2853"/>
                    <a:pt x="17891" y="2332"/>
                  </a:cubicBezTo>
                  <a:cubicBezTo>
                    <a:pt x="17747" y="1811"/>
                    <a:pt x="17459" y="1371"/>
                    <a:pt x="16883" y="970"/>
                  </a:cubicBezTo>
                  <a:cubicBezTo>
                    <a:pt x="16307" y="569"/>
                    <a:pt x="15443" y="209"/>
                    <a:pt x="14525" y="68"/>
                  </a:cubicBezTo>
                  <a:cubicBezTo>
                    <a:pt x="13607" y="-72"/>
                    <a:pt x="12635" y="8"/>
                    <a:pt x="11789" y="269"/>
                  </a:cubicBezTo>
                  <a:cubicBezTo>
                    <a:pt x="10943" y="529"/>
                    <a:pt x="10223" y="970"/>
                    <a:pt x="9341" y="1491"/>
                  </a:cubicBezTo>
                  <a:cubicBezTo>
                    <a:pt x="8459" y="2012"/>
                    <a:pt x="7415" y="2613"/>
                    <a:pt x="6461" y="3174"/>
                  </a:cubicBezTo>
                  <a:cubicBezTo>
                    <a:pt x="5507" y="3735"/>
                    <a:pt x="4643" y="4256"/>
                    <a:pt x="3851" y="4837"/>
                  </a:cubicBezTo>
                  <a:cubicBezTo>
                    <a:pt x="3059" y="5418"/>
                    <a:pt x="2339" y="6059"/>
                    <a:pt x="1727" y="6921"/>
                  </a:cubicBezTo>
                  <a:cubicBezTo>
                    <a:pt x="1115" y="7783"/>
                    <a:pt x="611" y="8865"/>
                    <a:pt x="323" y="9967"/>
                  </a:cubicBezTo>
                  <a:cubicBezTo>
                    <a:pt x="35" y="11069"/>
                    <a:pt x="-37" y="12191"/>
                    <a:pt x="17" y="13313"/>
                  </a:cubicBezTo>
                  <a:cubicBezTo>
                    <a:pt x="71" y="14435"/>
                    <a:pt x="251" y="15557"/>
                    <a:pt x="683" y="16559"/>
                  </a:cubicBezTo>
                  <a:cubicBezTo>
                    <a:pt x="1115" y="17561"/>
                    <a:pt x="1799" y="18442"/>
                    <a:pt x="2735" y="19164"/>
                  </a:cubicBezTo>
                  <a:cubicBezTo>
                    <a:pt x="3671" y="19885"/>
                    <a:pt x="4859" y="20446"/>
                    <a:pt x="6119" y="20847"/>
                  </a:cubicBezTo>
                  <a:cubicBezTo>
                    <a:pt x="7379" y="21247"/>
                    <a:pt x="8711" y="21488"/>
                    <a:pt x="10025" y="21508"/>
                  </a:cubicBezTo>
                  <a:cubicBezTo>
                    <a:pt x="11339" y="21528"/>
                    <a:pt x="12635" y="21328"/>
                    <a:pt x="13895" y="20947"/>
                  </a:cubicBezTo>
                  <a:cubicBezTo>
                    <a:pt x="15155" y="20566"/>
                    <a:pt x="16379" y="20005"/>
                    <a:pt x="17297" y="19344"/>
                  </a:cubicBezTo>
                  <a:cubicBezTo>
                    <a:pt x="18215" y="18683"/>
                    <a:pt x="18827" y="17921"/>
                    <a:pt x="19403" y="16940"/>
                  </a:cubicBezTo>
                  <a:cubicBezTo>
                    <a:pt x="19979" y="15958"/>
                    <a:pt x="20519" y="14755"/>
                    <a:pt x="20915" y="13473"/>
                  </a:cubicBezTo>
                  <a:cubicBezTo>
                    <a:pt x="21311" y="12191"/>
                    <a:pt x="21563" y="10828"/>
                    <a:pt x="21563" y="9566"/>
                  </a:cubicBezTo>
                  <a:cubicBezTo>
                    <a:pt x="21563" y="8304"/>
                    <a:pt x="21311" y="7141"/>
                    <a:pt x="20879" y="6039"/>
                  </a:cubicBezTo>
                  <a:cubicBezTo>
                    <a:pt x="20447" y="4937"/>
                    <a:pt x="19835" y="3895"/>
                    <a:pt x="19007" y="3214"/>
                  </a:cubicBezTo>
                  <a:cubicBezTo>
                    <a:pt x="18179" y="2533"/>
                    <a:pt x="17135" y="2212"/>
                    <a:pt x="16091" y="1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5101518" y="2247664"/>
              <a:ext cx="149507" cy="25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25" fill="norm" stroke="1" extrusionOk="0">
                  <a:moveTo>
                    <a:pt x="1409" y="5191"/>
                  </a:moveTo>
                  <a:cubicBezTo>
                    <a:pt x="801" y="4305"/>
                    <a:pt x="192" y="3420"/>
                    <a:pt x="40" y="3686"/>
                  </a:cubicBezTo>
                  <a:cubicBezTo>
                    <a:pt x="-112" y="3951"/>
                    <a:pt x="192" y="5368"/>
                    <a:pt x="496" y="8200"/>
                  </a:cubicBezTo>
                  <a:cubicBezTo>
                    <a:pt x="801" y="11033"/>
                    <a:pt x="1105" y="15282"/>
                    <a:pt x="1561" y="14751"/>
                  </a:cubicBezTo>
                  <a:cubicBezTo>
                    <a:pt x="2018" y="14220"/>
                    <a:pt x="2626" y="8909"/>
                    <a:pt x="3234" y="5810"/>
                  </a:cubicBezTo>
                  <a:cubicBezTo>
                    <a:pt x="3843" y="2712"/>
                    <a:pt x="4451" y="1827"/>
                    <a:pt x="5212" y="1030"/>
                  </a:cubicBezTo>
                  <a:cubicBezTo>
                    <a:pt x="5973" y="233"/>
                    <a:pt x="6885" y="-475"/>
                    <a:pt x="9319" y="410"/>
                  </a:cubicBezTo>
                  <a:cubicBezTo>
                    <a:pt x="11753" y="1295"/>
                    <a:pt x="15708" y="3774"/>
                    <a:pt x="17989" y="7492"/>
                  </a:cubicBezTo>
                  <a:cubicBezTo>
                    <a:pt x="20271" y="11210"/>
                    <a:pt x="20880" y="16168"/>
                    <a:pt x="21488" y="21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346274" y="2360515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562174" y="2271615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168474" y="2563715"/>
              <a:ext cx="431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20160"/>
                    <a:pt x="6353" y="18720"/>
                    <a:pt x="9953" y="15120"/>
                  </a:cubicBezTo>
                  <a:cubicBezTo>
                    <a:pt x="13553" y="11520"/>
                    <a:pt x="17576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5389103" y="2759102"/>
              <a:ext cx="160372" cy="21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28" fill="norm" stroke="1" extrusionOk="0">
                  <a:moveTo>
                    <a:pt x="1898" y="3882"/>
                  </a:moveTo>
                  <a:cubicBezTo>
                    <a:pt x="1898" y="8866"/>
                    <a:pt x="1898" y="13851"/>
                    <a:pt x="1618" y="16966"/>
                  </a:cubicBezTo>
                  <a:cubicBezTo>
                    <a:pt x="1337" y="20082"/>
                    <a:pt x="776" y="21328"/>
                    <a:pt x="355" y="21328"/>
                  </a:cubicBezTo>
                  <a:cubicBezTo>
                    <a:pt x="-65" y="21328"/>
                    <a:pt x="-346" y="20082"/>
                    <a:pt x="916" y="16655"/>
                  </a:cubicBezTo>
                  <a:cubicBezTo>
                    <a:pt x="2179" y="13228"/>
                    <a:pt x="4984" y="7620"/>
                    <a:pt x="6948" y="4505"/>
                  </a:cubicBezTo>
                  <a:cubicBezTo>
                    <a:pt x="8911" y="1390"/>
                    <a:pt x="10033" y="766"/>
                    <a:pt x="11296" y="351"/>
                  </a:cubicBezTo>
                  <a:cubicBezTo>
                    <a:pt x="12558" y="-64"/>
                    <a:pt x="13960" y="-272"/>
                    <a:pt x="15503" y="663"/>
                  </a:cubicBezTo>
                  <a:cubicBezTo>
                    <a:pt x="17046" y="1597"/>
                    <a:pt x="18729" y="3674"/>
                    <a:pt x="19711" y="6997"/>
                  </a:cubicBezTo>
                  <a:cubicBezTo>
                    <a:pt x="20693" y="10320"/>
                    <a:pt x="20973" y="14890"/>
                    <a:pt x="21254" y="19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6438474" y="2509922"/>
              <a:ext cx="222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71" y="11918"/>
                    <a:pt x="12343" y="3818"/>
                    <a:pt x="15943" y="1118"/>
                  </a:cubicBezTo>
                  <a:cubicBezTo>
                    <a:pt x="19543" y="-1582"/>
                    <a:pt x="2057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6420422" y="2652615"/>
              <a:ext cx="189503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798" fill="norm" stroke="1" extrusionOk="0">
                  <a:moveTo>
                    <a:pt x="3487" y="4320"/>
                  </a:moveTo>
                  <a:cubicBezTo>
                    <a:pt x="1807" y="10080"/>
                    <a:pt x="127" y="15840"/>
                    <a:pt x="7" y="18720"/>
                  </a:cubicBezTo>
                  <a:cubicBezTo>
                    <a:pt x="-113" y="21600"/>
                    <a:pt x="1327" y="21600"/>
                    <a:pt x="5167" y="18000"/>
                  </a:cubicBezTo>
                  <a:cubicBezTo>
                    <a:pt x="9007" y="14400"/>
                    <a:pt x="15247" y="7200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7060774" y="2220815"/>
              <a:ext cx="317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479"/>
                    <a:pt x="14400" y="4957"/>
                    <a:pt x="18000" y="8557"/>
                  </a:cubicBezTo>
                  <a:cubicBezTo>
                    <a:pt x="21600" y="12157"/>
                    <a:pt x="21600" y="168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7079824" y="2322415"/>
              <a:ext cx="19685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2427"/>
                    <a:pt x="15561" y="4854"/>
                    <a:pt x="12542" y="7564"/>
                  </a:cubicBezTo>
                  <a:cubicBezTo>
                    <a:pt x="9523" y="10274"/>
                    <a:pt x="6503" y="13267"/>
                    <a:pt x="4413" y="15654"/>
                  </a:cubicBezTo>
                  <a:cubicBezTo>
                    <a:pt x="2323" y="18040"/>
                    <a:pt x="1161" y="198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7182645" y="2634863"/>
              <a:ext cx="181468" cy="24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13" fill="norm" stroke="1" extrusionOk="0">
                  <a:moveTo>
                    <a:pt x="3540" y="5472"/>
                  </a:moveTo>
                  <a:cubicBezTo>
                    <a:pt x="3049" y="8451"/>
                    <a:pt x="2558" y="11430"/>
                    <a:pt x="1944" y="13572"/>
                  </a:cubicBezTo>
                  <a:cubicBezTo>
                    <a:pt x="1331" y="15713"/>
                    <a:pt x="594" y="17016"/>
                    <a:pt x="226" y="17110"/>
                  </a:cubicBezTo>
                  <a:cubicBezTo>
                    <a:pt x="-142" y="17203"/>
                    <a:pt x="-142" y="16085"/>
                    <a:pt x="840" y="13385"/>
                  </a:cubicBezTo>
                  <a:cubicBezTo>
                    <a:pt x="1822" y="10685"/>
                    <a:pt x="3785" y="6403"/>
                    <a:pt x="6240" y="3610"/>
                  </a:cubicBezTo>
                  <a:cubicBezTo>
                    <a:pt x="8694" y="816"/>
                    <a:pt x="11640" y="-487"/>
                    <a:pt x="14340" y="165"/>
                  </a:cubicBezTo>
                  <a:cubicBezTo>
                    <a:pt x="17040" y="816"/>
                    <a:pt x="19494" y="3423"/>
                    <a:pt x="20476" y="7241"/>
                  </a:cubicBezTo>
                  <a:cubicBezTo>
                    <a:pt x="21458" y="11058"/>
                    <a:pt x="20967" y="16085"/>
                    <a:pt x="20476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3" name="Drawing"/>
          <p:cNvGrpSpPr/>
          <p:nvPr/>
        </p:nvGrpSpPr>
        <p:grpSpPr>
          <a:xfrm>
            <a:off x="38100" y="1237458"/>
            <a:ext cx="12680950" cy="8090693"/>
            <a:chOff x="0" y="0"/>
            <a:chExt cx="12680950" cy="8090691"/>
          </a:xfrm>
        </p:grpSpPr>
        <p:sp>
          <p:nvSpPr>
            <p:cNvPr id="205" name="Line"/>
            <p:cNvSpPr/>
            <p:nvPr/>
          </p:nvSpPr>
          <p:spPr>
            <a:xfrm>
              <a:off x="2997199" y="165891"/>
              <a:ext cx="190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164"/>
                    <a:pt x="16800" y="6327"/>
                    <a:pt x="16800" y="9382"/>
                  </a:cubicBezTo>
                  <a:cubicBezTo>
                    <a:pt x="16800" y="12436"/>
                    <a:pt x="19200" y="15382"/>
                    <a:pt x="16800" y="17400"/>
                  </a:cubicBezTo>
                  <a:cubicBezTo>
                    <a:pt x="14400" y="19418"/>
                    <a:pt x="7200" y="205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773144" y="89691"/>
              <a:ext cx="43995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88" y="21600"/>
                  </a:moveTo>
                  <a:cubicBezTo>
                    <a:pt x="-16" y="20722"/>
                    <a:pt x="-119" y="19844"/>
                    <a:pt x="346" y="18702"/>
                  </a:cubicBezTo>
                  <a:cubicBezTo>
                    <a:pt x="811" y="17561"/>
                    <a:pt x="1845" y="16156"/>
                    <a:pt x="4222" y="13961"/>
                  </a:cubicBezTo>
                  <a:cubicBezTo>
                    <a:pt x="6599" y="11766"/>
                    <a:pt x="10319" y="8780"/>
                    <a:pt x="13161" y="6761"/>
                  </a:cubicBezTo>
                  <a:cubicBezTo>
                    <a:pt x="16003" y="4741"/>
                    <a:pt x="17967" y="3688"/>
                    <a:pt x="19207" y="2722"/>
                  </a:cubicBezTo>
                  <a:cubicBezTo>
                    <a:pt x="20448" y="1756"/>
                    <a:pt x="20964" y="878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105150" y="329652"/>
              <a:ext cx="196850" cy="20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4107"/>
                  </a:moveTo>
                  <a:cubicBezTo>
                    <a:pt x="697" y="3226"/>
                    <a:pt x="1394" y="2344"/>
                    <a:pt x="2323" y="1903"/>
                  </a:cubicBezTo>
                  <a:cubicBezTo>
                    <a:pt x="3252" y="1462"/>
                    <a:pt x="4413" y="1462"/>
                    <a:pt x="6271" y="3005"/>
                  </a:cubicBezTo>
                  <a:cubicBezTo>
                    <a:pt x="8129" y="4548"/>
                    <a:pt x="10684" y="7634"/>
                    <a:pt x="11961" y="10389"/>
                  </a:cubicBezTo>
                  <a:cubicBezTo>
                    <a:pt x="13239" y="13144"/>
                    <a:pt x="13239" y="15568"/>
                    <a:pt x="13006" y="17332"/>
                  </a:cubicBezTo>
                  <a:cubicBezTo>
                    <a:pt x="12774" y="19095"/>
                    <a:pt x="12310" y="20197"/>
                    <a:pt x="11497" y="20748"/>
                  </a:cubicBezTo>
                  <a:cubicBezTo>
                    <a:pt x="10684" y="21299"/>
                    <a:pt x="9523" y="21299"/>
                    <a:pt x="8710" y="19756"/>
                  </a:cubicBezTo>
                  <a:cubicBezTo>
                    <a:pt x="7897" y="18213"/>
                    <a:pt x="7432" y="15128"/>
                    <a:pt x="8942" y="11491"/>
                  </a:cubicBezTo>
                  <a:cubicBezTo>
                    <a:pt x="10452" y="7854"/>
                    <a:pt x="13935" y="3666"/>
                    <a:pt x="16374" y="1683"/>
                  </a:cubicBezTo>
                  <a:cubicBezTo>
                    <a:pt x="18813" y="-301"/>
                    <a:pt x="20206" y="-81"/>
                    <a:pt x="21600" y="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306827" y="305603"/>
              <a:ext cx="141223" cy="16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058" fill="norm" stroke="1" extrusionOk="0">
                  <a:moveTo>
                    <a:pt x="12617" y="8908"/>
                  </a:moveTo>
                  <a:cubicBezTo>
                    <a:pt x="12617" y="7558"/>
                    <a:pt x="12617" y="6208"/>
                    <a:pt x="12458" y="4723"/>
                  </a:cubicBezTo>
                  <a:cubicBezTo>
                    <a:pt x="12299" y="3238"/>
                    <a:pt x="11981" y="1618"/>
                    <a:pt x="11028" y="673"/>
                  </a:cubicBezTo>
                  <a:cubicBezTo>
                    <a:pt x="10075" y="-272"/>
                    <a:pt x="8487" y="-542"/>
                    <a:pt x="6422" y="2023"/>
                  </a:cubicBezTo>
                  <a:cubicBezTo>
                    <a:pt x="4358" y="4588"/>
                    <a:pt x="1817" y="9988"/>
                    <a:pt x="705" y="13498"/>
                  </a:cubicBezTo>
                  <a:cubicBezTo>
                    <a:pt x="-407" y="17008"/>
                    <a:pt x="-89" y="18628"/>
                    <a:pt x="864" y="19573"/>
                  </a:cubicBezTo>
                  <a:cubicBezTo>
                    <a:pt x="1817" y="20518"/>
                    <a:pt x="3405" y="20788"/>
                    <a:pt x="4834" y="20518"/>
                  </a:cubicBezTo>
                  <a:cubicBezTo>
                    <a:pt x="6264" y="20248"/>
                    <a:pt x="7534" y="19438"/>
                    <a:pt x="8487" y="18088"/>
                  </a:cubicBezTo>
                  <a:cubicBezTo>
                    <a:pt x="9440" y="16738"/>
                    <a:pt x="10075" y="14848"/>
                    <a:pt x="10393" y="12553"/>
                  </a:cubicBezTo>
                  <a:cubicBezTo>
                    <a:pt x="10711" y="10258"/>
                    <a:pt x="10711" y="7558"/>
                    <a:pt x="10711" y="7018"/>
                  </a:cubicBezTo>
                  <a:cubicBezTo>
                    <a:pt x="10711" y="6478"/>
                    <a:pt x="10711" y="8098"/>
                    <a:pt x="11187" y="10258"/>
                  </a:cubicBezTo>
                  <a:cubicBezTo>
                    <a:pt x="11664" y="12418"/>
                    <a:pt x="12617" y="15118"/>
                    <a:pt x="14364" y="17008"/>
                  </a:cubicBezTo>
                  <a:cubicBezTo>
                    <a:pt x="16111" y="18898"/>
                    <a:pt x="18652" y="19978"/>
                    <a:pt x="21193" y="21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473450" y="293841"/>
              <a:ext cx="107950" cy="17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4514"/>
                  </a:moveTo>
                  <a:cubicBezTo>
                    <a:pt x="424" y="10171"/>
                    <a:pt x="847" y="15828"/>
                    <a:pt x="1694" y="15314"/>
                  </a:cubicBezTo>
                  <a:cubicBezTo>
                    <a:pt x="2541" y="14799"/>
                    <a:pt x="3812" y="8114"/>
                    <a:pt x="5294" y="4385"/>
                  </a:cubicBezTo>
                  <a:cubicBezTo>
                    <a:pt x="6776" y="656"/>
                    <a:pt x="8471" y="-115"/>
                    <a:pt x="10165" y="14"/>
                  </a:cubicBezTo>
                  <a:cubicBezTo>
                    <a:pt x="11859" y="142"/>
                    <a:pt x="13553" y="1171"/>
                    <a:pt x="15459" y="4899"/>
                  </a:cubicBezTo>
                  <a:cubicBezTo>
                    <a:pt x="17365" y="8628"/>
                    <a:pt x="19482" y="15056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623299" y="288657"/>
              <a:ext cx="81163" cy="18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498" fill="norm" stroke="1" extrusionOk="0">
                  <a:moveTo>
                    <a:pt x="20091" y="4800"/>
                  </a:moveTo>
                  <a:cubicBezTo>
                    <a:pt x="18471" y="3840"/>
                    <a:pt x="16851" y="2880"/>
                    <a:pt x="14691" y="1920"/>
                  </a:cubicBezTo>
                  <a:cubicBezTo>
                    <a:pt x="12531" y="960"/>
                    <a:pt x="9831" y="0"/>
                    <a:pt x="7401" y="0"/>
                  </a:cubicBezTo>
                  <a:cubicBezTo>
                    <a:pt x="4971" y="0"/>
                    <a:pt x="2811" y="960"/>
                    <a:pt x="1461" y="2640"/>
                  </a:cubicBezTo>
                  <a:cubicBezTo>
                    <a:pt x="111" y="4320"/>
                    <a:pt x="-429" y="6720"/>
                    <a:pt x="381" y="8280"/>
                  </a:cubicBezTo>
                  <a:cubicBezTo>
                    <a:pt x="1191" y="9840"/>
                    <a:pt x="3351" y="10560"/>
                    <a:pt x="6861" y="11640"/>
                  </a:cubicBezTo>
                  <a:cubicBezTo>
                    <a:pt x="10371" y="12720"/>
                    <a:pt x="15231" y="14160"/>
                    <a:pt x="17931" y="15600"/>
                  </a:cubicBezTo>
                  <a:cubicBezTo>
                    <a:pt x="20631" y="17040"/>
                    <a:pt x="21171" y="18480"/>
                    <a:pt x="20361" y="19560"/>
                  </a:cubicBezTo>
                  <a:cubicBezTo>
                    <a:pt x="19551" y="20640"/>
                    <a:pt x="17391" y="21360"/>
                    <a:pt x="14961" y="21480"/>
                  </a:cubicBezTo>
                  <a:cubicBezTo>
                    <a:pt x="12531" y="21600"/>
                    <a:pt x="9831" y="21120"/>
                    <a:pt x="8751" y="19920"/>
                  </a:cubicBezTo>
                  <a:cubicBezTo>
                    <a:pt x="7671" y="18720"/>
                    <a:pt x="8211" y="16800"/>
                    <a:pt x="8751" y="14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793286" y="71873"/>
              <a:ext cx="92914" cy="42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31" fill="norm" stroke="1" extrusionOk="0">
                  <a:moveTo>
                    <a:pt x="21070" y="2183"/>
                  </a:moveTo>
                  <a:cubicBezTo>
                    <a:pt x="18190" y="1221"/>
                    <a:pt x="15310" y="259"/>
                    <a:pt x="12910" y="45"/>
                  </a:cubicBezTo>
                  <a:cubicBezTo>
                    <a:pt x="10510" y="-169"/>
                    <a:pt x="8590" y="366"/>
                    <a:pt x="6190" y="2077"/>
                  </a:cubicBezTo>
                  <a:cubicBezTo>
                    <a:pt x="3790" y="3787"/>
                    <a:pt x="910" y="6675"/>
                    <a:pt x="190" y="9508"/>
                  </a:cubicBezTo>
                  <a:cubicBezTo>
                    <a:pt x="-530" y="12342"/>
                    <a:pt x="910" y="15122"/>
                    <a:pt x="2590" y="17100"/>
                  </a:cubicBezTo>
                  <a:cubicBezTo>
                    <a:pt x="4270" y="19079"/>
                    <a:pt x="6190" y="20255"/>
                    <a:pt x="811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752850" y="305591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600"/>
                    <a:pt x="2160" y="9600"/>
                    <a:pt x="5760" y="6000"/>
                  </a:cubicBezTo>
                  <a:cubicBezTo>
                    <a:pt x="9360" y="2400"/>
                    <a:pt x="1548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3886178" y="322197"/>
              <a:ext cx="70446" cy="14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9" h="20816" fill="norm" stroke="1" extrusionOk="0">
                  <a:moveTo>
                    <a:pt x="18006" y="342"/>
                  </a:moveTo>
                  <a:cubicBezTo>
                    <a:pt x="15006" y="46"/>
                    <a:pt x="12006" y="-250"/>
                    <a:pt x="9306" y="342"/>
                  </a:cubicBezTo>
                  <a:cubicBezTo>
                    <a:pt x="6606" y="934"/>
                    <a:pt x="4206" y="2413"/>
                    <a:pt x="2406" y="4632"/>
                  </a:cubicBezTo>
                  <a:cubicBezTo>
                    <a:pt x="606" y="6851"/>
                    <a:pt x="-594" y="9810"/>
                    <a:pt x="306" y="12769"/>
                  </a:cubicBezTo>
                  <a:cubicBezTo>
                    <a:pt x="1206" y="15728"/>
                    <a:pt x="4206" y="18687"/>
                    <a:pt x="7206" y="20018"/>
                  </a:cubicBezTo>
                  <a:cubicBezTo>
                    <a:pt x="10206" y="21350"/>
                    <a:pt x="13206" y="21054"/>
                    <a:pt x="15906" y="18835"/>
                  </a:cubicBezTo>
                  <a:cubicBezTo>
                    <a:pt x="18606" y="16616"/>
                    <a:pt x="21006" y="12473"/>
                    <a:pt x="19506" y="9218"/>
                  </a:cubicBezTo>
                  <a:cubicBezTo>
                    <a:pt x="18006" y="5964"/>
                    <a:pt x="12606" y="3597"/>
                    <a:pt x="7206" y="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000500" y="299241"/>
              <a:ext cx="120650" cy="17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3951"/>
                  </a:moveTo>
                  <a:cubicBezTo>
                    <a:pt x="1895" y="4215"/>
                    <a:pt x="3789" y="4478"/>
                    <a:pt x="6063" y="6585"/>
                  </a:cubicBezTo>
                  <a:cubicBezTo>
                    <a:pt x="8337" y="8693"/>
                    <a:pt x="10989" y="12644"/>
                    <a:pt x="12316" y="15278"/>
                  </a:cubicBezTo>
                  <a:cubicBezTo>
                    <a:pt x="13642" y="17912"/>
                    <a:pt x="13642" y="19229"/>
                    <a:pt x="12695" y="20151"/>
                  </a:cubicBezTo>
                  <a:cubicBezTo>
                    <a:pt x="11747" y="21073"/>
                    <a:pt x="9853" y="21600"/>
                    <a:pt x="8147" y="20941"/>
                  </a:cubicBezTo>
                  <a:cubicBezTo>
                    <a:pt x="6442" y="20283"/>
                    <a:pt x="4926" y="18439"/>
                    <a:pt x="5495" y="15278"/>
                  </a:cubicBezTo>
                  <a:cubicBezTo>
                    <a:pt x="6063" y="12117"/>
                    <a:pt x="8716" y="7639"/>
                    <a:pt x="11747" y="4873"/>
                  </a:cubicBezTo>
                  <a:cubicBezTo>
                    <a:pt x="14779" y="2107"/>
                    <a:pt x="18189" y="10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152900" y="278074"/>
              <a:ext cx="209550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36"/>
                  </a:moveTo>
                  <a:cubicBezTo>
                    <a:pt x="655" y="10309"/>
                    <a:pt x="1309" y="14482"/>
                    <a:pt x="1527" y="17305"/>
                  </a:cubicBezTo>
                  <a:cubicBezTo>
                    <a:pt x="1745" y="20127"/>
                    <a:pt x="1527" y="21600"/>
                    <a:pt x="1418" y="21600"/>
                  </a:cubicBezTo>
                  <a:cubicBezTo>
                    <a:pt x="1309" y="21600"/>
                    <a:pt x="1309" y="20127"/>
                    <a:pt x="1855" y="16691"/>
                  </a:cubicBezTo>
                  <a:cubicBezTo>
                    <a:pt x="2400" y="13255"/>
                    <a:pt x="3491" y="7855"/>
                    <a:pt x="4582" y="4541"/>
                  </a:cubicBezTo>
                  <a:cubicBezTo>
                    <a:pt x="5673" y="1227"/>
                    <a:pt x="6764" y="0"/>
                    <a:pt x="7527" y="0"/>
                  </a:cubicBezTo>
                  <a:cubicBezTo>
                    <a:pt x="8291" y="0"/>
                    <a:pt x="8727" y="1227"/>
                    <a:pt x="8945" y="3068"/>
                  </a:cubicBezTo>
                  <a:cubicBezTo>
                    <a:pt x="9164" y="4909"/>
                    <a:pt x="9164" y="7364"/>
                    <a:pt x="9164" y="9327"/>
                  </a:cubicBezTo>
                  <a:cubicBezTo>
                    <a:pt x="9164" y="11291"/>
                    <a:pt x="9164" y="12764"/>
                    <a:pt x="9273" y="12886"/>
                  </a:cubicBezTo>
                  <a:cubicBezTo>
                    <a:pt x="9382" y="13009"/>
                    <a:pt x="9600" y="11782"/>
                    <a:pt x="10473" y="9941"/>
                  </a:cubicBezTo>
                  <a:cubicBezTo>
                    <a:pt x="11345" y="8100"/>
                    <a:pt x="12873" y="5645"/>
                    <a:pt x="14182" y="4295"/>
                  </a:cubicBezTo>
                  <a:cubicBezTo>
                    <a:pt x="15491" y="2945"/>
                    <a:pt x="16582" y="2700"/>
                    <a:pt x="17345" y="3191"/>
                  </a:cubicBezTo>
                  <a:cubicBezTo>
                    <a:pt x="18109" y="3682"/>
                    <a:pt x="18545" y="4909"/>
                    <a:pt x="19200" y="7977"/>
                  </a:cubicBezTo>
                  <a:cubicBezTo>
                    <a:pt x="19855" y="11045"/>
                    <a:pt x="20727" y="15955"/>
                    <a:pt x="21600" y="20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381975" y="57941"/>
              <a:ext cx="278926" cy="37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7" fill="norm" stroke="1" extrusionOk="0">
                  <a:moveTo>
                    <a:pt x="7272" y="15290"/>
                  </a:moveTo>
                  <a:cubicBezTo>
                    <a:pt x="6947" y="14683"/>
                    <a:pt x="6622" y="14076"/>
                    <a:pt x="6054" y="13834"/>
                  </a:cubicBezTo>
                  <a:cubicBezTo>
                    <a:pt x="5485" y="13591"/>
                    <a:pt x="4673" y="13712"/>
                    <a:pt x="3699" y="14380"/>
                  </a:cubicBezTo>
                  <a:cubicBezTo>
                    <a:pt x="2724" y="15047"/>
                    <a:pt x="1587" y="16261"/>
                    <a:pt x="857" y="17171"/>
                  </a:cubicBezTo>
                  <a:cubicBezTo>
                    <a:pt x="126" y="18081"/>
                    <a:pt x="-199" y="18688"/>
                    <a:pt x="126" y="19416"/>
                  </a:cubicBezTo>
                  <a:cubicBezTo>
                    <a:pt x="451" y="20144"/>
                    <a:pt x="1425" y="20993"/>
                    <a:pt x="2237" y="21236"/>
                  </a:cubicBezTo>
                  <a:cubicBezTo>
                    <a:pt x="3049" y="21479"/>
                    <a:pt x="3699" y="21115"/>
                    <a:pt x="4267" y="20690"/>
                  </a:cubicBezTo>
                  <a:cubicBezTo>
                    <a:pt x="4836" y="20265"/>
                    <a:pt x="5323" y="19780"/>
                    <a:pt x="5891" y="19052"/>
                  </a:cubicBezTo>
                  <a:cubicBezTo>
                    <a:pt x="6460" y="18324"/>
                    <a:pt x="7109" y="17353"/>
                    <a:pt x="7353" y="17292"/>
                  </a:cubicBezTo>
                  <a:cubicBezTo>
                    <a:pt x="7596" y="17231"/>
                    <a:pt x="7434" y="18081"/>
                    <a:pt x="7353" y="18809"/>
                  </a:cubicBezTo>
                  <a:cubicBezTo>
                    <a:pt x="7272" y="19537"/>
                    <a:pt x="7272" y="20144"/>
                    <a:pt x="7678" y="20508"/>
                  </a:cubicBezTo>
                  <a:cubicBezTo>
                    <a:pt x="8084" y="20872"/>
                    <a:pt x="8896" y="20993"/>
                    <a:pt x="9951" y="20629"/>
                  </a:cubicBezTo>
                  <a:cubicBezTo>
                    <a:pt x="11007" y="20265"/>
                    <a:pt x="12306" y="19416"/>
                    <a:pt x="13768" y="17413"/>
                  </a:cubicBezTo>
                  <a:cubicBezTo>
                    <a:pt x="15230" y="15411"/>
                    <a:pt x="16854" y="12256"/>
                    <a:pt x="17909" y="10011"/>
                  </a:cubicBezTo>
                  <a:cubicBezTo>
                    <a:pt x="18965" y="7766"/>
                    <a:pt x="19452" y="6431"/>
                    <a:pt x="19696" y="5279"/>
                  </a:cubicBezTo>
                  <a:cubicBezTo>
                    <a:pt x="19939" y="4126"/>
                    <a:pt x="19939" y="3155"/>
                    <a:pt x="20021" y="2124"/>
                  </a:cubicBezTo>
                  <a:cubicBezTo>
                    <a:pt x="20102" y="1092"/>
                    <a:pt x="20264" y="0"/>
                    <a:pt x="20021" y="0"/>
                  </a:cubicBezTo>
                  <a:cubicBezTo>
                    <a:pt x="19777" y="0"/>
                    <a:pt x="19127" y="1092"/>
                    <a:pt x="18396" y="3883"/>
                  </a:cubicBezTo>
                  <a:cubicBezTo>
                    <a:pt x="17666" y="6674"/>
                    <a:pt x="16854" y="11164"/>
                    <a:pt x="16610" y="14319"/>
                  </a:cubicBezTo>
                  <a:cubicBezTo>
                    <a:pt x="16366" y="17474"/>
                    <a:pt x="16691" y="19294"/>
                    <a:pt x="17260" y="20326"/>
                  </a:cubicBezTo>
                  <a:cubicBezTo>
                    <a:pt x="17828" y="21357"/>
                    <a:pt x="18640" y="21600"/>
                    <a:pt x="19290" y="21479"/>
                  </a:cubicBezTo>
                  <a:cubicBezTo>
                    <a:pt x="19939" y="21357"/>
                    <a:pt x="20427" y="20872"/>
                    <a:pt x="20751" y="20204"/>
                  </a:cubicBezTo>
                  <a:cubicBezTo>
                    <a:pt x="21076" y="19537"/>
                    <a:pt x="21239" y="18688"/>
                    <a:pt x="21401" y="17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578350" y="254791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749799" y="280191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787336" y="151074"/>
              <a:ext cx="19615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0800"/>
                    <a:pt x="-1585" y="0"/>
                    <a:pt x="575" y="0"/>
                  </a:cubicBezTo>
                  <a:cubicBezTo>
                    <a:pt x="2735" y="0"/>
                    <a:pt x="11375" y="108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820825" y="286541"/>
              <a:ext cx="95589" cy="13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446" fill="norm" stroke="1" extrusionOk="0">
                  <a:moveTo>
                    <a:pt x="14600" y="4909"/>
                  </a:moveTo>
                  <a:cubicBezTo>
                    <a:pt x="12800" y="3600"/>
                    <a:pt x="11000" y="2291"/>
                    <a:pt x="8750" y="2455"/>
                  </a:cubicBezTo>
                  <a:cubicBezTo>
                    <a:pt x="6500" y="2618"/>
                    <a:pt x="3800" y="4255"/>
                    <a:pt x="2000" y="6873"/>
                  </a:cubicBezTo>
                  <a:cubicBezTo>
                    <a:pt x="200" y="9491"/>
                    <a:pt x="-700" y="13091"/>
                    <a:pt x="650" y="16036"/>
                  </a:cubicBezTo>
                  <a:cubicBezTo>
                    <a:pt x="2000" y="18982"/>
                    <a:pt x="5600" y="21273"/>
                    <a:pt x="9200" y="21436"/>
                  </a:cubicBezTo>
                  <a:cubicBezTo>
                    <a:pt x="12800" y="21600"/>
                    <a:pt x="16400" y="19636"/>
                    <a:pt x="18425" y="16855"/>
                  </a:cubicBezTo>
                  <a:cubicBezTo>
                    <a:pt x="20450" y="14073"/>
                    <a:pt x="20900" y="10473"/>
                    <a:pt x="19550" y="7527"/>
                  </a:cubicBezTo>
                  <a:cubicBezTo>
                    <a:pt x="18200" y="4582"/>
                    <a:pt x="15050" y="2291"/>
                    <a:pt x="119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948020" y="288226"/>
              <a:ext cx="148349" cy="20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002" fill="norm" stroke="1" extrusionOk="0">
                  <a:moveTo>
                    <a:pt x="1606" y="1113"/>
                  </a:moveTo>
                  <a:cubicBezTo>
                    <a:pt x="1906" y="5176"/>
                    <a:pt x="2206" y="9240"/>
                    <a:pt x="1906" y="11699"/>
                  </a:cubicBezTo>
                  <a:cubicBezTo>
                    <a:pt x="1606" y="14158"/>
                    <a:pt x="706" y="15014"/>
                    <a:pt x="256" y="14907"/>
                  </a:cubicBezTo>
                  <a:cubicBezTo>
                    <a:pt x="-194" y="14800"/>
                    <a:pt x="-194" y="13731"/>
                    <a:pt x="1456" y="11057"/>
                  </a:cubicBezTo>
                  <a:cubicBezTo>
                    <a:pt x="3106" y="8384"/>
                    <a:pt x="6406" y="4107"/>
                    <a:pt x="8956" y="1861"/>
                  </a:cubicBezTo>
                  <a:cubicBezTo>
                    <a:pt x="11506" y="-384"/>
                    <a:pt x="13306" y="-598"/>
                    <a:pt x="15556" y="1220"/>
                  </a:cubicBezTo>
                  <a:cubicBezTo>
                    <a:pt x="17806" y="3038"/>
                    <a:pt x="20506" y="6887"/>
                    <a:pt x="20956" y="10523"/>
                  </a:cubicBezTo>
                  <a:cubicBezTo>
                    <a:pt x="21406" y="14158"/>
                    <a:pt x="19606" y="17580"/>
                    <a:pt x="17806" y="21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747279" y="-1"/>
              <a:ext cx="130940" cy="41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424" fill="norm" stroke="1" extrusionOk="0">
                  <a:moveTo>
                    <a:pt x="914" y="6520"/>
                  </a:moveTo>
                  <a:cubicBezTo>
                    <a:pt x="1579" y="9868"/>
                    <a:pt x="2243" y="13216"/>
                    <a:pt x="2409" y="15484"/>
                  </a:cubicBezTo>
                  <a:cubicBezTo>
                    <a:pt x="2575" y="17752"/>
                    <a:pt x="2243" y="18940"/>
                    <a:pt x="1745" y="19858"/>
                  </a:cubicBezTo>
                  <a:cubicBezTo>
                    <a:pt x="1246" y="20776"/>
                    <a:pt x="582" y="21424"/>
                    <a:pt x="249" y="21424"/>
                  </a:cubicBezTo>
                  <a:cubicBezTo>
                    <a:pt x="-83" y="21424"/>
                    <a:pt x="-83" y="20776"/>
                    <a:pt x="249" y="18670"/>
                  </a:cubicBezTo>
                  <a:cubicBezTo>
                    <a:pt x="582" y="16564"/>
                    <a:pt x="1246" y="13000"/>
                    <a:pt x="1745" y="10138"/>
                  </a:cubicBezTo>
                  <a:cubicBezTo>
                    <a:pt x="2243" y="7276"/>
                    <a:pt x="2575" y="5116"/>
                    <a:pt x="3240" y="3550"/>
                  </a:cubicBezTo>
                  <a:cubicBezTo>
                    <a:pt x="3905" y="1984"/>
                    <a:pt x="4902" y="1012"/>
                    <a:pt x="6231" y="472"/>
                  </a:cubicBezTo>
                  <a:cubicBezTo>
                    <a:pt x="7560" y="-68"/>
                    <a:pt x="9222" y="-176"/>
                    <a:pt x="11382" y="310"/>
                  </a:cubicBezTo>
                  <a:cubicBezTo>
                    <a:pt x="13542" y="796"/>
                    <a:pt x="16200" y="1876"/>
                    <a:pt x="18194" y="3280"/>
                  </a:cubicBezTo>
                  <a:cubicBezTo>
                    <a:pt x="20188" y="4684"/>
                    <a:pt x="21517" y="6412"/>
                    <a:pt x="19689" y="7762"/>
                  </a:cubicBezTo>
                  <a:cubicBezTo>
                    <a:pt x="17862" y="9112"/>
                    <a:pt x="12877" y="10084"/>
                    <a:pt x="9554" y="10516"/>
                  </a:cubicBezTo>
                  <a:cubicBezTo>
                    <a:pt x="6231" y="10948"/>
                    <a:pt x="4569" y="10840"/>
                    <a:pt x="2908" y="10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864955" y="216691"/>
              <a:ext cx="142146" cy="17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06" fill="norm" stroke="1" extrusionOk="0">
                  <a:moveTo>
                    <a:pt x="366" y="5336"/>
                  </a:moveTo>
                  <a:cubicBezTo>
                    <a:pt x="49" y="3812"/>
                    <a:pt x="-269" y="2287"/>
                    <a:pt x="366" y="1652"/>
                  </a:cubicBezTo>
                  <a:cubicBezTo>
                    <a:pt x="1002" y="1016"/>
                    <a:pt x="2590" y="1271"/>
                    <a:pt x="4655" y="3685"/>
                  </a:cubicBezTo>
                  <a:cubicBezTo>
                    <a:pt x="6719" y="6099"/>
                    <a:pt x="9260" y="10673"/>
                    <a:pt x="10531" y="13595"/>
                  </a:cubicBezTo>
                  <a:cubicBezTo>
                    <a:pt x="11802" y="16518"/>
                    <a:pt x="11802" y="17788"/>
                    <a:pt x="11325" y="18932"/>
                  </a:cubicBezTo>
                  <a:cubicBezTo>
                    <a:pt x="10849" y="20075"/>
                    <a:pt x="9896" y="21092"/>
                    <a:pt x="8625" y="21346"/>
                  </a:cubicBezTo>
                  <a:cubicBezTo>
                    <a:pt x="7355" y="21600"/>
                    <a:pt x="5766" y="21092"/>
                    <a:pt x="4972" y="18932"/>
                  </a:cubicBezTo>
                  <a:cubicBezTo>
                    <a:pt x="4178" y="16772"/>
                    <a:pt x="4178" y="12960"/>
                    <a:pt x="6243" y="9529"/>
                  </a:cubicBezTo>
                  <a:cubicBezTo>
                    <a:pt x="8307" y="6099"/>
                    <a:pt x="12437" y="3049"/>
                    <a:pt x="15296" y="1525"/>
                  </a:cubicBezTo>
                  <a:cubicBezTo>
                    <a:pt x="18155" y="0"/>
                    <a:pt x="19743" y="0"/>
                    <a:pt x="213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6009191" y="215759"/>
              <a:ext cx="93159" cy="157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912" fill="norm" stroke="1" extrusionOk="0">
                  <a:moveTo>
                    <a:pt x="19686" y="5172"/>
                  </a:moveTo>
                  <a:cubicBezTo>
                    <a:pt x="18726" y="3489"/>
                    <a:pt x="17766" y="1806"/>
                    <a:pt x="16086" y="824"/>
                  </a:cubicBezTo>
                  <a:cubicBezTo>
                    <a:pt x="14406" y="-157"/>
                    <a:pt x="12006" y="-438"/>
                    <a:pt x="9126" y="965"/>
                  </a:cubicBezTo>
                  <a:cubicBezTo>
                    <a:pt x="6246" y="2367"/>
                    <a:pt x="2886" y="5453"/>
                    <a:pt x="1206" y="8539"/>
                  </a:cubicBezTo>
                  <a:cubicBezTo>
                    <a:pt x="-474" y="11624"/>
                    <a:pt x="-474" y="14710"/>
                    <a:pt x="1686" y="17094"/>
                  </a:cubicBezTo>
                  <a:cubicBezTo>
                    <a:pt x="3846" y="19479"/>
                    <a:pt x="8166" y="21162"/>
                    <a:pt x="11766" y="20881"/>
                  </a:cubicBezTo>
                  <a:cubicBezTo>
                    <a:pt x="15366" y="20601"/>
                    <a:pt x="18246" y="18357"/>
                    <a:pt x="19686" y="15692"/>
                  </a:cubicBezTo>
                  <a:cubicBezTo>
                    <a:pt x="21126" y="13027"/>
                    <a:pt x="21126" y="9941"/>
                    <a:pt x="20646" y="7697"/>
                  </a:cubicBezTo>
                  <a:cubicBezTo>
                    <a:pt x="20166" y="5453"/>
                    <a:pt x="19206" y="4050"/>
                    <a:pt x="19206" y="3489"/>
                  </a:cubicBezTo>
                  <a:cubicBezTo>
                    <a:pt x="19206" y="2928"/>
                    <a:pt x="20166" y="3209"/>
                    <a:pt x="21126" y="3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6128476" y="187958"/>
              <a:ext cx="124158" cy="51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37" fill="norm" stroke="1" extrusionOk="0">
                  <a:moveTo>
                    <a:pt x="6464" y="4073"/>
                  </a:moveTo>
                  <a:cubicBezTo>
                    <a:pt x="6098" y="6434"/>
                    <a:pt x="5732" y="8795"/>
                    <a:pt x="4999" y="11375"/>
                  </a:cubicBezTo>
                  <a:cubicBezTo>
                    <a:pt x="4267" y="13954"/>
                    <a:pt x="3169" y="16753"/>
                    <a:pt x="2254" y="18545"/>
                  </a:cubicBezTo>
                  <a:cubicBezTo>
                    <a:pt x="1338" y="20338"/>
                    <a:pt x="606" y="21125"/>
                    <a:pt x="240" y="21300"/>
                  </a:cubicBezTo>
                  <a:cubicBezTo>
                    <a:pt x="-126" y="21475"/>
                    <a:pt x="-126" y="21038"/>
                    <a:pt x="606" y="19507"/>
                  </a:cubicBezTo>
                  <a:cubicBezTo>
                    <a:pt x="1338" y="17977"/>
                    <a:pt x="2803" y="15354"/>
                    <a:pt x="4267" y="12730"/>
                  </a:cubicBezTo>
                  <a:cubicBezTo>
                    <a:pt x="5732" y="10107"/>
                    <a:pt x="7196" y="7483"/>
                    <a:pt x="8294" y="5603"/>
                  </a:cubicBezTo>
                  <a:cubicBezTo>
                    <a:pt x="9393" y="3723"/>
                    <a:pt x="10125" y="2586"/>
                    <a:pt x="11040" y="1711"/>
                  </a:cubicBezTo>
                  <a:cubicBezTo>
                    <a:pt x="11955" y="837"/>
                    <a:pt x="13054" y="225"/>
                    <a:pt x="14335" y="50"/>
                  </a:cubicBezTo>
                  <a:cubicBezTo>
                    <a:pt x="15616" y="-125"/>
                    <a:pt x="17081" y="137"/>
                    <a:pt x="18545" y="1143"/>
                  </a:cubicBezTo>
                  <a:cubicBezTo>
                    <a:pt x="20010" y="2149"/>
                    <a:pt x="21474" y="3898"/>
                    <a:pt x="21474" y="5253"/>
                  </a:cubicBezTo>
                  <a:cubicBezTo>
                    <a:pt x="21474" y="6609"/>
                    <a:pt x="20010" y="7571"/>
                    <a:pt x="18362" y="8226"/>
                  </a:cubicBezTo>
                  <a:cubicBezTo>
                    <a:pt x="16715" y="8882"/>
                    <a:pt x="14884" y="9232"/>
                    <a:pt x="13054" y="9451"/>
                  </a:cubicBezTo>
                  <a:cubicBezTo>
                    <a:pt x="11223" y="9669"/>
                    <a:pt x="9393" y="9757"/>
                    <a:pt x="8111" y="9494"/>
                  </a:cubicBezTo>
                  <a:cubicBezTo>
                    <a:pt x="6830" y="9232"/>
                    <a:pt x="6098" y="8620"/>
                    <a:pt x="5366" y="8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300145" y="193016"/>
              <a:ext cx="113355" cy="18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00" fill="norm" stroke="1" extrusionOk="0">
                  <a:moveTo>
                    <a:pt x="4621" y="10604"/>
                  </a:moveTo>
                  <a:cubicBezTo>
                    <a:pt x="7021" y="7964"/>
                    <a:pt x="9421" y="5324"/>
                    <a:pt x="10221" y="3404"/>
                  </a:cubicBezTo>
                  <a:cubicBezTo>
                    <a:pt x="11021" y="1484"/>
                    <a:pt x="10221" y="284"/>
                    <a:pt x="8821" y="44"/>
                  </a:cubicBezTo>
                  <a:cubicBezTo>
                    <a:pt x="7421" y="-196"/>
                    <a:pt x="5421" y="524"/>
                    <a:pt x="3621" y="2564"/>
                  </a:cubicBezTo>
                  <a:cubicBezTo>
                    <a:pt x="1821" y="4604"/>
                    <a:pt x="221" y="7964"/>
                    <a:pt x="21" y="11324"/>
                  </a:cubicBezTo>
                  <a:cubicBezTo>
                    <a:pt x="-179" y="14684"/>
                    <a:pt x="1021" y="18044"/>
                    <a:pt x="3821" y="19724"/>
                  </a:cubicBezTo>
                  <a:cubicBezTo>
                    <a:pt x="6621" y="21404"/>
                    <a:pt x="11021" y="21404"/>
                    <a:pt x="14221" y="20924"/>
                  </a:cubicBezTo>
                  <a:cubicBezTo>
                    <a:pt x="17421" y="20444"/>
                    <a:pt x="19421" y="19484"/>
                    <a:pt x="21421" y="18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6432550" y="146841"/>
              <a:ext cx="146050" cy="23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867"/>
                  </a:moveTo>
                  <a:cubicBezTo>
                    <a:pt x="3130" y="6117"/>
                    <a:pt x="6261" y="9366"/>
                    <a:pt x="8139" y="12138"/>
                  </a:cubicBezTo>
                  <a:cubicBezTo>
                    <a:pt x="10017" y="14910"/>
                    <a:pt x="10643" y="17204"/>
                    <a:pt x="10643" y="18828"/>
                  </a:cubicBezTo>
                  <a:cubicBezTo>
                    <a:pt x="10643" y="20453"/>
                    <a:pt x="10017" y="21409"/>
                    <a:pt x="9235" y="21504"/>
                  </a:cubicBezTo>
                  <a:cubicBezTo>
                    <a:pt x="8452" y="21600"/>
                    <a:pt x="7513" y="20835"/>
                    <a:pt x="7357" y="18637"/>
                  </a:cubicBezTo>
                  <a:cubicBezTo>
                    <a:pt x="7200" y="16439"/>
                    <a:pt x="7826" y="12807"/>
                    <a:pt x="10330" y="9462"/>
                  </a:cubicBezTo>
                  <a:cubicBezTo>
                    <a:pt x="12835" y="6117"/>
                    <a:pt x="17217" y="30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6611358" y="45241"/>
              <a:ext cx="87893" cy="34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62" fill="norm" stroke="1" extrusionOk="0">
                  <a:moveTo>
                    <a:pt x="16726" y="0"/>
                  </a:moveTo>
                  <a:cubicBezTo>
                    <a:pt x="12612" y="4346"/>
                    <a:pt x="8498" y="8693"/>
                    <a:pt x="5669" y="11788"/>
                  </a:cubicBezTo>
                  <a:cubicBezTo>
                    <a:pt x="2841" y="14883"/>
                    <a:pt x="1298" y="16727"/>
                    <a:pt x="526" y="18110"/>
                  </a:cubicBezTo>
                  <a:cubicBezTo>
                    <a:pt x="-245" y="19493"/>
                    <a:pt x="-245" y="20415"/>
                    <a:pt x="1041" y="20941"/>
                  </a:cubicBezTo>
                  <a:cubicBezTo>
                    <a:pt x="2326" y="21468"/>
                    <a:pt x="4898" y="21600"/>
                    <a:pt x="8498" y="20744"/>
                  </a:cubicBezTo>
                  <a:cubicBezTo>
                    <a:pt x="12098" y="19888"/>
                    <a:pt x="16726" y="18044"/>
                    <a:pt x="21355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6610350" y="203991"/>
              <a:ext cx="240378" cy="394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98" fill="norm" stroke="1" extrusionOk="0">
                  <a:moveTo>
                    <a:pt x="0" y="0"/>
                  </a:moveTo>
                  <a:cubicBezTo>
                    <a:pt x="563" y="460"/>
                    <a:pt x="1127" y="919"/>
                    <a:pt x="2442" y="1091"/>
                  </a:cubicBezTo>
                  <a:cubicBezTo>
                    <a:pt x="3757" y="1264"/>
                    <a:pt x="5823" y="1149"/>
                    <a:pt x="7419" y="919"/>
                  </a:cubicBezTo>
                  <a:cubicBezTo>
                    <a:pt x="9016" y="689"/>
                    <a:pt x="10143" y="345"/>
                    <a:pt x="10424" y="460"/>
                  </a:cubicBezTo>
                  <a:cubicBezTo>
                    <a:pt x="10706" y="574"/>
                    <a:pt x="10143" y="1149"/>
                    <a:pt x="9673" y="1781"/>
                  </a:cubicBezTo>
                  <a:cubicBezTo>
                    <a:pt x="9203" y="2413"/>
                    <a:pt x="8828" y="3102"/>
                    <a:pt x="8922" y="3677"/>
                  </a:cubicBezTo>
                  <a:cubicBezTo>
                    <a:pt x="9016" y="4251"/>
                    <a:pt x="9579" y="4711"/>
                    <a:pt x="10424" y="4940"/>
                  </a:cubicBezTo>
                  <a:cubicBezTo>
                    <a:pt x="11270" y="5170"/>
                    <a:pt x="12397" y="5170"/>
                    <a:pt x="13242" y="4940"/>
                  </a:cubicBezTo>
                  <a:cubicBezTo>
                    <a:pt x="14087" y="4711"/>
                    <a:pt x="14650" y="4251"/>
                    <a:pt x="15214" y="3791"/>
                  </a:cubicBezTo>
                  <a:cubicBezTo>
                    <a:pt x="15777" y="3332"/>
                    <a:pt x="16341" y="2872"/>
                    <a:pt x="16810" y="2355"/>
                  </a:cubicBezTo>
                  <a:cubicBezTo>
                    <a:pt x="17280" y="1838"/>
                    <a:pt x="17656" y="1264"/>
                    <a:pt x="17843" y="1494"/>
                  </a:cubicBezTo>
                  <a:cubicBezTo>
                    <a:pt x="18031" y="1723"/>
                    <a:pt x="18031" y="2757"/>
                    <a:pt x="18689" y="4940"/>
                  </a:cubicBezTo>
                  <a:cubicBezTo>
                    <a:pt x="19346" y="7123"/>
                    <a:pt x="20661" y="10455"/>
                    <a:pt x="21130" y="12983"/>
                  </a:cubicBezTo>
                  <a:cubicBezTo>
                    <a:pt x="21600" y="15511"/>
                    <a:pt x="21224" y="17234"/>
                    <a:pt x="20191" y="18613"/>
                  </a:cubicBezTo>
                  <a:cubicBezTo>
                    <a:pt x="19158" y="19991"/>
                    <a:pt x="17468" y="21026"/>
                    <a:pt x="15683" y="21313"/>
                  </a:cubicBezTo>
                  <a:cubicBezTo>
                    <a:pt x="13899" y="21600"/>
                    <a:pt x="12021" y="21140"/>
                    <a:pt x="10988" y="20221"/>
                  </a:cubicBezTo>
                  <a:cubicBezTo>
                    <a:pt x="9955" y="19302"/>
                    <a:pt x="9767" y="17923"/>
                    <a:pt x="9579" y="16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660650" y="623355"/>
              <a:ext cx="3784600" cy="13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21557"/>
                  </a:moveTo>
                  <a:cubicBezTo>
                    <a:pt x="399" y="20871"/>
                    <a:pt x="797" y="20186"/>
                    <a:pt x="1190" y="19671"/>
                  </a:cubicBezTo>
                  <a:cubicBezTo>
                    <a:pt x="1583" y="19157"/>
                    <a:pt x="1969" y="18814"/>
                    <a:pt x="2362" y="18300"/>
                  </a:cubicBezTo>
                  <a:cubicBezTo>
                    <a:pt x="2754" y="17786"/>
                    <a:pt x="3153" y="17100"/>
                    <a:pt x="3582" y="16414"/>
                  </a:cubicBezTo>
                  <a:cubicBezTo>
                    <a:pt x="4011" y="15728"/>
                    <a:pt x="4470" y="15043"/>
                    <a:pt x="4935" y="14014"/>
                  </a:cubicBezTo>
                  <a:cubicBezTo>
                    <a:pt x="5400" y="12986"/>
                    <a:pt x="5871" y="11614"/>
                    <a:pt x="6366" y="10243"/>
                  </a:cubicBezTo>
                  <a:cubicBezTo>
                    <a:pt x="6862" y="8871"/>
                    <a:pt x="7381" y="7500"/>
                    <a:pt x="7864" y="6471"/>
                  </a:cubicBezTo>
                  <a:cubicBezTo>
                    <a:pt x="8348" y="5443"/>
                    <a:pt x="8795" y="4757"/>
                    <a:pt x="9236" y="4071"/>
                  </a:cubicBezTo>
                  <a:cubicBezTo>
                    <a:pt x="9677" y="3386"/>
                    <a:pt x="10111" y="2700"/>
                    <a:pt x="10558" y="2186"/>
                  </a:cubicBezTo>
                  <a:cubicBezTo>
                    <a:pt x="11005" y="1671"/>
                    <a:pt x="11464" y="1328"/>
                    <a:pt x="11930" y="1157"/>
                  </a:cubicBezTo>
                  <a:cubicBezTo>
                    <a:pt x="12395" y="986"/>
                    <a:pt x="12866" y="986"/>
                    <a:pt x="13325" y="814"/>
                  </a:cubicBezTo>
                  <a:cubicBezTo>
                    <a:pt x="13784" y="643"/>
                    <a:pt x="14231" y="300"/>
                    <a:pt x="14672" y="128"/>
                  </a:cubicBezTo>
                  <a:cubicBezTo>
                    <a:pt x="15113" y="-43"/>
                    <a:pt x="15548" y="-43"/>
                    <a:pt x="15977" y="128"/>
                  </a:cubicBezTo>
                  <a:cubicBezTo>
                    <a:pt x="16405" y="300"/>
                    <a:pt x="16828" y="643"/>
                    <a:pt x="17281" y="814"/>
                  </a:cubicBezTo>
                  <a:cubicBezTo>
                    <a:pt x="17734" y="986"/>
                    <a:pt x="18217" y="986"/>
                    <a:pt x="18701" y="986"/>
                  </a:cubicBezTo>
                  <a:cubicBezTo>
                    <a:pt x="19184" y="986"/>
                    <a:pt x="19667" y="986"/>
                    <a:pt x="20150" y="986"/>
                  </a:cubicBezTo>
                  <a:cubicBezTo>
                    <a:pt x="20634" y="986"/>
                    <a:pt x="21117" y="986"/>
                    <a:pt x="21600" y="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2863849" y="889791"/>
              <a:ext cx="3505201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446"/>
                  </a:moveTo>
                  <a:cubicBezTo>
                    <a:pt x="548" y="18277"/>
                    <a:pt x="1096" y="19108"/>
                    <a:pt x="1624" y="19938"/>
                  </a:cubicBezTo>
                  <a:cubicBezTo>
                    <a:pt x="2152" y="20769"/>
                    <a:pt x="2661" y="21600"/>
                    <a:pt x="3202" y="21600"/>
                  </a:cubicBezTo>
                  <a:cubicBezTo>
                    <a:pt x="3743" y="21600"/>
                    <a:pt x="4317" y="20769"/>
                    <a:pt x="4846" y="19523"/>
                  </a:cubicBezTo>
                  <a:cubicBezTo>
                    <a:pt x="5374" y="18277"/>
                    <a:pt x="5857" y="16615"/>
                    <a:pt x="6372" y="14538"/>
                  </a:cubicBezTo>
                  <a:cubicBezTo>
                    <a:pt x="6887" y="12462"/>
                    <a:pt x="7435" y="9969"/>
                    <a:pt x="7996" y="8308"/>
                  </a:cubicBezTo>
                  <a:cubicBezTo>
                    <a:pt x="8557" y="6646"/>
                    <a:pt x="9130" y="5815"/>
                    <a:pt x="9698" y="4569"/>
                  </a:cubicBezTo>
                  <a:cubicBezTo>
                    <a:pt x="10265" y="3323"/>
                    <a:pt x="10826" y="1662"/>
                    <a:pt x="11302" y="831"/>
                  </a:cubicBezTo>
                  <a:cubicBezTo>
                    <a:pt x="11778" y="0"/>
                    <a:pt x="12170" y="0"/>
                    <a:pt x="12743" y="0"/>
                  </a:cubicBezTo>
                  <a:cubicBezTo>
                    <a:pt x="13317" y="0"/>
                    <a:pt x="14074" y="0"/>
                    <a:pt x="14713" y="415"/>
                  </a:cubicBezTo>
                  <a:cubicBezTo>
                    <a:pt x="15352" y="831"/>
                    <a:pt x="15874" y="1662"/>
                    <a:pt x="16389" y="2492"/>
                  </a:cubicBezTo>
                  <a:cubicBezTo>
                    <a:pt x="16904" y="3323"/>
                    <a:pt x="17413" y="4154"/>
                    <a:pt x="17954" y="4985"/>
                  </a:cubicBezTo>
                  <a:cubicBezTo>
                    <a:pt x="18496" y="5815"/>
                    <a:pt x="19070" y="6646"/>
                    <a:pt x="19650" y="7062"/>
                  </a:cubicBezTo>
                  <a:cubicBezTo>
                    <a:pt x="20230" y="7477"/>
                    <a:pt x="20817" y="7477"/>
                    <a:pt x="21143" y="7892"/>
                  </a:cubicBezTo>
                  <a:cubicBezTo>
                    <a:pt x="21470" y="8308"/>
                    <a:pt x="21535" y="9138"/>
                    <a:pt x="21600" y="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26673" y="1271736"/>
              <a:ext cx="308378" cy="53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97" fill="norm" stroke="1" extrusionOk="0">
                  <a:moveTo>
                    <a:pt x="5939" y="4060"/>
                  </a:moveTo>
                  <a:cubicBezTo>
                    <a:pt x="5209" y="4231"/>
                    <a:pt x="4479" y="4402"/>
                    <a:pt x="3749" y="4487"/>
                  </a:cubicBezTo>
                  <a:cubicBezTo>
                    <a:pt x="3020" y="4572"/>
                    <a:pt x="2290" y="4572"/>
                    <a:pt x="1852" y="4316"/>
                  </a:cubicBezTo>
                  <a:cubicBezTo>
                    <a:pt x="1414" y="4060"/>
                    <a:pt x="1268" y="3548"/>
                    <a:pt x="1487" y="2865"/>
                  </a:cubicBezTo>
                  <a:cubicBezTo>
                    <a:pt x="1706" y="2182"/>
                    <a:pt x="2290" y="1328"/>
                    <a:pt x="2874" y="773"/>
                  </a:cubicBezTo>
                  <a:cubicBezTo>
                    <a:pt x="3458" y="218"/>
                    <a:pt x="4041" y="-38"/>
                    <a:pt x="4552" y="5"/>
                  </a:cubicBezTo>
                  <a:cubicBezTo>
                    <a:pt x="5063" y="47"/>
                    <a:pt x="5501" y="389"/>
                    <a:pt x="5793" y="1627"/>
                  </a:cubicBezTo>
                  <a:cubicBezTo>
                    <a:pt x="6085" y="2865"/>
                    <a:pt x="6231" y="4999"/>
                    <a:pt x="5939" y="6749"/>
                  </a:cubicBezTo>
                  <a:cubicBezTo>
                    <a:pt x="5647" y="8500"/>
                    <a:pt x="4917" y="9866"/>
                    <a:pt x="4260" y="10805"/>
                  </a:cubicBezTo>
                  <a:cubicBezTo>
                    <a:pt x="3604" y="11744"/>
                    <a:pt x="3020" y="12256"/>
                    <a:pt x="2363" y="12555"/>
                  </a:cubicBezTo>
                  <a:cubicBezTo>
                    <a:pt x="1706" y="12854"/>
                    <a:pt x="977" y="12939"/>
                    <a:pt x="466" y="12768"/>
                  </a:cubicBezTo>
                  <a:cubicBezTo>
                    <a:pt x="-45" y="12598"/>
                    <a:pt x="-337" y="12171"/>
                    <a:pt x="685" y="11061"/>
                  </a:cubicBezTo>
                  <a:cubicBezTo>
                    <a:pt x="1706" y="9951"/>
                    <a:pt x="4041" y="8158"/>
                    <a:pt x="6814" y="6451"/>
                  </a:cubicBezTo>
                  <a:cubicBezTo>
                    <a:pt x="9587" y="4743"/>
                    <a:pt x="12798" y="3121"/>
                    <a:pt x="14622" y="2139"/>
                  </a:cubicBezTo>
                  <a:cubicBezTo>
                    <a:pt x="16447" y="1157"/>
                    <a:pt x="16885" y="816"/>
                    <a:pt x="16739" y="901"/>
                  </a:cubicBezTo>
                  <a:cubicBezTo>
                    <a:pt x="16593" y="987"/>
                    <a:pt x="15863" y="1499"/>
                    <a:pt x="14841" y="3249"/>
                  </a:cubicBezTo>
                  <a:cubicBezTo>
                    <a:pt x="13820" y="4999"/>
                    <a:pt x="12506" y="7987"/>
                    <a:pt x="11412" y="10549"/>
                  </a:cubicBezTo>
                  <a:cubicBezTo>
                    <a:pt x="10317" y="13110"/>
                    <a:pt x="9441" y="15244"/>
                    <a:pt x="9149" y="16952"/>
                  </a:cubicBezTo>
                  <a:cubicBezTo>
                    <a:pt x="8858" y="18659"/>
                    <a:pt x="9149" y="19940"/>
                    <a:pt x="9660" y="20666"/>
                  </a:cubicBezTo>
                  <a:cubicBezTo>
                    <a:pt x="10171" y="21391"/>
                    <a:pt x="10901" y="21562"/>
                    <a:pt x="11485" y="21477"/>
                  </a:cubicBezTo>
                  <a:cubicBezTo>
                    <a:pt x="12068" y="21391"/>
                    <a:pt x="12506" y="21050"/>
                    <a:pt x="13236" y="19812"/>
                  </a:cubicBezTo>
                  <a:cubicBezTo>
                    <a:pt x="13966" y="18574"/>
                    <a:pt x="14987" y="16439"/>
                    <a:pt x="15206" y="14689"/>
                  </a:cubicBezTo>
                  <a:cubicBezTo>
                    <a:pt x="15425" y="12939"/>
                    <a:pt x="14841" y="11573"/>
                    <a:pt x="14185" y="10847"/>
                  </a:cubicBezTo>
                  <a:cubicBezTo>
                    <a:pt x="13528" y="10122"/>
                    <a:pt x="12798" y="10036"/>
                    <a:pt x="12360" y="10207"/>
                  </a:cubicBezTo>
                  <a:cubicBezTo>
                    <a:pt x="11922" y="10378"/>
                    <a:pt x="11777" y="10805"/>
                    <a:pt x="12068" y="11104"/>
                  </a:cubicBezTo>
                  <a:cubicBezTo>
                    <a:pt x="12360" y="11402"/>
                    <a:pt x="13090" y="11573"/>
                    <a:pt x="14695" y="11445"/>
                  </a:cubicBezTo>
                  <a:cubicBezTo>
                    <a:pt x="16301" y="11317"/>
                    <a:pt x="18782" y="10890"/>
                    <a:pt x="21263" y="1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530350" y="1288241"/>
              <a:ext cx="241300" cy="2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34"/>
                  </a:moveTo>
                  <a:cubicBezTo>
                    <a:pt x="947" y="-43"/>
                    <a:pt x="1895" y="-220"/>
                    <a:pt x="3126" y="842"/>
                  </a:cubicBezTo>
                  <a:cubicBezTo>
                    <a:pt x="4358" y="1905"/>
                    <a:pt x="5874" y="4206"/>
                    <a:pt x="8147" y="7216"/>
                  </a:cubicBezTo>
                  <a:cubicBezTo>
                    <a:pt x="10421" y="10226"/>
                    <a:pt x="13453" y="13944"/>
                    <a:pt x="15821" y="16423"/>
                  </a:cubicBezTo>
                  <a:cubicBezTo>
                    <a:pt x="18189" y="18901"/>
                    <a:pt x="19895" y="20141"/>
                    <a:pt x="2160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543050" y="1219991"/>
              <a:ext cx="2032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253"/>
                    <a:pt x="19350" y="505"/>
                    <a:pt x="18450" y="1453"/>
                  </a:cubicBezTo>
                  <a:cubicBezTo>
                    <a:pt x="17550" y="2400"/>
                    <a:pt x="16875" y="4042"/>
                    <a:pt x="14962" y="6695"/>
                  </a:cubicBezTo>
                  <a:cubicBezTo>
                    <a:pt x="13050" y="9347"/>
                    <a:pt x="9900" y="13011"/>
                    <a:pt x="7200" y="15663"/>
                  </a:cubicBezTo>
                  <a:cubicBezTo>
                    <a:pt x="4500" y="18316"/>
                    <a:pt x="2250" y="199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855142" y="1372391"/>
              <a:ext cx="265758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52" fill="norm" stroke="1" extrusionOk="0">
                  <a:moveTo>
                    <a:pt x="953" y="20903"/>
                  </a:moveTo>
                  <a:cubicBezTo>
                    <a:pt x="438" y="19510"/>
                    <a:pt x="-76" y="18116"/>
                    <a:pt x="10" y="15677"/>
                  </a:cubicBezTo>
                  <a:cubicBezTo>
                    <a:pt x="95" y="13239"/>
                    <a:pt x="781" y="9755"/>
                    <a:pt x="1381" y="7316"/>
                  </a:cubicBezTo>
                  <a:cubicBezTo>
                    <a:pt x="1981" y="4877"/>
                    <a:pt x="2495" y="3484"/>
                    <a:pt x="3181" y="2439"/>
                  </a:cubicBezTo>
                  <a:cubicBezTo>
                    <a:pt x="3867" y="1394"/>
                    <a:pt x="4724" y="697"/>
                    <a:pt x="5838" y="2613"/>
                  </a:cubicBezTo>
                  <a:cubicBezTo>
                    <a:pt x="6953" y="4529"/>
                    <a:pt x="8324" y="9058"/>
                    <a:pt x="9524" y="12542"/>
                  </a:cubicBezTo>
                  <a:cubicBezTo>
                    <a:pt x="10724" y="16026"/>
                    <a:pt x="11753" y="18465"/>
                    <a:pt x="12695" y="19858"/>
                  </a:cubicBezTo>
                  <a:cubicBezTo>
                    <a:pt x="13638" y="21252"/>
                    <a:pt x="14495" y="21600"/>
                    <a:pt x="15181" y="20903"/>
                  </a:cubicBezTo>
                  <a:cubicBezTo>
                    <a:pt x="15867" y="20206"/>
                    <a:pt x="16381" y="18465"/>
                    <a:pt x="17067" y="15329"/>
                  </a:cubicBezTo>
                  <a:cubicBezTo>
                    <a:pt x="17753" y="12194"/>
                    <a:pt x="18610" y="7665"/>
                    <a:pt x="19381" y="4877"/>
                  </a:cubicBezTo>
                  <a:cubicBezTo>
                    <a:pt x="20153" y="2090"/>
                    <a:pt x="20838" y="1045"/>
                    <a:pt x="215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242191" y="1188241"/>
              <a:ext cx="227959" cy="31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80" fill="norm" stroke="1" extrusionOk="0">
                  <a:moveTo>
                    <a:pt x="2939" y="6821"/>
                  </a:moveTo>
                  <a:cubicBezTo>
                    <a:pt x="2339" y="6253"/>
                    <a:pt x="1739" y="5684"/>
                    <a:pt x="1439" y="5968"/>
                  </a:cubicBezTo>
                  <a:cubicBezTo>
                    <a:pt x="1139" y="6253"/>
                    <a:pt x="1139" y="7389"/>
                    <a:pt x="1239" y="9521"/>
                  </a:cubicBezTo>
                  <a:cubicBezTo>
                    <a:pt x="1339" y="11653"/>
                    <a:pt x="1539" y="14779"/>
                    <a:pt x="1639" y="16768"/>
                  </a:cubicBezTo>
                  <a:cubicBezTo>
                    <a:pt x="1739" y="18758"/>
                    <a:pt x="1739" y="19611"/>
                    <a:pt x="1439" y="20321"/>
                  </a:cubicBezTo>
                  <a:cubicBezTo>
                    <a:pt x="1139" y="21032"/>
                    <a:pt x="539" y="21600"/>
                    <a:pt x="239" y="21458"/>
                  </a:cubicBezTo>
                  <a:cubicBezTo>
                    <a:pt x="-61" y="21316"/>
                    <a:pt x="-61" y="20463"/>
                    <a:pt x="139" y="17905"/>
                  </a:cubicBezTo>
                  <a:cubicBezTo>
                    <a:pt x="339" y="15347"/>
                    <a:pt x="739" y="11084"/>
                    <a:pt x="1139" y="8313"/>
                  </a:cubicBezTo>
                  <a:cubicBezTo>
                    <a:pt x="1539" y="5542"/>
                    <a:pt x="1939" y="4263"/>
                    <a:pt x="2539" y="3411"/>
                  </a:cubicBezTo>
                  <a:cubicBezTo>
                    <a:pt x="3139" y="2558"/>
                    <a:pt x="3939" y="2132"/>
                    <a:pt x="4639" y="2274"/>
                  </a:cubicBezTo>
                  <a:cubicBezTo>
                    <a:pt x="5339" y="2416"/>
                    <a:pt x="5939" y="3126"/>
                    <a:pt x="6739" y="5116"/>
                  </a:cubicBezTo>
                  <a:cubicBezTo>
                    <a:pt x="7539" y="7105"/>
                    <a:pt x="8539" y="10374"/>
                    <a:pt x="9639" y="13003"/>
                  </a:cubicBezTo>
                  <a:cubicBezTo>
                    <a:pt x="10739" y="15632"/>
                    <a:pt x="11939" y="17621"/>
                    <a:pt x="12939" y="18900"/>
                  </a:cubicBezTo>
                  <a:cubicBezTo>
                    <a:pt x="13939" y="20179"/>
                    <a:pt x="14739" y="20747"/>
                    <a:pt x="15439" y="20605"/>
                  </a:cubicBezTo>
                  <a:cubicBezTo>
                    <a:pt x="16139" y="20463"/>
                    <a:pt x="16739" y="19611"/>
                    <a:pt x="17639" y="16982"/>
                  </a:cubicBezTo>
                  <a:cubicBezTo>
                    <a:pt x="18539" y="14353"/>
                    <a:pt x="19739" y="9947"/>
                    <a:pt x="20439" y="6821"/>
                  </a:cubicBezTo>
                  <a:cubicBezTo>
                    <a:pt x="21139" y="3695"/>
                    <a:pt x="21339" y="1847"/>
                    <a:pt x="215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490379" y="1308891"/>
              <a:ext cx="77101" cy="135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206" fill="norm" stroke="1" extrusionOk="0">
                  <a:moveTo>
                    <a:pt x="16736" y="0"/>
                  </a:moveTo>
                  <a:cubicBezTo>
                    <a:pt x="13894" y="0"/>
                    <a:pt x="11051" y="0"/>
                    <a:pt x="8209" y="1662"/>
                  </a:cubicBezTo>
                  <a:cubicBezTo>
                    <a:pt x="5367" y="3323"/>
                    <a:pt x="2525" y="6646"/>
                    <a:pt x="1104" y="9803"/>
                  </a:cubicBezTo>
                  <a:cubicBezTo>
                    <a:pt x="-317" y="12960"/>
                    <a:pt x="-317" y="15951"/>
                    <a:pt x="820" y="18111"/>
                  </a:cubicBezTo>
                  <a:cubicBezTo>
                    <a:pt x="1957" y="20271"/>
                    <a:pt x="4230" y="21600"/>
                    <a:pt x="7641" y="21102"/>
                  </a:cubicBezTo>
                  <a:cubicBezTo>
                    <a:pt x="11051" y="20603"/>
                    <a:pt x="15599" y="18277"/>
                    <a:pt x="18157" y="15120"/>
                  </a:cubicBezTo>
                  <a:cubicBezTo>
                    <a:pt x="20715" y="11963"/>
                    <a:pt x="21283" y="7975"/>
                    <a:pt x="20146" y="5317"/>
                  </a:cubicBezTo>
                  <a:cubicBezTo>
                    <a:pt x="19009" y="2658"/>
                    <a:pt x="16167" y="1329"/>
                    <a:pt x="133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635249" y="1258091"/>
              <a:ext cx="120651" cy="22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4937"/>
                  </a:moveTo>
                  <a:cubicBezTo>
                    <a:pt x="3411" y="8434"/>
                    <a:pt x="6821" y="11931"/>
                    <a:pt x="8716" y="14297"/>
                  </a:cubicBezTo>
                  <a:cubicBezTo>
                    <a:pt x="10611" y="16663"/>
                    <a:pt x="10989" y="17897"/>
                    <a:pt x="10989" y="19029"/>
                  </a:cubicBezTo>
                  <a:cubicBezTo>
                    <a:pt x="10989" y="20160"/>
                    <a:pt x="10611" y="21189"/>
                    <a:pt x="9663" y="21394"/>
                  </a:cubicBezTo>
                  <a:cubicBezTo>
                    <a:pt x="8716" y="21600"/>
                    <a:pt x="7200" y="20983"/>
                    <a:pt x="6063" y="18926"/>
                  </a:cubicBezTo>
                  <a:cubicBezTo>
                    <a:pt x="4926" y="16869"/>
                    <a:pt x="4168" y="13371"/>
                    <a:pt x="5874" y="9977"/>
                  </a:cubicBezTo>
                  <a:cubicBezTo>
                    <a:pt x="7579" y="6583"/>
                    <a:pt x="11747" y="3291"/>
                    <a:pt x="14779" y="1646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806700" y="1260951"/>
              <a:ext cx="199295" cy="19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77" fill="norm" stroke="1" extrusionOk="0">
                  <a:moveTo>
                    <a:pt x="0" y="4563"/>
                  </a:moveTo>
                  <a:cubicBezTo>
                    <a:pt x="455" y="6886"/>
                    <a:pt x="909" y="9209"/>
                    <a:pt x="1251" y="11531"/>
                  </a:cubicBezTo>
                  <a:cubicBezTo>
                    <a:pt x="1592" y="13854"/>
                    <a:pt x="1819" y="16176"/>
                    <a:pt x="1592" y="18034"/>
                  </a:cubicBezTo>
                  <a:cubicBezTo>
                    <a:pt x="1364" y="19892"/>
                    <a:pt x="682" y="21286"/>
                    <a:pt x="341" y="21170"/>
                  </a:cubicBezTo>
                  <a:cubicBezTo>
                    <a:pt x="0" y="21054"/>
                    <a:pt x="0" y="19428"/>
                    <a:pt x="796" y="16641"/>
                  </a:cubicBezTo>
                  <a:cubicBezTo>
                    <a:pt x="1592" y="13854"/>
                    <a:pt x="3183" y="9905"/>
                    <a:pt x="4320" y="7351"/>
                  </a:cubicBezTo>
                  <a:cubicBezTo>
                    <a:pt x="5457" y="4796"/>
                    <a:pt x="6139" y="3634"/>
                    <a:pt x="6821" y="3518"/>
                  </a:cubicBezTo>
                  <a:cubicBezTo>
                    <a:pt x="7503" y="3402"/>
                    <a:pt x="8185" y="4331"/>
                    <a:pt x="8526" y="5725"/>
                  </a:cubicBezTo>
                  <a:cubicBezTo>
                    <a:pt x="8867" y="7118"/>
                    <a:pt x="8867" y="8976"/>
                    <a:pt x="8867" y="10602"/>
                  </a:cubicBezTo>
                  <a:cubicBezTo>
                    <a:pt x="8867" y="12228"/>
                    <a:pt x="8867" y="13621"/>
                    <a:pt x="9208" y="13621"/>
                  </a:cubicBezTo>
                  <a:cubicBezTo>
                    <a:pt x="9549" y="13621"/>
                    <a:pt x="10232" y="12228"/>
                    <a:pt x="11141" y="10370"/>
                  </a:cubicBezTo>
                  <a:cubicBezTo>
                    <a:pt x="12051" y="8512"/>
                    <a:pt x="13187" y="6189"/>
                    <a:pt x="14438" y="4331"/>
                  </a:cubicBezTo>
                  <a:cubicBezTo>
                    <a:pt x="15688" y="2473"/>
                    <a:pt x="17053" y="1080"/>
                    <a:pt x="18303" y="383"/>
                  </a:cubicBezTo>
                  <a:cubicBezTo>
                    <a:pt x="19554" y="-314"/>
                    <a:pt x="20691" y="-314"/>
                    <a:pt x="21145" y="2589"/>
                  </a:cubicBezTo>
                  <a:cubicBezTo>
                    <a:pt x="21600" y="5492"/>
                    <a:pt x="21373" y="11299"/>
                    <a:pt x="21145" y="17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048000" y="1078174"/>
              <a:ext cx="254000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40" y="16551"/>
                  </a:moveTo>
                  <a:cubicBezTo>
                    <a:pt x="6120" y="15849"/>
                    <a:pt x="6300" y="15148"/>
                    <a:pt x="5940" y="14587"/>
                  </a:cubicBezTo>
                  <a:cubicBezTo>
                    <a:pt x="5580" y="14026"/>
                    <a:pt x="4680" y="13605"/>
                    <a:pt x="3780" y="13605"/>
                  </a:cubicBezTo>
                  <a:cubicBezTo>
                    <a:pt x="2880" y="13605"/>
                    <a:pt x="1980" y="14026"/>
                    <a:pt x="1260" y="15008"/>
                  </a:cubicBezTo>
                  <a:cubicBezTo>
                    <a:pt x="540" y="15990"/>
                    <a:pt x="0" y="17532"/>
                    <a:pt x="0" y="18584"/>
                  </a:cubicBezTo>
                  <a:cubicBezTo>
                    <a:pt x="0" y="19636"/>
                    <a:pt x="540" y="20197"/>
                    <a:pt x="1260" y="20338"/>
                  </a:cubicBezTo>
                  <a:cubicBezTo>
                    <a:pt x="1980" y="20478"/>
                    <a:pt x="2880" y="20197"/>
                    <a:pt x="3600" y="19777"/>
                  </a:cubicBezTo>
                  <a:cubicBezTo>
                    <a:pt x="4320" y="19356"/>
                    <a:pt x="4860" y="18795"/>
                    <a:pt x="5850" y="18584"/>
                  </a:cubicBezTo>
                  <a:cubicBezTo>
                    <a:pt x="6840" y="18374"/>
                    <a:pt x="8280" y="18514"/>
                    <a:pt x="10080" y="17673"/>
                  </a:cubicBezTo>
                  <a:cubicBezTo>
                    <a:pt x="11880" y="16831"/>
                    <a:pt x="14040" y="15008"/>
                    <a:pt x="15750" y="12694"/>
                  </a:cubicBezTo>
                  <a:cubicBezTo>
                    <a:pt x="17460" y="10379"/>
                    <a:pt x="18720" y="7574"/>
                    <a:pt x="19350" y="5610"/>
                  </a:cubicBezTo>
                  <a:cubicBezTo>
                    <a:pt x="19980" y="3647"/>
                    <a:pt x="19980" y="2525"/>
                    <a:pt x="19890" y="1613"/>
                  </a:cubicBezTo>
                  <a:cubicBezTo>
                    <a:pt x="19800" y="701"/>
                    <a:pt x="19620" y="0"/>
                    <a:pt x="19170" y="0"/>
                  </a:cubicBezTo>
                  <a:cubicBezTo>
                    <a:pt x="18720" y="0"/>
                    <a:pt x="18000" y="701"/>
                    <a:pt x="17100" y="2875"/>
                  </a:cubicBezTo>
                  <a:cubicBezTo>
                    <a:pt x="16200" y="5049"/>
                    <a:pt x="15120" y="8696"/>
                    <a:pt x="14940" y="11642"/>
                  </a:cubicBezTo>
                  <a:cubicBezTo>
                    <a:pt x="14760" y="14587"/>
                    <a:pt x="15480" y="16831"/>
                    <a:pt x="16740" y="18374"/>
                  </a:cubicBezTo>
                  <a:cubicBezTo>
                    <a:pt x="18000" y="19917"/>
                    <a:pt x="19800" y="207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468376" y="1074938"/>
              <a:ext cx="125724" cy="39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45" fill="norm" stroke="1" extrusionOk="0">
                  <a:moveTo>
                    <a:pt x="21383" y="1687"/>
                  </a:moveTo>
                  <a:cubicBezTo>
                    <a:pt x="21023" y="874"/>
                    <a:pt x="20663" y="61"/>
                    <a:pt x="19763" y="3"/>
                  </a:cubicBezTo>
                  <a:cubicBezTo>
                    <a:pt x="18863" y="-55"/>
                    <a:pt x="17423" y="642"/>
                    <a:pt x="14543" y="2616"/>
                  </a:cubicBezTo>
                  <a:cubicBezTo>
                    <a:pt x="11663" y="4590"/>
                    <a:pt x="7343" y="7842"/>
                    <a:pt x="4643" y="10745"/>
                  </a:cubicBezTo>
                  <a:cubicBezTo>
                    <a:pt x="1943" y="13648"/>
                    <a:pt x="863" y="16203"/>
                    <a:pt x="323" y="17771"/>
                  </a:cubicBezTo>
                  <a:cubicBezTo>
                    <a:pt x="-217" y="19339"/>
                    <a:pt x="-217" y="19919"/>
                    <a:pt x="1403" y="20384"/>
                  </a:cubicBezTo>
                  <a:cubicBezTo>
                    <a:pt x="3023" y="20848"/>
                    <a:pt x="6263" y="21197"/>
                    <a:pt x="9503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594100" y="1210378"/>
              <a:ext cx="215900" cy="23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1906" y="16601"/>
                    <a:pt x="3812" y="11692"/>
                    <a:pt x="4976" y="8452"/>
                  </a:cubicBezTo>
                  <a:cubicBezTo>
                    <a:pt x="6141" y="5212"/>
                    <a:pt x="6565" y="3641"/>
                    <a:pt x="6776" y="2365"/>
                  </a:cubicBezTo>
                  <a:cubicBezTo>
                    <a:pt x="6988" y="1088"/>
                    <a:pt x="6988" y="106"/>
                    <a:pt x="6671" y="8"/>
                  </a:cubicBezTo>
                  <a:cubicBezTo>
                    <a:pt x="6353" y="-90"/>
                    <a:pt x="5718" y="695"/>
                    <a:pt x="5188" y="2954"/>
                  </a:cubicBezTo>
                  <a:cubicBezTo>
                    <a:pt x="4659" y="5212"/>
                    <a:pt x="4235" y="8943"/>
                    <a:pt x="4341" y="11790"/>
                  </a:cubicBezTo>
                  <a:cubicBezTo>
                    <a:pt x="4447" y="14637"/>
                    <a:pt x="5082" y="16601"/>
                    <a:pt x="5929" y="17583"/>
                  </a:cubicBezTo>
                  <a:cubicBezTo>
                    <a:pt x="6776" y="18565"/>
                    <a:pt x="7835" y="18565"/>
                    <a:pt x="9318" y="17190"/>
                  </a:cubicBezTo>
                  <a:cubicBezTo>
                    <a:pt x="10800" y="15815"/>
                    <a:pt x="12706" y="13066"/>
                    <a:pt x="13976" y="10514"/>
                  </a:cubicBezTo>
                  <a:cubicBezTo>
                    <a:pt x="15247" y="7961"/>
                    <a:pt x="15882" y="5605"/>
                    <a:pt x="16412" y="3837"/>
                  </a:cubicBezTo>
                  <a:cubicBezTo>
                    <a:pt x="16941" y="2070"/>
                    <a:pt x="17365" y="892"/>
                    <a:pt x="17576" y="794"/>
                  </a:cubicBezTo>
                  <a:cubicBezTo>
                    <a:pt x="17788" y="695"/>
                    <a:pt x="17788" y="1677"/>
                    <a:pt x="18424" y="4623"/>
                  </a:cubicBezTo>
                  <a:cubicBezTo>
                    <a:pt x="19059" y="7568"/>
                    <a:pt x="20329" y="12477"/>
                    <a:pt x="21600" y="17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3892550" y="1429541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117615" y="1226341"/>
              <a:ext cx="263885" cy="16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73" fill="norm" stroke="1" extrusionOk="0">
                  <a:moveTo>
                    <a:pt x="4366" y="4154"/>
                  </a:moveTo>
                  <a:cubicBezTo>
                    <a:pt x="5047" y="4985"/>
                    <a:pt x="5727" y="5815"/>
                    <a:pt x="6067" y="7892"/>
                  </a:cubicBezTo>
                  <a:cubicBezTo>
                    <a:pt x="6407" y="9969"/>
                    <a:pt x="6407" y="13292"/>
                    <a:pt x="5982" y="15785"/>
                  </a:cubicBezTo>
                  <a:cubicBezTo>
                    <a:pt x="5557" y="18277"/>
                    <a:pt x="4706" y="19938"/>
                    <a:pt x="3856" y="20769"/>
                  </a:cubicBezTo>
                  <a:cubicBezTo>
                    <a:pt x="3006" y="21600"/>
                    <a:pt x="2155" y="21600"/>
                    <a:pt x="1305" y="19246"/>
                  </a:cubicBezTo>
                  <a:cubicBezTo>
                    <a:pt x="454" y="16892"/>
                    <a:pt x="-396" y="12185"/>
                    <a:pt x="199" y="8862"/>
                  </a:cubicBezTo>
                  <a:cubicBezTo>
                    <a:pt x="795" y="5538"/>
                    <a:pt x="2835" y="3600"/>
                    <a:pt x="6577" y="2354"/>
                  </a:cubicBezTo>
                  <a:cubicBezTo>
                    <a:pt x="10319" y="1108"/>
                    <a:pt x="15761" y="554"/>
                    <a:pt x="212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425950" y="1055899"/>
              <a:ext cx="127000" cy="10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6151"/>
                  </a:moveTo>
                  <a:cubicBezTo>
                    <a:pt x="1080" y="4033"/>
                    <a:pt x="2160" y="1916"/>
                    <a:pt x="3600" y="857"/>
                  </a:cubicBezTo>
                  <a:cubicBezTo>
                    <a:pt x="5040" y="-202"/>
                    <a:pt x="6840" y="-202"/>
                    <a:pt x="8460" y="433"/>
                  </a:cubicBezTo>
                  <a:cubicBezTo>
                    <a:pt x="10080" y="1069"/>
                    <a:pt x="11520" y="2339"/>
                    <a:pt x="11520" y="5092"/>
                  </a:cubicBezTo>
                  <a:cubicBezTo>
                    <a:pt x="11520" y="7845"/>
                    <a:pt x="10080" y="12080"/>
                    <a:pt x="8640" y="15045"/>
                  </a:cubicBezTo>
                  <a:cubicBezTo>
                    <a:pt x="7200" y="18010"/>
                    <a:pt x="5760" y="19704"/>
                    <a:pt x="6120" y="20551"/>
                  </a:cubicBezTo>
                  <a:cubicBezTo>
                    <a:pt x="6480" y="21398"/>
                    <a:pt x="8640" y="21398"/>
                    <a:pt x="11520" y="20763"/>
                  </a:cubicBezTo>
                  <a:cubicBezTo>
                    <a:pt x="14400" y="20127"/>
                    <a:pt x="18000" y="18857"/>
                    <a:pt x="21600" y="17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4578350" y="1016791"/>
              <a:ext cx="12980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5143" y="0"/>
                  </a:moveTo>
                  <a:cubicBezTo>
                    <a:pt x="8229" y="655"/>
                    <a:pt x="11314" y="1309"/>
                    <a:pt x="14229" y="2782"/>
                  </a:cubicBezTo>
                  <a:cubicBezTo>
                    <a:pt x="17143" y="4255"/>
                    <a:pt x="19886" y="6545"/>
                    <a:pt x="20743" y="8945"/>
                  </a:cubicBezTo>
                  <a:cubicBezTo>
                    <a:pt x="21600" y="11345"/>
                    <a:pt x="20571" y="13855"/>
                    <a:pt x="16800" y="15982"/>
                  </a:cubicBezTo>
                  <a:cubicBezTo>
                    <a:pt x="13029" y="18109"/>
                    <a:pt x="6514" y="198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895850" y="1467641"/>
              <a:ext cx="825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240481" y="1099341"/>
              <a:ext cx="239570" cy="39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51" fill="norm" stroke="1" extrusionOk="0">
                  <a:moveTo>
                    <a:pt x="8371" y="0"/>
                  </a:moveTo>
                  <a:cubicBezTo>
                    <a:pt x="7045" y="3465"/>
                    <a:pt x="5719" y="6930"/>
                    <a:pt x="4677" y="10222"/>
                  </a:cubicBezTo>
                  <a:cubicBezTo>
                    <a:pt x="3634" y="13514"/>
                    <a:pt x="2877" y="16633"/>
                    <a:pt x="2592" y="18539"/>
                  </a:cubicBezTo>
                  <a:cubicBezTo>
                    <a:pt x="2308" y="20445"/>
                    <a:pt x="2498" y="21138"/>
                    <a:pt x="3066" y="21369"/>
                  </a:cubicBezTo>
                  <a:cubicBezTo>
                    <a:pt x="3634" y="21600"/>
                    <a:pt x="4582" y="21369"/>
                    <a:pt x="5245" y="20329"/>
                  </a:cubicBezTo>
                  <a:cubicBezTo>
                    <a:pt x="5908" y="19290"/>
                    <a:pt x="6287" y="17442"/>
                    <a:pt x="5719" y="16056"/>
                  </a:cubicBezTo>
                  <a:cubicBezTo>
                    <a:pt x="5150" y="14670"/>
                    <a:pt x="3634" y="13745"/>
                    <a:pt x="2403" y="13226"/>
                  </a:cubicBezTo>
                  <a:cubicBezTo>
                    <a:pt x="1171" y="12706"/>
                    <a:pt x="224" y="12590"/>
                    <a:pt x="34" y="12244"/>
                  </a:cubicBezTo>
                  <a:cubicBezTo>
                    <a:pt x="-155" y="11897"/>
                    <a:pt x="413" y="11320"/>
                    <a:pt x="2308" y="10107"/>
                  </a:cubicBezTo>
                  <a:cubicBezTo>
                    <a:pt x="4203" y="8894"/>
                    <a:pt x="7424" y="7046"/>
                    <a:pt x="9319" y="5833"/>
                  </a:cubicBezTo>
                  <a:cubicBezTo>
                    <a:pt x="11213" y="4620"/>
                    <a:pt x="11782" y="4043"/>
                    <a:pt x="12445" y="3581"/>
                  </a:cubicBezTo>
                  <a:cubicBezTo>
                    <a:pt x="13108" y="3119"/>
                    <a:pt x="13866" y="2772"/>
                    <a:pt x="14340" y="2888"/>
                  </a:cubicBezTo>
                  <a:cubicBezTo>
                    <a:pt x="14813" y="3003"/>
                    <a:pt x="15003" y="3581"/>
                    <a:pt x="14624" y="5949"/>
                  </a:cubicBezTo>
                  <a:cubicBezTo>
                    <a:pt x="14245" y="8317"/>
                    <a:pt x="13298" y="12475"/>
                    <a:pt x="12634" y="14843"/>
                  </a:cubicBezTo>
                  <a:cubicBezTo>
                    <a:pt x="11971" y="17211"/>
                    <a:pt x="11592" y="17788"/>
                    <a:pt x="11308" y="18366"/>
                  </a:cubicBezTo>
                  <a:cubicBezTo>
                    <a:pt x="11024" y="18943"/>
                    <a:pt x="10834" y="19521"/>
                    <a:pt x="10550" y="19521"/>
                  </a:cubicBezTo>
                  <a:cubicBezTo>
                    <a:pt x="10266" y="19521"/>
                    <a:pt x="9887" y="18943"/>
                    <a:pt x="10266" y="18077"/>
                  </a:cubicBezTo>
                  <a:cubicBezTo>
                    <a:pt x="10645" y="17211"/>
                    <a:pt x="11782" y="16056"/>
                    <a:pt x="12634" y="15189"/>
                  </a:cubicBezTo>
                  <a:cubicBezTo>
                    <a:pt x="13487" y="14323"/>
                    <a:pt x="14056" y="13745"/>
                    <a:pt x="14908" y="13399"/>
                  </a:cubicBezTo>
                  <a:cubicBezTo>
                    <a:pt x="15761" y="13052"/>
                    <a:pt x="16898" y="12937"/>
                    <a:pt x="17750" y="13283"/>
                  </a:cubicBezTo>
                  <a:cubicBezTo>
                    <a:pt x="18603" y="13630"/>
                    <a:pt x="19171" y="14439"/>
                    <a:pt x="19740" y="15651"/>
                  </a:cubicBezTo>
                  <a:cubicBezTo>
                    <a:pt x="20308" y="16864"/>
                    <a:pt x="20877" y="18481"/>
                    <a:pt x="21445" y="20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530850" y="1324570"/>
              <a:ext cx="203200" cy="15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10827"/>
                  </a:moveTo>
                  <a:cubicBezTo>
                    <a:pt x="2025" y="8811"/>
                    <a:pt x="4050" y="6795"/>
                    <a:pt x="5175" y="4779"/>
                  </a:cubicBezTo>
                  <a:cubicBezTo>
                    <a:pt x="6300" y="2763"/>
                    <a:pt x="6525" y="747"/>
                    <a:pt x="6188" y="171"/>
                  </a:cubicBezTo>
                  <a:cubicBezTo>
                    <a:pt x="5850" y="-405"/>
                    <a:pt x="4950" y="459"/>
                    <a:pt x="3825" y="3051"/>
                  </a:cubicBezTo>
                  <a:cubicBezTo>
                    <a:pt x="2700" y="5643"/>
                    <a:pt x="1350" y="9963"/>
                    <a:pt x="900" y="12843"/>
                  </a:cubicBezTo>
                  <a:cubicBezTo>
                    <a:pt x="450" y="15723"/>
                    <a:pt x="900" y="17163"/>
                    <a:pt x="1800" y="17739"/>
                  </a:cubicBezTo>
                  <a:cubicBezTo>
                    <a:pt x="2700" y="18315"/>
                    <a:pt x="4050" y="18027"/>
                    <a:pt x="5738" y="16443"/>
                  </a:cubicBezTo>
                  <a:cubicBezTo>
                    <a:pt x="7425" y="14859"/>
                    <a:pt x="9450" y="11979"/>
                    <a:pt x="10912" y="9531"/>
                  </a:cubicBezTo>
                  <a:cubicBezTo>
                    <a:pt x="12375" y="7083"/>
                    <a:pt x="13275" y="5067"/>
                    <a:pt x="13500" y="4779"/>
                  </a:cubicBezTo>
                  <a:cubicBezTo>
                    <a:pt x="13725" y="4491"/>
                    <a:pt x="13275" y="5931"/>
                    <a:pt x="12825" y="7371"/>
                  </a:cubicBezTo>
                  <a:cubicBezTo>
                    <a:pt x="12375" y="8811"/>
                    <a:pt x="11925" y="10251"/>
                    <a:pt x="11475" y="11691"/>
                  </a:cubicBezTo>
                  <a:cubicBezTo>
                    <a:pt x="11025" y="13131"/>
                    <a:pt x="10575" y="14571"/>
                    <a:pt x="10462" y="14571"/>
                  </a:cubicBezTo>
                  <a:cubicBezTo>
                    <a:pt x="10350" y="14571"/>
                    <a:pt x="10575" y="13131"/>
                    <a:pt x="11587" y="10539"/>
                  </a:cubicBezTo>
                  <a:cubicBezTo>
                    <a:pt x="12600" y="7947"/>
                    <a:pt x="14400" y="4203"/>
                    <a:pt x="15862" y="2187"/>
                  </a:cubicBezTo>
                  <a:cubicBezTo>
                    <a:pt x="17325" y="171"/>
                    <a:pt x="18450" y="-117"/>
                    <a:pt x="19125" y="459"/>
                  </a:cubicBezTo>
                  <a:cubicBezTo>
                    <a:pt x="19800" y="1035"/>
                    <a:pt x="20025" y="2475"/>
                    <a:pt x="20362" y="6075"/>
                  </a:cubicBezTo>
                  <a:cubicBezTo>
                    <a:pt x="20700" y="9675"/>
                    <a:pt x="21150" y="15435"/>
                    <a:pt x="21600" y="21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451600" y="1137441"/>
              <a:ext cx="1651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700"/>
                    <a:pt x="6646" y="5400"/>
                    <a:pt x="9554" y="8775"/>
                  </a:cubicBezTo>
                  <a:cubicBezTo>
                    <a:pt x="12462" y="12150"/>
                    <a:pt x="14954" y="16200"/>
                    <a:pt x="16892" y="18450"/>
                  </a:cubicBezTo>
                  <a:cubicBezTo>
                    <a:pt x="18831" y="20700"/>
                    <a:pt x="20215" y="211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536521" y="1092991"/>
              <a:ext cx="118279" cy="34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41" fill="norm" stroke="1" extrusionOk="0">
                  <a:moveTo>
                    <a:pt x="21175" y="0"/>
                  </a:moveTo>
                  <a:cubicBezTo>
                    <a:pt x="18522" y="3029"/>
                    <a:pt x="15870" y="6059"/>
                    <a:pt x="12649" y="9483"/>
                  </a:cubicBezTo>
                  <a:cubicBezTo>
                    <a:pt x="9428" y="12907"/>
                    <a:pt x="5638" y="16727"/>
                    <a:pt x="3175" y="18900"/>
                  </a:cubicBezTo>
                  <a:cubicBezTo>
                    <a:pt x="712" y="21073"/>
                    <a:pt x="-425" y="21600"/>
                    <a:pt x="143" y="21402"/>
                  </a:cubicBezTo>
                  <a:cubicBezTo>
                    <a:pt x="712" y="21205"/>
                    <a:pt x="2986" y="20283"/>
                    <a:pt x="5259" y="19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750050" y="1264441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769100" y="1372391"/>
              <a:ext cx="1524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240430" y="1225061"/>
              <a:ext cx="201770" cy="17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944" fill="norm" stroke="1" extrusionOk="0">
                  <a:moveTo>
                    <a:pt x="15215" y="6252"/>
                  </a:moveTo>
                  <a:cubicBezTo>
                    <a:pt x="14992" y="4219"/>
                    <a:pt x="14769" y="2186"/>
                    <a:pt x="14101" y="1043"/>
                  </a:cubicBezTo>
                  <a:cubicBezTo>
                    <a:pt x="13433" y="-101"/>
                    <a:pt x="12320" y="-355"/>
                    <a:pt x="10650" y="534"/>
                  </a:cubicBezTo>
                  <a:cubicBezTo>
                    <a:pt x="8980" y="1424"/>
                    <a:pt x="6753" y="3457"/>
                    <a:pt x="4749" y="6379"/>
                  </a:cubicBezTo>
                  <a:cubicBezTo>
                    <a:pt x="2745" y="9301"/>
                    <a:pt x="963" y="13113"/>
                    <a:pt x="295" y="15909"/>
                  </a:cubicBezTo>
                  <a:cubicBezTo>
                    <a:pt x="-373" y="18704"/>
                    <a:pt x="72" y="20483"/>
                    <a:pt x="1854" y="20864"/>
                  </a:cubicBezTo>
                  <a:cubicBezTo>
                    <a:pt x="3635" y="21245"/>
                    <a:pt x="6753" y="20229"/>
                    <a:pt x="8980" y="18577"/>
                  </a:cubicBezTo>
                  <a:cubicBezTo>
                    <a:pt x="11206" y="16925"/>
                    <a:pt x="12542" y="14638"/>
                    <a:pt x="13322" y="12732"/>
                  </a:cubicBezTo>
                  <a:cubicBezTo>
                    <a:pt x="14101" y="10826"/>
                    <a:pt x="14324" y="9301"/>
                    <a:pt x="14769" y="9174"/>
                  </a:cubicBezTo>
                  <a:cubicBezTo>
                    <a:pt x="15215" y="9047"/>
                    <a:pt x="15883" y="10318"/>
                    <a:pt x="16996" y="12478"/>
                  </a:cubicBezTo>
                  <a:cubicBezTo>
                    <a:pt x="18109" y="14638"/>
                    <a:pt x="19668" y="17687"/>
                    <a:pt x="21227" y="20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507161" y="1067591"/>
              <a:ext cx="16363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632" y="0"/>
                  </a:moveTo>
                  <a:cubicBezTo>
                    <a:pt x="85" y="667"/>
                    <a:pt x="-462" y="1333"/>
                    <a:pt x="632" y="2800"/>
                  </a:cubicBezTo>
                  <a:cubicBezTo>
                    <a:pt x="1725" y="4267"/>
                    <a:pt x="4460" y="6533"/>
                    <a:pt x="7467" y="9467"/>
                  </a:cubicBezTo>
                  <a:cubicBezTo>
                    <a:pt x="10475" y="12400"/>
                    <a:pt x="13756" y="16000"/>
                    <a:pt x="16080" y="18133"/>
                  </a:cubicBezTo>
                  <a:cubicBezTo>
                    <a:pt x="18404" y="20267"/>
                    <a:pt x="19771" y="20933"/>
                    <a:pt x="211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7562850" y="1099341"/>
              <a:ext cx="1460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1379"/>
                    <a:pt x="17843" y="2757"/>
                    <a:pt x="14557" y="5898"/>
                  </a:cubicBezTo>
                  <a:cubicBezTo>
                    <a:pt x="11270" y="9038"/>
                    <a:pt x="6574" y="13940"/>
                    <a:pt x="3913" y="16851"/>
                  </a:cubicBezTo>
                  <a:cubicBezTo>
                    <a:pt x="1252" y="19762"/>
                    <a:pt x="626" y="206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791450" y="1264441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4400"/>
                    <a:pt x="1490" y="7200"/>
                    <a:pt x="5090" y="3600"/>
                  </a:cubicBezTo>
                  <a:cubicBezTo>
                    <a:pt x="8690" y="0"/>
                    <a:pt x="1514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891827" y="1162841"/>
              <a:ext cx="2027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4208" y="0"/>
                  </a:moveTo>
                  <a:cubicBezTo>
                    <a:pt x="7728" y="2084"/>
                    <a:pt x="1248" y="4168"/>
                    <a:pt x="168" y="7484"/>
                  </a:cubicBezTo>
                  <a:cubicBezTo>
                    <a:pt x="-912" y="10800"/>
                    <a:pt x="3408" y="15347"/>
                    <a:pt x="7728" y="17905"/>
                  </a:cubicBezTo>
                  <a:cubicBezTo>
                    <a:pt x="12048" y="20463"/>
                    <a:pt x="16368" y="21032"/>
                    <a:pt x="206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108950" y="1029491"/>
              <a:ext cx="143696" cy="32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29" fill="norm" stroke="1" extrusionOk="0">
                  <a:moveTo>
                    <a:pt x="4696" y="0"/>
                  </a:moveTo>
                  <a:cubicBezTo>
                    <a:pt x="4070" y="4127"/>
                    <a:pt x="3443" y="8255"/>
                    <a:pt x="2817" y="11419"/>
                  </a:cubicBezTo>
                  <a:cubicBezTo>
                    <a:pt x="2191" y="14583"/>
                    <a:pt x="1565" y="16785"/>
                    <a:pt x="1096" y="18436"/>
                  </a:cubicBezTo>
                  <a:cubicBezTo>
                    <a:pt x="626" y="20087"/>
                    <a:pt x="313" y="21187"/>
                    <a:pt x="157" y="21394"/>
                  </a:cubicBezTo>
                  <a:cubicBezTo>
                    <a:pt x="0" y="21600"/>
                    <a:pt x="0" y="20912"/>
                    <a:pt x="939" y="19261"/>
                  </a:cubicBezTo>
                  <a:cubicBezTo>
                    <a:pt x="1878" y="17610"/>
                    <a:pt x="3757" y="14996"/>
                    <a:pt x="5165" y="13345"/>
                  </a:cubicBezTo>
                  <a:cubicBezTo>
                    <a:pt x="6574" y="11694"/>
                    <a:pt x="7513" y="11006"/>
                    <a:pt x="8765" y="10525"/>
                  </a:cubicBezTo>
                  <a:cubicBezTo>
                    <a:pt x="10017" y="10043"/>
                    <a:pt x="11583" y="9768"/>
                    <a:pt x="13461" y="10112"/>
                  </a:cubicBezTo>
                  <a:cubicBezTo>
                    <a:pt x="15339" y="10456"/>
                    <a:pt x="17530" y="11419"/>
                    <a:pt x="19096" y="12795"/>
                  </a:cubicBezTo>
                  <a:cubicBezTo>
                    <a:pt x="20661" y="14171"/>
                    <a:pt x="21600" y="15959"/>
                    <a:pt x="21130" y="17473"/>
                  </a:cubicBezTo>
                  <a:cubicBezTo>
                    <a:pt x="20661" y="18986"/>
                    <a:pt x="18783" y="20224"/>
                    <a:pt x="15652" y="20843"/>
                  </a:cubicBezTo>
                  <a:cubicBezTo>
                    <a:pt x="12522" y="21462"/>
                    <a:pt x="8139" y="21462"/>
                    <a:pt x="5322" y="21187"/>
                  </a:cubicBezTo>
                  <a:cubicBezTo>
                    <a:pt x="2504" y="20912"/>
                    <a:pt x="1252" y="20362"/>
                    <a:pt x="0" y="19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8624947" y="1194591"/>
              <a:ext cx="277754" cy="14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053" fill="norm" stroke="1" extrusionOk="0">
                  <a:moveTo>
                    <a:pt x="4291" y="15515"/>
                  </a:moveTo>
                  <a:cubicBezTo>
                    <a:pt x="3473" y="15820"/>
                    <a:pt x="2655" y="16124"/>
                    <a:pt x="1918" y="15820"/>
                  </a:cubicBezTo>
                  <a:cubicBezTo>
                    <a:pt x="1182" y="15515"/>
                    <a:pt x="528" y="14603"/>
                    <a:pt x="200" y="13386"/>
                  </a:cubicBezTo>
                  <a:cubicBezTo>
                    <a:pt x="-127" y="12169"/>
                    <a:pt x="-127" y="10648"/>
                    <a:pt x="773" y="8975"/>
                  </a:cubicBezTo>
                  <a:cubicBezTo>
                    <a:pt x="1673" y="7301"/>
                    <a:pt x="3473" y="5476"/>
                    <a:pt x="5355" y="5932"/>
                  </a:cubicBezTo>
                  <a:cubicBezTo>
                    <a:pt x="7237" y="6389"/>
                    <a:pt x="9200" y="9127"/>
                    <a:pt x="11000" y="12169"/>
                  </a:cubicBezTo>
                  <a:cubicBezTo>
                    <a:pt x="12800" y="15211"/>
                    <a:pt x="14437" y="18558"/>
                    <a:pt x="15664" y="20079"/>
                  </a:cubicBezTo>
                  <a:cubicBezTo>
                    <a:pt x="16891" y="21600"/>
                    <a:pt x="17709" y="21296"/>
                    <a:pt x="18446" y="19470"/>
                  </a:cubicBezTo>
                  <a:cubicBezTo>
                    <a:pt x="19182" y="17645"/>
                    <a:pt x="19837" y="14299"/>
                    <a:pt x="20328" y="10800"/>
                  </a:cubicBezTo>
                  <a:cubicBezTo>
                    <a:pt x="20818" y="7301"/>
                    <a:pt x="21146" y="3651"/>
                    <a:pt x="214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118963" y="1043387"/>
              <a:ext cx="209254" cy="38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61" fill="norm" stroke="1" extrusionOk="0">
                  <a:moveTo>
                    <a:pt x="1907" y="7329"/>
                  </a:moveTo>
                  <a:cubicBezTo>
                    <a:pt x="1907" y="10616"/>
                    <a:pt x="1907" y="13903"/>
                    <a:pt x="1799" y="16016"/>
                  </a:cubicBezTo>
                  <a:cubicBezTo>
                    <a:pt x="1691" y="18129"/>
                    <a:pt x="1475" y="19068"/>
                    <a:pt x="1151" y="19890"/>
                  </a:cubicBezTo>
                  <a:cubicBezTo>
                    <a:pt x="827" y="20712"/>
                    <a:pt x="395" y="21416"/>
                    <a:pt x="179" y="21357"/>
                  </a:cubicBezTo>
                  <a:cubicBezTo>
                    <a:pt x="-37" y="21299"/>
                    <a:pt x="-37" y="20477"/>
                    <a:pt x="71" y="18129"/>
                  </a:cubicBezTo>
                  <a:cubicBezTo>
                    <a:pt x="179" y="15781"/>
                    <a:pt x="395" y="11907"/>
                    <a:pt x="719" y="9031"/>
                  </a:cubicBezTo>
                  <a:cubicBezTo>
                    <a:pt x="1043" y="6155"/>
                    <a:pt x="1475" y="4277"/>
                    <a:pt x="2015" y="3103"/>
                  </a:cubicBezTo>
                  <a:cubicBezTo>
                    <a:pt x="2555" y="1929"/>
                    <a:pt x="3203" y="1459"/>
                    <a:pt x="3851" y="1577"/>
                  </a:cubicBezTo>
                  <a:cubicBezTo>
                    <a:pt x="4499" y="1694"/>
                    <a:pt x="5147" y="2399"/>
                    <a:pt x="6119" y="4336"/>
                  </a:cubicBezTo>
                  <a:cubicBezTo>
                    <a:pt x="7091" y="6273"/>
                    <a:pt x="8387" y="9442"/>
                    <a:pt x="9683" y="11966"/>
                  </a:cubicBezTo>
                  <a:cubicBezTo>
                    <a:pt x="10979" y="14490"/>
                    <a:pt x="12275" y="16368"/>
                    <a:pt x="13463" y="17542"/>
                  </a:cubicBezTo>
                  <a:cubicBezTo>
                    <a:pt x="14651" y="18716"/>
                    <a:pt x="15731" y="19186"/>
                    <a:pt x="16595" y="19186"/>
                  </a:cubicBezTo>
                  <a:cubicBezTo>
                    <a:pt x="17459" y="19186"/>
                    <a:pt x="18107" y="18716"/>
                    <a:pt x="18971" y="16779"/>
                  </a:cubicBezTo>
                  <a:cubicBezTo>
                    <a:pt x="19835" y="14842"/>
                    <a:pt x="20915" y="11438"/>
                    <a:pt x="21239" y="8796"/>
                  </a:cubicBezTo>
                  <a:cubicBezTo>
                    <a:pt x="21563" y="6155"/>
                    <a:pt x="21131" y="4277"/>
                    <a:pt x="20807" y="2809"/>
                  </a:cubicBezTo>
                  <a:cubicBezTo>
                    <a:pt x="20483" y="1342"/>
                    <a:pt x="20267" y="286"/>
                    <a:pt x="20051" y="51"/>
                  </a:cubicBezTo>
                  <a:cubicBezTo>
                    <a:pt x="19835" y="-184"/>
                    <a:pt x="19619" y="403"/>
                    <a:pt x="19727" y="1577"/>
                  </a:cubicBezTo>
                  <a:cubicBezTo>
                    <a:pt x="19835" y="2751"/>
                    <a:pt x="20267" y="4512"/>
                    <a:pt x="20699" y="6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9359355" y="1195532"/>
              <a:ext cx="89057" cy="17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0963" fill="norm" stroke="1" extrusionOk="0">
                  <a:moveTo>
                    <a:pt x="16326" y="4409"/>
                  </a:moveTo>
                  <a:cubicBezTo>
                    <a:pt x="13871" y="2902"/>
                    <a:pt x="11417" y="1395"/>
                    <a:pt x="8962" y="1521"/>
                  </a:cubicBezTo>
                  <a:cubicBezTo>
                    <a:pt x="6508" y="1646"/>
                    <a:pt x="4053" y="3404"/>
                    <a:pt x="2335" y="5665"/>
                  </a:cubicBezTo>
                  <a:cubicBezTo>
                    <a:pt x="617" y="7925"/>
                    <a:pt x="-365" y="10688"/>
                    <a:pt x="126" y="13451"/>
                  </a:cubicBezTo>
                  <a:cubicBezTo>
                    <a:pt x="617" y="16214"/>
                    <a:pt x="2580" y="18976"/>
                    <a:pt x="5035" y="20232"/>
                  </a:cubicBezTo>
                  <a:cubicBezTo>
                    <a:pt x="7490" y="21488"/>
                    <a:pt x="10435" y="21237"/>
                    <a:pt x="13380" y="18600"/>
                  </a:cubicBezTo>
                  <a:cubicBezTo>
                    <a:pt x="16326" y="15962"/>
                    <a:pt x="19271" y="10939"/>
                    <a:pt x="20253" y="7800"/>
                  </a:cubicBezTo>
                  <a:cubicBezTo>
                    <a:pt x="21235" y="4660"/>
                    <a:pt x="20253" y="3404"/>
                    <a:pt x="19026" y="2274"/>
                  </a:cubicBezTo>
                  <a:cubicBezTo>
                    <a:pt x="17799" y="1144"/>
                    <a:pt x="16326" y="139"/>
                    <a:pt x="14608" y="14"/>
                  </a:cubicBezTo>
                  <a:cubicBezTo>
                    <a:pt x="12890" y="-112"/>
                    <a:pt x="10926" y="641"/>
                    <a:pt x="10435" y="1269"/>
                  </a:cubicBezTo>
                  <a:cubicBezTo>
                    <a:pt x="9944" y="1897"/>
                    <a:pt x="10926" y="2400"/>
                    <a:pt x="11908" y="2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9455150" y="1189191"/>
              <a:ext cx="139700" cy="20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3754"/>
                  </a:moveTo>
                  <a:cubicBezTo>
                    <a:pt x="1636" y="3112"/>
                    <a:pt x="3273" y="2470"/>
                    <a:pt x="5564" y="3326"/>
                  </a:cubicBezTo>
                  <a:cubicBezTo>
                    <a:pt x="7855" y="4181"/>
                    <a:pt x="10800" y="6534"/>
                    <a:pt x="12109" y="9528"/>
                  </a:cubicBezTo>
                  <a:cubicBezTo>
                    <a:pt x="13418" y="12522"/>
                    <a:pt x="13091" y="16157"/>
                    <a:pt x="12109" y="18403"/>
                  </a:cubicBezTo>
                  <a:cubicBezTo>
                    <a:pt x="11127" y="20649"/>
                    <a:pt x="9491" y="21504"/>
                    <a:pt x="8673" y="21076"/>
                  </a:cubicBezTo>
                  <a:cubicBezTo>
                    <a:pt x="7855" y="20649"/>
                    <a:pt x="7855" y="18938"/>
                    <a:pt x="9327" y="15409"/>
                  </a:cubicBezTo>
                  <a:cubicBezTo>
                    <a:pt x="10800" y="11880"/>
                    <a:pt x="13745" y="6534"/>
                    <a:pt x="15873" y="3540"/>
                  </a:cubicBezTo>
                  <a:cubicBezTo>
                    <a:pt x="18000" y="546"/>
                    <a:pt x="19309" y="-96"/>
                    <a:pt x="20127" y="11"/>
                  </a:cubicBezTo>
                  <a:cubicBezTo>
                    <a:pt x="20945" y="118"/>
                    <a:pt x="21273" y="973"/>
                    <a:pt x="21600" y="1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9623672" y="1194675"/>
              <a:ext cx="180728" cy="18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34" fill="norm" stroke="1" extrusionOk="0">
                  <a:moveTo>
                    <a:pt x="1854" y="3631"/>
                  </a:moveTo>
                  <a:cubicBezTo>
                    <a:pt x="1854" y="8728"/>
                    <a:pt x="1854" y="13824"/>
                    <a:pt x="1478" y="16979"/>
                  </a:cubicBezTo>
                  <a:cubicBezTo>
                    <a:pt x="1101" y="20135"/>
                    <a:pt x="347" y="21348"/>
                    <a:pt x="96" y="21227"/>
                  </a:cubicBezTo>
                  <a:cubicBezTo>
                    <a:pt x="-155" y="21105"/>
                    <a:pt x="96" y="19649"/>
                    <a:pt x="724" y="16979"/>
                  </a:cubicBezTo>
                  <a:cubicBezTo>
                    <a:pt x="1352" y="14310"/>
                    <a:pt x="2357" y="10427"/>
                    <a:pt x="3110" y="7878"/>
                  </a:cubicBezTo>
                  <a:cubicBezTo>
                    <a:pt x="3864" y="5330"/>
                    <a:pt x="4366" y="4117"/>
                    <a:pt x="5119" y="3874"/>
                  </a:cubicBezTo>
                  <a:cubicBezTo>
                    <a:pt x="5873" y="3631"/>
                    <a:pt x="6878" y="4359"/>
                    <a:pt x="7380" y="6058"/>
                  </a:cubicBezTo>
                  <a:cubicBezTo>
                    <a:pt x="7882" y="7757"/>
                    <a:pt x="7882" y="10427"/>
                    <a:pt x="7757" y="12490"/>
                  </a:cubicBezTo>
                  <a:cubicBezTo>
                    <a:pt x="7631" y="14552"/>
                    <a:pt x="7380" y="16009"/>
                    <a:pt x="7505" y="15645"/>
                  </a:cubicBezTo>
                  <a:cubicBezTo>
                    <a:pt x="7631" y="15281"/>
                    <a:pt x="8133" y="13096"/>
                    <a:pt x="9138" y="10305"/>
                  </a:cubicBezTo>
                  <a:cubicBezTo>
                    <a:pt x="10143" y="7514"/>
                    <a:pt x="11650" y="4117"/>
                    <a:pt x="13031" y="2175"/>
                  </a:cubicBezTo>
                  <a:cubicBezTo>
                    <a:pt x="14412" y="233"/>
                    <a:pt x="15668" y="-252"/>
                    <a:pt x="16422" y="112"/>
                  </a:cubicBezTo>
                  <a:cubicBezTo>
                    <a:pt x="17175" y="476"/>
                    <a:pt x="17426" y="1690"/>
                    <a:pt x="17552" y="4117"/>
                  </a:cubicBezTo>
                  <a:cubicBezTo>
                    <a:pt x="17678" y="6544"/>
                    <a:pt x="17678" y="10184"/>
                    <a:pt x="17678" y="12975"/>
                  </a:cubicBezTo>
                  <a:cubicBezTo>
                    <a:pt x="17678" y="15766"/>
                    <a:pt x="17678" y="17708"/>
                    <a:pt x="18305" y="18557"/>
                  </a:cubicBezTo>
                  <a:cubicBezTo>
                    <a:pt x="18933" y="19406"/>
                    <a:pt x="20189" y="19164"/>
                    <a:pt x="21445" y="18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9814897" y="981780"/>
              <a:ext cx="225675" cy="38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45" fill="norm" stroke="1" extrusionOk="0">
                  <a:moveTo>
                    <a:pt x="3208" y="18697"/>
                  </a:moveTo>
                  <a:cubicBezTo>
                    <a:pt x="3808" y="18222"/>
                    <a:pt x="4408" y="17747"/>
                    <a:pt x="4908" y="16976"/>
                  </a:cubicBezTo>
                  <a:cubicBezTo>
                    <a:pt x="5408" y="16204"/>
                    <a:pt x="5808" y="15136"/>
                    <a:pt x="5508" y="14721"/>
                  </a:cubicBezTo>
                  <a:cubicBezTo>
                    <a:pt x="5208" y="14305"/>
                    <a:pt x="4208" y="14543"/>
                    <a:pt x="3208" y="15255"/>
                  </a:cubicBezTo>
                  <a:cubicBezTo>
                    <a:pt x="2208" y="15967"/>
                    <a:pt x="1208" y="17154"/>
                    <a:pt x="608" y="18044"/>
                  </a:cubicBezTo>
                  <a:cubicBezTo>
                    <a:pt x="8" y="18934"/>
                    <a:pt x="-192" y="19527"/>
                    <a:pt x="208" y="19765"/>
                  </a:cubicBezTo>
                  <a:cubicBezTo>
                    <a:pt x="608" y="20002"/>
                    <a:pt x="1608" y="19883"/>
                    <a:pt x="2408" y="19527"/>
                  </a:cubicBezTo>
                  <a:cubicBezTo>
                    <a:pt x="3208" y="19171"/>
                    <a:pt x="3808" y="18578"/>
                    <a:pt x="4508" y="17985"/>
                  </a:cubicBezTo>
                  <a:cubicBezTo>
                    <a:pt x="5208" y="17391"/>
                    <a:pt x="6008" y="16798"/>
                    <a:pt x="6408" y="16798"/>
                  </a:cubicBezTo>
                  <a:cubicBezTo>
                    <a:pt x="6808" y="16798"/>
                    <a:pt x="6808" y="17391"/>
                    <a:pt x="7108" y="17985"/>
                  </a:cubicBezTo>
                  <a:cubicBezTo>
                    <a:pt x="7408" y="18578"/>
                    <a:pt x="8008" y="19171"/>
                    <a:pt x="8808" y="19468"/>
                  </a:cubicBezTo>
                  <a:cubicBezTo>
                    <a:pt x="9608" y="19765"/>
                    <a:pt x="10608" y="19765"/>
                    <a:pt x="11908" y="19112"/>
                  </a:cubicBezTo>
                  <a:cubicBezTo>
                    <a:pt x="13208" y="18459"/>
                    <a:pt x="14808" y="17154"/>
                    <a:pt x="16208" y="15552"/>
                  </a:cubicBezTo>
                  <a:cubicBezTo>
                    <a:pt x="17608" y="13949"/>
                    <a:pt x="18808" y="12050"/>
                    <a:pt x="19708" y="9618"/>
                  </a:cubicBezTo>
                  <a:cubicBezTo>
                    <a:pt x="20608" y="7185"/>
                    <a:pt x="21208" y="4218"/>
                    <a:pt x="21308" y="2437"/>
                  </a:cubicBezTo>
                  <a:cubicBezTo>
                    <a:pt x="21408" y="657"/>
                    <a:pt x="21008" y="64"/>
                    <a:pt x="20508" y="4"/>
                  </a:cubicBezTo>
                  <a:cubicBezTo>
                    <a:pt x="20008" y="-55"/>
                    <a:pt x="19408" y="420"/>
                    <a:pt x="18308" y="2437"/>
                  </a:cubicBezTo>
                  <a:cubicBezTo>
                    <a:pt x="17208" y="4455"/>
                    <a:pt x="15608" y="8015"/>
                    <a:pt x="14808" y="11042"/>
                  </a:cubicBezTo>
                  <a:cubicBezTo>
                    <a:pt x="14008" y="14068"/>
                    <a:pt x="14008" y="16560"/>
                    <a:pt x="14308" y="18163"/>
                  </a:cubicBezTo>
                  <a:cubicBezTo>
                    <a:pt x="14608" y="19765"/>
                    <a:pt x="15208" y="20477"/>
                    <a:pt x="16008" y="20892"/>
                  </a:cubicBezTo>
                  <a:cubicBezTo>
                    <a:pt x="16808" y="21308"/>
                    <a:pt x="17808" y="21426"/>
                    <a:pt x="18808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153382" y="961381"/>
              <a:ext cx="127269" cy="40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04" fill="norm" stroke="1" extrusionOk="0">
                  <a:moveTo>
                    <a:pt x="21291" y="1231"/>
                  </a:moveTo>
                  <a:cubicBezTo>
                    <a:pt x="20229" y="680"/>
                    <a:pt x="19166" y="129"/>
                    <a:pt x="17927" y="19"/>
                  </a:cubicBezTo>
                  <a:cubicBezTo>
                    <a:pt x="16688" y="-91"/>
                    <a:pt x="15271" y="240"/>
                    <a:pt x="13147" y="1617"/>
                  </a:cubicBezTo>
                  <a:cubicBezTo>
                    <a:pt x="11022" y="2995"/>
                    <a:pt x="8189" y="5419"/>
                    <a:pt x="5534" y="8285"/>
                  </a:cubicBezTo>
                  <a:cubicBezTo>
                    <a:pt x="2878" y="11150"/>
                    <a:pt x="399" y="14456"/>
                    <a:pt x="45" y="16770"/>
                  </a:cubicBezTo>
                  <a:cubicBezTo>
                    <a:pt x="-309" y="19085"/>
                    <a:pt x="1461" y="20407"/>
                    <a:pt x="4471" y="20958"/>
                  </a:cubicBezTo>
                  <a:cubicBezTo>
                    <a:pt x="7481" y="21509"/>
                    <a:pt x="11730" y="21289"/>
                    <a:pt x="15980" y="21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0248417" y="1123610"/>
              <a:ext cx="171933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86" fill="norm" stroke="1" extrusionOk="0">
                  <a:moveTo>
                    <a:pt x="15674" y="4550"/>
                  </a:moveTo>
                  <a:cubicBezTo>
                    <a:pt x="15153" y="3322"/>
                    <a:pt x="14633" y="2095"/>
                    <a:pt x="13722" y="1236"/>
                  </a:cubicBezTo>
                  <a:cubicBezTo>
                    <a:pt x="12811" y="377"/>
                    <a:pt x="11510" y="-114"/>
                    <a:pt x="9168" y="1481"/>
                  </a:cubicBezTo>
                  <a:cubicBezTo>
                    <a:pt x="6826" y="3077"/>
                    <a:pt x="3443" y="6759"/>
                    <a:pt x="1621" y="9827"/>
                  </a:cubicBezTo>
                  <a:cubicBezTo>
                    <a:pt x="-201" y="12895"/>
                    <a:pt x="-461" y="15350"/>
                    <a:pt x="710" y="17436"/>
                  </a:cubicBezTo>
                  <a:cubicBezTo>
                    <a:pt x="1881" y="19522"/>
                    <a:pt x="4484" y="21241"/>
                    <a:pt x="6956" y="19891"/>
                  </a:cubicBezTo>
                  <a:cubicBezTo>
                    <a:pt x="9428" y="18541"/>
                    <a:pt x="11770" y="14122"/>
                    <a:pt x="13202" y="10686"/>
                  </a:cubicBezTo>
                  <a:cubicBezTo>
                    <a:pt x="14633" y="7250"/>
                    <a:pt x="15153" y="4795"/>
                    <a:pt x="15544" y="2954"/>
                  </a:cubicBezTo>
                  <a:cubicBezTo>
                    <a:pt x="15934" y="1113"/>
                    <a:pt x="16194" y="-114"/>
                    <a:pt x="16194" y="9"/>
                  </a:cubicBezTo>
                  <a:cubicBezTo>
                    <a:pt x="16194" y="131"/>
                    <a:pt x="15934" y="1604"/>
                    <a:pt x="16325" y="4918"/>
                  </a:cubicBezTo>
                  <a:cubicBezTo>
                    <a:pt x="16715" y="8231"/>
                    <a:pt x="17756" y="13386"/>
                    <a:pt x="18667" y="16454"/>
                  </a:cubicBezTo>
                  <a:cubicBezTo>
                    <a:pt x="19578" y="19522"/>
                    <a:pt x="20358" y="20504"/>
                    <a:pt x="21139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0433050" y="1163857"/>
              <a:ext cx="177800" cy="25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21516"/>
                  </a:moveTo>
                  <a:cubicBezTo>
                    <a:pt x="1286" y="17126"/>
                    <a:pt x="2571" y="12736"/>
                    <a:pt x="3343" y="9575"/>
                  </a:cubicBezTo>
                  <a:cubicBezTo>
                    <a:pt x="4114" y="6414"/>
                    <a:pt x="4371" y="4482"/>
                    <a:pt x="4757" y="3077"/>
                  </a:cubicBezTo>
                  <a:cubicBezTo>
                    <a:pt x="5143" y="1672"/>
                    <a:pt x="5657" y="794"/>
                    <a:pt x="6043" y="794"/>
                  </a:cubicBezTo>
                  <a:cubicBezTo>
                    <a:pt x="6429" y="794"/>
                    <a:pt x="6686" y="1672"/>
                    <a:pt x="6557" y="3604"/>
                  </a:cubicBezTo>
                  <a:cubicBezTo>
                    <a:pt x="6429" y="5536"/>
                    <a:pt x="5914" y="8521"/>
                    <a:pt x="5786" y="10453"/>
                  </a:cubicBezTo>
                  <a:cubicBezTo>
                    <a:pt x="5657" y="12384"/>
                    <a:pt x="5914" y="13262"/>
                    <a:pt x="6557" y="13438"/>
                  </a:cubicBezTo>
                  <a:cubicBezTo>
                    <a:pt x="7200" y="13614"/>
                    <a:pt x="8229" y="13087"/>
                    <a:pt x="9771" y="11331"/>
                  </a:cubicBezTo>
                  <a:cubicBezTo>
                    <a:pt x="11314" y="9575"/>
                    <a:pt x="13371" y="6589"/>
                    <a:pt x="14786" y="4218"/>
                  </a:cubicBezTo>
                  <a:cubicBezTo>
                    <a:pt x="16200" y="1848"/>
                    <a:pt x="16971" y="92"/>
                    <a:pt x="17100" y="4"/>
                  </a:cubicBezTo>
                  <a:cubicBezTo>
                    <a:pt x="17229" y="-84"/>
                    <a:pt x="16714" y="1496"/>
                    <a:pt x="16457" y="3165"/>
                  </a:cubicBezTo>
                  <a:cubicBezTo>
                    <a:pt x="16200" y="4833"/>
                    <a:pt x="16200" y="6589"/>
                    <a:pt x="16457" y="8082"/>
                  </a:cubicBezTo>
                  <a:cubicBezTo>
                    <a:pt x="16714" y="9575"/>
                    <a:pt x="17229" y="10804"/>
                    <a:pt x="18129" y="11331"/>
                  </a:cubicBezTo>
                  <a:cubicBezTo>
                    <a:pt x="19029" y="11857"/>
                    <a:pt x="20314" y="11682"/>
                    <a:pt x="21600" y="1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0648950" y="1226341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0729055" y="1150141"/>
              <a:ext cx="2784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2731"/>
                    <a:pt x="-1304" y="5462"/>
                    <a:pt x="1782" y="9062"/>
                  </a:cubicBezTo>
                  <a:cubicBezTo>
                    <a:pt x="4867" y="12662"/>
                    <a:pt x="12582" y="17131"/>
                    <a:pt x="202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0854266" y="1023141"/>
              <a:ext cx="121965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4097" y="0"/>
                  </a:moveTo>
                  <a:cubicBezTo>
                    <a:pt x="3352" y="4099"/>
                    <a:pt x="2607" y="8199"/>
                    <a:pt x="2048" y="11431"/>
                  </a:cubicBezTo>
                  <a:cubicBezTo>
                    <a:pt x="1490" y="14663"/>
                    <a:pt x="1117" y="17028"/>
                    <a:pt x="745" y="18762"/>
                  </a:cubicBezTo>
                  <a:cubicBezTo>
                    <a:pt x="372" y="20496"/>
                    <a:pt x="0" y="21600"/>
                    <a:pt x="0" y="21600"/>
                  </a:cubicBezTo>
                  <a:cubicBezTo>
                    <a:pt x="0" y="21600"/>
                    <a:pt x="372" y="20496"/>
                    <a:pt x="1303" y="18683"/>
                  </a:cubicBezTo>
                  <a:cubicBezTo>
                    <a:pt x="2234" y="16870"/>
                    <a:pt x="3724" y="14347"/>
                    <a:pt x="5028" y="12692"/>
                  </a:cubicBezTo>
                  <a:cubicBezTo>
                    <a:pt x="6331" y="11036"/>
                    <a:pt x="7448" y="10248"/>
                    <a:pt x="8938" y="9933"/>
                  </a:cubicBezTo>
                  <a:cubicBezTo>
                    <a:pt x="10428" y="9618"/>
                    <a:pt x="12290" y="9775"/>
                    <a:pt x="14338" y="10721"/>
                  </a:cubicBezTo>
                  <a:cubicBezTo>
                    <a:pt x="16386" y="11667"/>
                    <a:pt x="18621" y="13401"/>
                    <a:pt x="19924" y="14663"/>
                  </a:cubicBezTo>
                  <a:cubicBezTo>
                    <a:pt x="21228" y="15924"/>
                    <a:pt x="21600" y="16712"/>
                    <a:pt x="21414" y="17501"/>
                  </a:cubicBezTo>
                  <a:cubicBezTo>
                    <a:pt x="21228" y="18289"/>
                    <a:pt x="20483" y="19077"/>
                    <a:pt x="19179" y="19708"/>
                  </a:cubicBezTo>
                  <a:cubicBezTo>
                    <a:pt x="17876" y="20339"/>
                    <a:pt x="16014" y="20812"/>
                    <a:pt x="14152" y="21048"/>
                  </a:cubicBezTo>
                  <a:cubicBezTo>
                    <a:pt x="12290" y="21285"/>
                    <a:pt x="10428" y="21285"/>
                    <a:pt x="8566" y="21206"/>
                  </a:cubicBezTo>
                  <a:cubicBezTo>
                    <a:pt x="6703" y="21127"/>
                    <a:pt x="4841" y="20969"/>
                    <a:pt x="3538" y="20418"/>
                  </a:cubicBezTo>
                  <a:cubicBezTo>
                    <a:pt x="2234" y="19866"/>
                    <a:pt x="1490" y="18920"/>
                    <a:pt x="1862" y="18210"/>
                  </a:cubicBezTo>
                  <a:cubicBezTo>
                    <a:pt x="2234" y="17501"/>
                    <a:pt x="3724" y="17028"/>
                    <a:pt x="5214" y="16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0979149" y="1321591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659"/>
                    <a:pt x="16800" y="9318"/>
                    <a:pt x="13200" y="12918"/>
                  </a:cubicBezTo>
                  <a:cubicBezTo>
                    <a:pt x="9600" y="16518"/>
                    <a:pt x="4800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1266424" y="1161710"/>
              <a:ext cx="176277" cy="14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29" fill="norm" stroke="1" extrusionOk="0">
                  <a:moveTo>
                    <a:pt x="16015" y="3981"/>
                  </a:moveTo>
                  <a:cubicBezTo>
                    <a:pt x="14729" y="2076"/>
                    <a:pt x="13444" y="170"/>
                    <a:pt x="11258" y="11"/>
                  </a:cubicBezTo>
                  <a:cubicBezTo>
                    <a:pt x="9072" y="-148"/>
                    <a:pt x="5986" y="1440"/>
                    <a:pt x="3929" y="4140"/>
                  </a:cubicBezTo>
                  <a:cubicBezTo>
                    <a:pt x="1872" y="6840"/>
                    <a:pt x="844" y="10652"/>
                    <a:pt x="329" y="13352"/>
                  </a:cubicBezTo>
                  <a:cubicBezTo>
                    <a:pt x="-185" y="16052"/>
                    <a:pt x="-185" y="17640"/>
                    <a:pt x="972" y="18752"/>
                  </a:cubicBezTo>
                  <a:cubicBezTo>
                    <a:pt x="2129" y="19864"/>
                    <a:pt x="4444" y="20499"/>
                    <a:pt x="6372" y="19070"/>
                  </a:cubicBezTo>
                  <a:cubicBezTo>
                    <a:pt x="8301" y="17640"/>
                    <a:pt x="9844" y="14146"/>
                    <a:pt x="10872" y="11128"/>
                  </a:cubicBezTo>
                  <a:cubicBezTo>
                    <a:pt x="11901" y="8111"/>
                    <a:pt x="12415" y="5570"/>
                    <a:pt x="12801" y="5411"/>
                  </a:cubicBezTo>
                  <a:cubicBezTo>
                    <a:pt x="13186" y="5252"/>
                    <a:pt x="13444" y="7476"/>
                    <a:pt x="13701" y="9540"/>
                  </a:cubicBezTo>
                  <a:cubicBezTo>
                    <a:pt x="13958" y="11605"/>
                    <a:pt x="14215" y="13511"/>
                    <a:pt x="14858" y="15576"/>
                  </a:cubicBezTo>
                  <a:cubicBezTo>
                    <a:pt x="15501" y="17640"/>
                    <a:pt x="16529" y="19864"/>
                    <a:pt x="17686" y="20658"/>
                  </a:cubicBezTo>
                  <a:cubicBezTo>
                    <a:pt x="18844" y="21452"/>
                    <a:pt x="20129" y="20817"/>
                    <a:pt x="21415" y="20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1417300" y="965991"/>
              <a:ext cx="1651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1636"/>
                    <a:pt x="6092" y="3273"/>
                    <a:pt x="7892" y="4909"/>
                  </a:cubicBezTo>
                  <a:cubicBezTo>
                    <a:pt x="9692" y="6545"/>
                    <a:pt x="10246" y="8182"/>
                    <a:pt x="9969" y="10473"/>
                  </a:cubicBezTo>
                  <a:cubicBezTo>
                    <a:pt x="9692" y="12764"/>
                    <a:pt x="8585" y="15709"/>
                    <a:pt x="7338" y="17345"/>
                  </a:cubicBezTo>
                  <a:cubicBezTo>
                    <a:pt x="6092" y="18982"/>
                    <a:pt x="4708" y="19309"/>
                    <a:pt x="4846" y="19473"/>
                  </a:cubicBezTo>
                  <a:cubicBezTo>
                    <a:pt x="4985" y="19636"/>
                    <a:pt x="6646" y="19636"/>
                    <a:pt x="9692" y="19964"/>
                  </a:cubicBezTo>
                  <a:cubicBezTo>
                    <a:pt x="12738" y="20291"/>
                    <a:pt x="17169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1572615" y="1181891"/>
              <a:ext cx="270135" cy="17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66" fill="norm" stroke="1" extrusionOk="0">
                  <a:moveTo>
                    <a:pt x="6349" y="6171"/>
                  </a:moveTo>
                  <a:cubicBezTo>
                    <a:pt x="6686" y="9000"/>
                    <a:pt x="7024" y="11829"/>
                    <a:pt x="6433" y="14400"/>
                  </a:cubicBezTo>
                  <a:cubicBezTo>
                    <a:pt x="5842" y="16971"/>
                    <a:pt x="4324" y="19286"/>
                    <a:pt x="3142" y="20443"/>
                  </a:cubicBezTo>
                  <a:cubicBezTo>
                    <a:pt x="1961" y="21600"/>
                    <a:pt x="1117" y="21600"/>
                    <a:pt x="611" y="20829"/>
                  </a:cubicBezTo>
                  <a:cubicBezTo>
                    <a:pt x="105" y="20057"/>
                    <a:pt x="-64" y="18514"/>
                    <a:pt x="20" y="16457"/>
                  </a:cubicBezTo>
                  <a:cubicBezTo>
                    <a:pt x="105" y="14400"/>
                    <a:pt x="442" y="11829"/>
                    <a:pt x="3142" y="9129"/>
                  </a:cubicBezTo>
                  <a:cubicBezTo>
                    <a:pt x="5842" y="6429"/>
                    <a:pt x="10905" y="3600"/>
                    <a:pt x="14364" y="2057"/>
                  </a:cubicBezTo>
                  <a:cubicBezTo>
                    <a:pt x="17824" y="514"/>
                    <a:pt x="19680" y="257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1830050" y="1030549"/>
              <a:ext cx="152400" cy="10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4968"/>
                  </a:moveTo>
                  <a:cubicBezTo>
                    <a:pt x="900" y="3240"/>
                    <a:pt x="1800" y="1512"/>
                    <a:pt x="3150" y="648"/>
                  </a:cubicBezTo>
                  <a:cubicBezTo>
                    <a:pt x="4500" y="-216"/>
                    <a:pt x="6300" y="-216"/>
                    <a:pt x="8100" y="648"/>
                  </a:cubicBezTo>
                  <a:cubicBezTo>
                    <a:pt x="9900" y="1512"/>
                    <a:pt x="11700" y="3240"/>
                    <a:pt x="12300" y="5184"/>
                  </a:cubicBezTo>
                  <a:cubicBezTo>
                    <a:pt x="12900" y="7128"/>
                    <a:pt x="12300" y="9288"/>
                    <a:pt x="11400" y="11232"/>
                  </a:cubicBezTo>
                  <a:cubicBezTo>
                    <a:pt x="10500" y="13176"/>
                    <a:pt x="9300" y="14904"/>
                    <a:pt x="7950" y="16416"/>
                  </a:cubicBezTo>
                  <a:cubicBezTo>
                    <a:pt x="6600" y="17928"/>
                    <a:pt x="5100" y="19224"/>
                    <a:pt x="5100" y="20088"/>
                  </a:cubicBezTo>
                  <a:cubicBezTo>
                    <a:pt x="5100" y="20952"/>
                    <a:pt x="6600" y="21384"/>
                    <a:pt x="9600" y="20736"/>
                  </a:cubicBezTo>
                  <a:cubicBezTo>
                    <a:pt x="12600" y="20088"/>
                    <a:pt x="17100" y="18360"/>
                    <a:pt x="21600" y="16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1995149" y="972341"/>
              <a:ext cx="98598" cy="37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66" fill="norm" stroke="1" extrusionOk="0">
                  <a:moveTo>
                    <a:pt x="4050" y="0"/>
                  </a:moveTo>
                  <a:cubicBezTo>
                    <a:pt x="9900" y="3017"/>
                    <a:pt x="15750" y="6034"/>
                    <a:pt x="18675" y="8688"/>
                  </a:cubicBezTo>
                  <a:cubicBezTo>
                    <a:pt x="21600" y="11343"/>
                    <a:pt x="21600" y="13636"/>
                    <a:pt x="19350" y="15687"/>
                  </a:cubicBezTo>
                  <a:cubicBezTo>
                    <a:pt x="17100" y="17739"/>
                    <a:pt x="12600" y="19549"/>
                    <a:pt x="9000" y="20514"/>
                  </a:cubicBezTo>
                  <a:cubicBezTo>
                    <a:pt x="5400" y="21479"/>
                    <a:pt x="2700" y="21600"/>
                    <a:pt x="1350" y="21359"/>
                  </a:cubicBezTo>
                  <a:cubicBezTo>
                    <a:pt x="0" y="21117"/>
                    <a:pt x="0" y="20514"/>
                    <a:pt x="0" y="19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2128500" y="1372391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7150100" y="1572134"/>
              <a:ext cx="2730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58" y="11375"/>
                    <a:pt x="10716" y="2735"/>
                    <a:pt x="14316" y="575"/>
                  </a:cubicBezTo>
                  <a:cubicBezTo>
                    <a:pt x="17916" y="-1585"/>
                    <a:pt x="1975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7207250" y="1632741"/>
              <a:ext cx="209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7159404" y="1973181"/>
              <a:ext cx="200246" cy="14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944" fill="norm" stroke="1" extrusionOk="0">
                  <a:moveTo>
                    <a:pt x="13861" y="6938"/>
                  </a:moveTo>
                  <a:cubicBezTo>
                    <a:pt x="13861" y="4747"/>
                    <a:pt x="13861" y="2555"/>
                    <a:pt x="13298" y="1303"/>
                  </a:cubicBezTo>
                  <a:cubicBezTo>
                    <a:pt x="12736" y="51"/>
                    <a:pt x="11611" y="-262"/>
                    <a:pt x="9924" y="208"/>
                  </a:cubicBezTo>
                  <a:cubicBezTo>
                    <a:pt x="8236" y="677"/>
                    <a:pt x="5986" y="1929"/>
                    <a:pt x="4073" y="4747"/>
                  </a:cubicBezTo>
                  <a:cubicBezTo>
                    <a:pt x="2161" y="7564"/>
                    <a:pt x="586" y="11947"/>
                    <a:pt x="136" y="15077"/>
                  </a:cubicBezTo>
                  <a:cubicBezTo>
                    <a:pt x="-314" y="18208"/>
                    <a:pt x="361" y="20086"/>
                    <a:pt x="2048" y="20712"/>
                  </a:cubicBezTo>
                  <a:cubicBezTo>
                    <a:pt x="3736" y="21338"/>
                    <a:pt x="6436" y="20712"/>
                    <a:pt x="8574" y="18677"/>
                  </a:cubicBezTo>
                  <a:cubicBezTo>
                    <a:pt x="10711" y="16642"/>
                    <a:pt x="12286" y="13199"/>
                    <a:pt x="13298" y="10695"/>
                  </a:cubicBezTo>
                  <a:cubicBezTo>
                    <a:pt x="14311" y="8190"/>
                    <a:pt x="14761" y="6625"/>
                    <a:pt x="15323" y="6781"/>
                  </a:cubicBezTo>
                  <a:cubicBezTo>
                    <a:pt x="15886" y="6938"/>
                    <a:pt x="16561" y="8816"/>
                    <a:pt x="17573" y="11008"/>
                  </a:cubicBezTo>
                  <a:cubicBezTo>
                    <a:pt x="18586" y="13199"/>
                    <a:pt x="19936" y="15703"/>
                    <a:pt x="21286" y="18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7493084" y="1886741"/>
              <a:ext cx="12592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4235" y="0"/>
                  </a:moveTo>
                  <a:cubicBezTo>
                    <a:pt x="2465" y="514"/>
                    <a:pt x="694" y="1029"/>
                    <a:pt x="163" y="1929"/>
                  </a:cubicBezTo>
                  <a:cubicBezTo>
                    <a:pt x="-368" y="2829"/>
                    <a:pt x="340" y="4114"/>
                    <a:pt x="3173" y="6171"/>
                  </a:cubicBezTo>
                  <a:cubicBezTo>
                    <a:pt x="6006" y="8229"/>
                    <a:pt x="10963" y="11057"/>
                    <a:pt x="14681" y="12729"/>
                  </a:cubicBezTo>
                  <a:cubicBezTo>
                    <a:pt x="18399" y="14400"/>
                    <a:pt x="20878" y="14914"/>
                    <a:pt x="21055" y="15429"/>
                  </a:cubicBezTo>
                  <a:cubicBezTo>
                    <a:pt x="21232" y="15943"/>
                    <a:pt x="19107" y="16457"/>
                    <a:pt x="16806" y="16843"/>
                  </a:cubicBezTo>
                  <a:cubicBezTo>
                    <a:pt x="14504" y="17229"/>
                    <a:pt x="12025" y="17486"/>
                    <a:pt x="10255" y="18257"/>
                  </a:cubicBezTo>
                  <a:cubicBezTo>
                    <a:pt x="8484" y="19029"/>
                    <a:pt x="7422" y="20314"/>
                    <a:pt x="63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7550150" y="2070891"/>
              <a:ext cx="133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741195" y="1914267"/>
              <a:ext cx="163891" cy="19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152" fill="norm" stroke="1" extrusionOk="0">
                  <a:moveTo>
                    <a:pt x="15320" y="3286"/>
                  </a:moveTo>
                  <a:cubicBezTo>
                    <a:pt x="15050" y="2112"/>
                    <a:pt x="14780" y="938"/>
                    <a:pt x="13835" y="351"/>
                  </a:cubicBezTo>
                  <a:cubicBezTo>
                    <a:pt x="12890" y="-236"/>
                    <a:pt x="11270" y="-236"/>
                    <a:pt x="8975" y="1525"/>
                  </a:cubicBezTo>
                  <a:cubicBezTo>
                    <a:pt x="6680" y="3286"/>
                    <a:pt x="3710" y="6807"/>
                    <a:pt x="1955" y="9860"/>
                  </a:cubicBezTo>
                  <a:cubicBezTo>
                    <a:pt x="200" y="12912"/>
                    <a:pt x="-340" y="15494"/>
                    <a:pt x="200" y="17607"/>
                  </a:cubicBezTo>
                  <a:cubicBezTo>
                    <a:pt x="740" y="19721"/>
                    <a:pt x="2360" y="21364"/>
                    <a:pt x="5870" y="21129"/>
                  </a:cubicBezTo>
                  <a:cubicBezTo>
                    <a:pt x="9380" y="20894"/>
                    <a:pt x="14780" y="18781"/>
                    <a:pt x="17750" y="16551"/>
                  </a:cubicBezTo>
                  <a:cubicBezTo>
                    <a:pt x="20720" y="14321"/>
                    <a:pt x="21260" y="11973"/>
                    <a:pt x="20720" y="9273"/>
                  </a:cubicBezTo>
                  <a:cubicBezTo>
                    <a:pt x="20180" y="6573"/>
                    <a:pt x="18560" y="3521"/>
                    <a:pt x="17075" y="2112"/>
                  </a:cubicBezTo>
                  <a:cubicBezTo>
                    <a:pt x="15590" y="703"/>
                    <a:pt x="14240" y="938"/>
                    <a:pt x="12890" y="1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04800" y="2502691"/>
              <a:ext cx="11906250" cy="450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2130"/>
                  </a:moveTo>
                  <a:cubicBezTo>
                    <a:pt x="96" y="1825"/>
                    <a:pt x="192" y="1521"/>
                    <a:pt x="294" y="1318"/>
                  </a:cubicBezTo>
                  <a:cubicBezTo>
                    <a:pt x="396" y="1115"/>
                    <a:pt x="503" y="1014"/>
                    <a:pt x="634" y="862"/>
                  </a:cubicBezTo>
                  <a:cubicBezTo>
                    <a:pt x="764" y="710"/>
                    <a:pt x="918" y="507"/>
                    <a:pt x="1064" y="456"/>
                  </a:cubicBezTo>
                  <a:cubicBezTo>
                    <a:pt x="1210" y="406"/>
                    <a:pt x="1348" y="507"/>
                    <a:pt x="1492" y="608"/>
                  </a:cubicBezTo>
                  <a:cubicBezTo>
                    <a:pt x="1636" y="710"/>
                    <a:pt x="1786" y="811"/>
                    <a:pt x="1924" y="862"/>
                  </a:cubicBezTo>
                  <a:cubicBezTo>
                    <a:pt x="2062" y="913"/>
                    <a:pt x="2189" y="913"/>
                    <a:pt x="2325" y="862"/>
                  </a:cubicBezTo>
                  <a:cubicBezTo>
                    <a:pt x="2461" y="811"/>
                    <a:pt x="2607" y="710"/>
                    <a:pt x="2757" y="608"/>
                  </a:cubicBezTo>
                  <a:cubicBezTo>
                    <a:pt x="2907" y="507"/>
                    <a:pt x="3060" y="406"/>
                    <a:pt x="3218" y="355"/>
                  </a:cubicBezTo>
                  <a:cubicBezTo>
                    <a:pt x="3375" y="304"/>
                    <a:pt x="3537" y="304"/>
                    <a:pt x="3698" y="254"/>
                  </a:cubicBezTo>
                  <a:cubicBezTo>
                    <a:pt x="3859" y="203"/>
                    <a:pt x="4020" y="101"/>
                    <a:pt x="4186" y="51"/>
                  </a:cubicBezTo>
                  <a:cubicBezTo>
                    <a:pt x="4351" y="0"/>
                    <a:pt x="4520" y="0"/>
                    <a:pt x="4662" y="0"/>
                  </a:cubicBezTo>
                  <a:cubicBezTo>
                    <a:pt x="4804" y="0"/>
                    <a:pt x="4919" y="0"/>
                    <a:pt x="5036" y="0"/>
                  </a:cubicBezTo>
                  <a:cubicBezTo>
                    <a:pt x="5153" y="0"/>
                    <a:pt x="5272" y="0"/>
                    <a:pt x="5393" y="0"/>
                  </a:cubicBezTo>
                  <a:cubicBezTo>
                    <a:pt x="5514" y="0"/>
                    <a:pt x="5637" y="0"/>
                    <a:pt x="5762" y="0"/>
                  </a:cubicBezTo>
                  <a:cubicBezTo>
                    <a:pt x="5887" y="0"/>
                    <a:pt x="6013" y="0"/>
                    <a:pt x="6134" y="0"/>
                  </a:cubicBezTo>
                  <a:cubicBezTo>
                    <a:pt x="6255" y="0"/>
                    <a:pt x="6371" y="0"/>
                    <a:pt x="6490" y="51"/>
                  </a:cubicBezTo>
                  <a:cubicBezTo>
                    <a:pt x="6609" y="101"/>
                    <a:pt x="6732" y="203"/>
                    <a:pt x="6854" y="304"/>
                  </a:cubicBezTo>
                  <a:cubicBezTo>
                    <a:pt x="6977" y="406"/>
                    <a:pt x="7100" y="507"/>
                    <a:pt x="7221" y="608"/>
                  </a:cubicBezTo>
                  <a:cubicBezTo>
                    <a:pt x="7342" y="710"/>
                    <a:pt x="7461" y="811"/>
                    <a:pt x="7586" y="963"/>
                  </a:cubicBezTo>
                  <a:cubicBezTo>
                    <a:pt x="7711" y="1115"/>
                    <a:pt x="7841" y="1318"/>
                    <a:pt x="7970" y="1470"/>
                  </a:cubicBezTo>
                  <a:cubicBezTo>
                    <a:pt x="8099" y="1623"/>
                    <a:pt x="8225" y="1724"/>
                    <a:pt x="8350" y="1825"/>
                  </a:cubicBezTo>
                  <a:cubicBezTo>
                    <a:pt x="8475" y="1927"/>
                    <a:pt x="8598" y="2028"/>
                    <a:pt x="8723" y="2130"/>
                  </a:cubicBezTo>
                  <a:cubicBezTo>
                    <a:pt x="8847" y="2231"/>
                    <a:pt x="8974" y="2332"/>
                    <a:pt x="9107" y="2434"/>
                  </a:cubicBezTo>
                  <a:cubicBezTo>
                    <a:pt x="9239" y="2535"/>
                    <a:pt x="9377" y="2637"/>
                    <a:pt x="9508" y="2738"/>
                  </a:cubicBezTo>
                  <a:cubicBezTo>
                    <a:pt x="9638" y="2839"/>
                    <a:pt x="9761" y="2941"/>
                    <a:pt x="9919" y="3093"/>
                  </a:cubicBezTo>
                  <a:cubicBezTo>
                    <a:pt x="10076" y="3245"/>
                    <a:pt x="10268" y="3448"/>
                    <a:pt x="10431" y="3651"/>
                  </a:cubicBezTo>
                  <a:cubicBezTo>
                    <a:pt x="10595" y="3854"/>
                    <a:pt x="10729" y="4056"/>
                    <a:pt x="10865" y="4208"/>
                  </a:cubicBezTo>
                  <a:cubicBezTo>
                    <a:pt x="11002" y="4361"/>
                    <a:pt x="11140" y="4462"/>
                    <a:pt x="11272" y="4614"/>
                  </a:cubicBezTo>
                  <a:cubicBezTo>
                    <a:pt x="11405" y="4766"/>
                    <a:pt x="11532" y="4969"/>
                    <a:pt x="11660" y="5172"/>
                  </a:cubicBezTo>
                  <a:cubicBezTo>
                    <a:pt x="11789" y="5375"/>
                    <a:pt x="11919" y="5577"/>
                    <a:pt x="12050" y="5780"/>
                  </a:cubicBezTo>
                  <a:cubicBezTo>
                    <a:pt x="12180" y="5983"/>
                    <a:pt x="12311" y="6186"/>
                    <a:pt x="12476" y="6490"/>
                  </a:cubicBezTo>
                  <a:cubicBezTo>
                    <a:pt x="12641" y="6794"/>
                    <a:pt x="12841" y="7200"/>
                    <a:pt x="13002" y="7504"/>
                  </a:cubicBezTo>
                  <a:cubicBezTo>
                    <a:pt x="13164" y="7808"/>
                    <a:pt x="13286" y="8011"/>
                    <a:pt x="13411" y="8214"/>
                  </a:cubicBezTo>
                  <a:cubicBezTo>
                    <a:pt x="13536" y="8417"/>
                    <a:pt x="13663" y="8620"/>
                    <a:pt x="13795" y="8873"/>
                  </a:cubicBezTo>
                  <a:cubicBezTo>
                    <a:pt x="13928" y="9127"/>
                    <a:pt x="14066" y="9431"/>
                    <a:pt x="14196" y="9634"/>
                  </a:cubicBezTo>
                  <a:cubicBezTo>
                    <a:pt x="14327" y="9837"/>
                    <a:pt x="14450" y="9938"/>
                    <a:pt x="14580" y="10090"/>
                  </a:cubicBezTo>
                  <a:cubicBezTo>
                    <a:pt x="14711" y="10242"/>
                    <a:pt x="14849" y="10445"/>
                    <a:pt x="14982" y="10648"/>
                  </a:cubicBezTo>
                  <a:cubicBezTo>
                    <a:pt x="15114" y="10851"/>
                    <a:pt x="15241" y="11054"/>
                    <a:pt x="15398" y="11256"/>
                  </a:cubicBezTo>
                  <a:cubicBezTo>
                    <a:pt x="15556" y="11459"/>
                    <a:pt x="15744" y="11662"/>
                    <a:pt x="15900" y="11865"/>
                  </a:cubicBezTo>
                  <a:cubicBezTo>
                    <a:pt x="16055" y="12068"/>
                    <a:pt x="16178" y="12270"/>
                    <a:pt x="16301" y="12473"/>
                  </a:cubicBezTo>
                  <a:cubicBezTo>
                    <a:pt x="16424" y="12676"/>
                    <a:pt x="16547" y="12879"/>
                    <a:pt x="16702" y="13132"/>
                  </a:cubicBezTo>
                  <a:cubicBezTo>
                    <a:pt x="16858" y="13386"/>
                    <a:pt x="17046" y="13690"/>
                    <a:pt x="17201" y="13994"/>
                  </a:cubicBezTo>
                  <a:cubicBezTo>
                    <a:pt x="17357" y="14299"/>
                    <a:pt x="17480" y="14603"/>
                    <a:pt x="17597" y="14907"/>
                  </a:cubicBezTo>
                  <a:cubicBezTo>
                    <a:pt x="17714" y="15211"/>
                    <a:pt x="17825" y="15515"/>
                    <a:pt x="17939" y="15820"/>
                  </a:cubicBezTo>
                  <a:cubicBezTo>
                    <a:pt x="18052" y="16124"/>
                    <a:pt x="18167" y="16428"/>
                    <a:pt x="18282" y="16732"/>
                  </a:cubicBezTo>
                  <a:cubicBezTo>
                    <a:pt x="18397" y="17037"/>
                    <a:pt x="18513" y="17341"/>
                    <a:pt x="18628" y="17594"/>
                  </a:cubicBezTo>
                  <a:cubicBezTo>
                    <a:pt x="18743" y="17848"/>
                    <a:pt x="18858" y="18051"/>
                    <a:pt x="18996" y="18355"/>
                  </a:cubicBezTo>
                  <a:cubicBezTo>
                    <a:pt x="19135" y="18659"/>
                    <a:pt x="19296" y="19065"/>
                    <a:pt x="19455" y="19420"/>
                  </a:cubicBezTo>
                  <a:cubicBezTo>
                    <a:pt x="19615" y="19775"/>
                    <a:pt x="19772" y="20079"/>
                    <a:pt x="19928" y="20332"/>
                  </a:cubicBezTo>
                  <a:cubicBezTo>
                    <a:pt x="20083" y="20586"/>
                    <a:pt x="20237" y="20789"/>
                    <a:pt x="20400" y="20992"/>
                  </a:cubicBezTo>
                  <a:cubicBezTo>
                    <a:pt x="20563" y="21194"/>
                    <a:pt x="20736" y="21397"/>
                    <a:pt x="20909" y="21499"/>
                  </a:cubicBezTo>
                  <a:cubicBezTo>
                    <a:pt x="21082" y="21600"/>
                    <a:pt x="21254" y="21600"/>
                    <a:pt x="21370" y="21549"/>
                  </a:cubicBezTo>
                  <a:cubicBezTo>
                    <a:pt x="21485" y="21499"/>
                    <a:pt x="21542" y="21397"/>
                    <a:pt x="21600" y="2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107750" y="796012"/>
              <a:ext cx="422340" cy="77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54" fill="norm" stroke="1" extrusionOk="0">
                  <a:moveTo>
                    <a:pt x="16335" y="835"/>
                  </a:moveTo>
                  <a:cubicBezTo>
                    <a:pt x="15368" y="602"/>
                    <a:pt x="14400" y="368"/>
                    <a:pt x="13111" y="368"/>
                  </a:cubicBezTo>
                  <a:cubicBezTo>
                    <a:pt x="11821" y="368"/>
                    <a:pt x="10209" y="602"/>
                    <a:pt x="8544" y="1215"/>
                  </a:cubicBezTo>
                  <a:cubicBezTo>
                    <a:pt x="6878" y="1827"/>
                    <a:pt x="5159" y="2820"/>
                    <a:pt x="3708" y="4163"/>
                  </a:cubicBezTo>
                  <a:cubicBezTo>
                    <a:pt x="2257" y="5505"/>
                    <a:pt x="1075" y="7198"/>
                    <a:pt x="484" y="8833"/>
                  </a:cubicBezTo>
                  <a:cubicBezTo>
                    <a:pt x="-107" y="10467"/>
                    <a:pt x="-107" y="12044"/>
                    <a:pt x="215" y="13562"/>
                  </a:cubicBezTo>
                  <a:cubicBezTo>
                    <a:pt x="538" y="15079"/>
                    <a:pt x="1183" y="16539"/>
                    <a:pt x="1989" y="17648"/>
                  </a:cubicBezTo>
                  <a:cubicBezTo>
                    <a:pt x="2794" y="18757"/>
                    <a:pt x="3762" y="19516"/>
                    <a:pt x="4836" y="20100"/>
                  </a:cubicBezTo>
                  <a:cubicBezTo>
                    <a:pt x="5911" y="20684"/>
                    <a:pt x="7093" y="21092"/>
                    <a:pt x="8275" y="21297"/>
                  </a:cubicBezTo>
                  <a:cubicBezTo>
                    <a:pt x="9457" y="21501"/>
                    <a:pt x="10639" y="21501"/>
                    <a:pt x="11660" y="21326"/>
                  </a:cubicBezTo>
                  <a:cubicBezTo>
                    <a:pt x="12681" y="21151"/>
                    <a:pt x="13541" y="20800"/>
                    <a:pt x="14615" y="20129"/>
                  </a:cubicBezTo>
                  <a:cubicBezTo>
                    <a:pt x="15690" y="19458"/>
                    <a:pt x="16980" y="18465"/>
                    <a:pt x="18054" y="17035"/>
                  </a:cubicBezTo>
                  <a:cubicBezTo>
                    <a:pt x="19129" y="15605"/>
                    <a:pt x="19989" y="13737"/>
                    <a:pt x="20526" y="12160"/>
                  </a:cubicBezTo>
                  <a:cubicBezTo>
                    <a:pt x="21063" y="10584"/>
                    <a:pt x="21278" y="9300"/>
                    <a:pt x="21386" y="8016"/>
                  </a:cubicBezTo>
                  <a:cubicBezTo>
                    <a:pt x="21493" y="6731"/>
                    <a:pt x="21493" y="5447"/>
                    <a:pt x="20956" y="4309"/>
                  </a:cubicBezTo>
                  <a:cubicBezTo>
                    <a:pt x="20418" y="3170"/>
                    <a:pt x="19344" y="2178"/>
                    <a:pt x="18592" y="1506"/>
                  </a:cubicBezTo>
                  <a:cubicBezTo>
                    <a:pt x="17839" y="835"/>
                    <a:pt x="17409" y="485"/>
                    <a:pt x="16872" y="251"/>
                  </a:cubicBezTo>
                  <a:cubicBezTo>
                    <a:pt x="16335" y="18"/>
                    <a:pt x="15690" y="-99"/>
                    <a:pt x="15045" y="105"/>
                  </a:cubicBezTo>
                  <a:cubicBezTo>
                    <a:pt x="14400" y="310"/>
                    <a:pt x="13756" y="835"/>
                    <a:pt x="13111" y="136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7428509" y="538823"/>
              <a:ext cx="127047" cy="20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255" fill="norm" stroke="1" extrusionOk="0">
                  <a:moveTo>
                    <a:pt x="14795" y="3485"/>
                  </a:moveTo>
                  <a:cubicBezTo>
                    <a:pt x="14795" y="2383"/>
                    <a:pt x="14795" y="1281"/>
                    <a:pt x="13924" y="620"/>
                  </a:cubicBezTo>
                  <a:cubicBezTo>
                    <a:pt x="13053" y="-42"/>
                    <a:pt x="11311" y="-262"/>
                    <a:pt x="8872" y="399"/>
                  </a:cubicBezTo>
                  <a:cubicBezTo>
                    <a:pt x="6434" y="1060"/>
                    <a:pt x="3298" y="2603"/>
                    <a:pt x="1556" y="3926"/>
                  </a:cubicBezTo>
                  <a:cubicBezTo>
                    <a:pt x="-186" y="5248"/>
                    <a:pt x="-534" y="6350"/>
                    <a:pt x="860" y="7673"/>
                  </a:cubicBezTo>
                  <a:cubicBezTo>
                    <a:pt x="2253" y="8995"/>
                    <a:pt x="5389" y="10538"/>
                    <a:pt x="8698" y="11860"/>
                  </a:cubicBezTo>
                  <a:cubicBezTo>
                    <a:pt x="12008" y="13183"/>
                    <a:pt x="15492" y="14285"/>
                    <a:pt x="17756" y="15497"/>
                  </a:cubicBezTo>
                  <a:cubicBezTo>
                    <a:pt x="20021" y="16709"/>
                    <a:pt x="21066" y="18032"/>
                    <a:pt x="20892" y="19024"/>
                  </a:cubicBezTo>
                  <a:cubicBezTo>
                    <a:pt x="20718" y="20016"/>
                    <a:pt x="19324" y="20677"/>
                    <a:pt x="17756" y="21007"/>
                  </a:cubicBezTo>
                  <a:cubicBezTo>
                    <a:pt x="16189" y="21338"/>
                    <a:pt x="14447" y="21338"/>
                    <a:pt x="12879" y="21007"/>
                  </a:cubicBezTo>
                  <a:cubicBezTo>
                    <a:pt x="11311" y="20677"/>
                    <a:pt x="9918" y="20016"/>
                    <a:pt x="10092" y="18914"/>
                  </a:cubicBezTo>
                  <a:cubicBezTo>
                    <a:pt x="10266" y="17811"/>
                    <a:pt x="12008" y="16269"/>
                    <a:pt x="13750" y="1472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7606167" y="493574"/>
              <a:ext cx="115434" cy="18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923" fill="norm" stroke="1" extrusionOk="0">
                  <a:moveTo>
                    <a:pt x="14092" y="3801"/>
                  </a:moveTo>
                  <a:cubicBezTo>
                    <a:pt x="13321" y="2627"/>
                    <a:pt x="12549" y="1453"/>
                    <a:pt x="11199" y="749"/>
                  </a:cubicBezTo>
                  <a:cubicBezTo>
                    <a:pt x="9849" y="45"/>
                    <a:pt x="7921" y="-190"/>
                    <a:pt x="6378" y="162"/>
                  </a:cubicBezTo>
                  <a:cubicBezTo>
                    <a:pt x="4835" y="514"/>
                    <a:pt x="3678" y="1453"/>
                    <a:pt x="2328" y="3919"/>
                  </a:cubicBezTo>
                  <a:cubicBezTo>
                    <a:pt x="978" y="6384"/>
                    <a:pt x="-565" y="10375"/>
                    <a:pt x="206" y="13662"/>
                  </a:cubicBezTo>
                  <a:cubicBezTo>
                    <a:pt x="978" y="16949"/>
                    <a:pt x="4064" y="19532"/>
                    <a:pt x="7921" y="20471"/>
                  </a:cubicBezTo>
                  <a:cubicBezTo>
                    <a:pt x="11778" y="21410"/>
                    <a:pt x="16406" y="20706"/>
                    <a:pt x="21035" y="2000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731865" y="283841"/>
              <a:ext cx="250086" cy="34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77" fill="norm" stroke="1" extrusionOk="0">
                  <a:moveTo>
                    <a:pt x="6199" y="17238"/>
                  </a:moveTo>
                  <a:cubicBezTo>
                    <a:pt x="6380" y="16203"/>
                    <a:pt x="6562" y="15169"/>
                    <a:pt x="6290" y="14393"/>
                  </a:cubicBezTo>
                  <a:cubicBezTo>
                    <a:pt x="6017" y="13617"/>
                    <a:pt x="5291" y="13099"/>
                    <a:pt x="4202" y="13099"/>
                  </a:cubicBezTo>
                  <a:cubicBezTo>
                    <a:pt x="3113" y="13099"/>
                    <a:pt x="1661" y="13617"/>
                    <a:pt x="844" y="14910"/>
                  </a:cubicBezTo>
                  <a:cubicBezTo>
                    <a:pt x="28" y="16203"/>
                    <a:pt x="-154" y="18273"/>
                    <a:pt x="118" y="19566"/>
                  </a:cubicBezTo>
                  <a:cubicBezTo>
                    <a:pt x="391" y="20860"/>
                    <a:pt x="1117" y="21377"/>
                    <a:pt x="2296" y="21377"/>
                  </a:cubicBezTo>
                  <a:cubicBezTo>
                    <a:pt x="3476" y="21377"/>
                    <a:pt x="5110" y="20860"/>
                    <a:pt x="6108" y="20084"/>
                  </a:cubicBezTo>
                  <a:cubicBezTo>
                    <a:pt x="7107" y="19308"/>
                    <a:pt x="7470" y="18273"/>
                    <a:pt x="7651" y="17303"/>
                  </a:cubicBezTo>
                  <a:cubicBezTo>
                    <a:pt x="7833" y="16333"/>
                    <a:pt x="7833" y="15427"/>
                    <a:pt x="7833" y="15427"/>
                  </a:cubicBezTo>
                  <a:cubicBezTo>
                    <a:pt x="7833" y="15427"/>
                    <a:pt x="7833" y="16333"/>
                    <a:pt x="8196" y="16979"/>
                  </a:cubicBezTo>
                  <a:cubicBezTo>
                    <a:pt x="8559" y="17626"/>
                    <a:pt x="9285" y="18014"/>
                    <a:pt x="10192" y="18208"/>
                  </a:cubicBezTo>
                  <a:cubicBezTo>
                    <a:pt x="11100" y="18402"/>
                    <a:pt x="12189" y="18402"/>
                    <a:pt x="13369" y="17691"/>
                  </a:cubicBezTo>
                  <a:cubicBezTo>
                    <a:pt x="14549" y="16979"/>
                    <a:pt x="15819" y="15557"/>
                    <a:pt x="16454" y="13099"/>
                  </a:cubicBezTo>
                  <a:cubicBezTo>
                    <a:pt x="17090" y="10642"/>
                    <a:pt x="17090" y="7149"/>
                    <a:pt x="16817" y="4563"/>
                  </a:cubicBezTo>
                  <a:cubicBezTo>
                    <a:pt x="16545" y="1976"/>
                    <a:pt x="16001" y="294"/>
                    <a:pt x="15728" y="36"/>
                  </a:cubicBezTo>
                  <a:cubicBezTo>
                    <a:pt x="15456" y="-223"/>
                    <a:pt x="15456" y="941"/>
                    <a:pt x="15728" y="3075"/>
                  </a:cubicBezTo>
                  <a:cubicBezTo>
                    <a:pt x="16001" y="5209"/>
                    <a:pt x="16545" y="8314"/>
                    <a:pt x="17543" y="10706"/>
                  </a:cubicBezTo>
                  <a:cubicBezTo>
                    <a:pt x="18542" y="13099"/>
                    <a:pt x="19994" y="14781"/>
                    <a:pt x="21446" y="1646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8013700" y="464341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020050" y="362741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8051800" y="376389"/>
              <a:ext cx="127000" cy="1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903"/>
                  </a:moveTo>
                  <a:cubicBezTo>
                    <a:pt x="1440" y="7046"/>
                    <a:pt x="2880" y="12189"/>
                    <a:pt x="3600" y="15789"/>
                  </a:cubicBezTo>
                  <a:cubicBezTo>
                    <a:pt x="4320" y="19389"/>
                    <a:pt x="4320" y="21446"/>
                    <a:pt x="4320" y="20932"/>
                  </a:cubicBezTo>
                  <a:cubicBezTo>
                    <a:pt x="4320" y="20417"/>
                    <a:pt x="4320" y="17332"/>
                    <a:pt x="4320" y="13903"/>
                  </a:cubicBezTo>
                  <a:cubicBezTo>
                    <a:pt x="4320" y="10475"/>
                    <a:pt x="4320" y="6703"/>
                    <a:pt x="4860" y="4132"/>
                  </a:cubicBezTo>
                  <a:cubicBezTo>
                    <a:pt x="5400" y="1560"/>
                    <a:pt x="6480" y="189"/>
                    <a:pt x="7740" y="17"/>
                  </a:cubicBezTo>
                  <a:cubicBezTo>
                    <a:pt x="9000" y="-154"/>
                    <a:pt x="10440" y="875"/>
                    <a:pt x="12780" y="4646"/>
                  </a:cubicBezTo>
                  <a:cubicBezTo>
                    <a:pt x="15120" y="8417"/>
                    <a:pt x="18360" y="14932"/>
                    <a:pt x="21600" y="2144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8194922" y="356391"/>
              <a:ext cx="106266" cy="357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462" fill="norm" stroke="1" extrusionOk="0">
                  <a:moveTo>
                    <a:pt x="9298" y="5336"/>
                  </a:moveTo>
                  <a:cubicBezTo>
                    <a:pt x="9713" y="3812"/>
                    <a:pt x="10129" y="2287"/>
                    <a:pt x="9506" y="1334"/>
                  </a:cubicBezTo>
                  <a:cubicBezTo>
                    <a:pt x="8882" y="381"/>
                    <a:pt x="7221" y="0"/>
                    <a:pt x="5559" y="0"/>
                  </a:cubicBezTo>
                  <a:cubicBezTo>
                    <a:pt x="3898" y="0"/>
                    <a:pt x="2236" y="381"/>
                    <a:pt x="1198" y="889"/>
                  </a:cubicBezTo>
                  <a:cubicBezTo>
                    <a:pt x="159" y="1398"/>
                    <a:pt x="-256" y="2033"/>
                    <a:pt x="159" y="2605"/>
                  </a:cubicBezTo>
                  <a:cubicBezTo>
                    <a:pt x="575" y="3176"/>
                    <a:pt x="1821" y="3685"/>
                    <a:pt x="4313" y="4256"/>
                  </a:cubicBezTo>
                  <a:cubicBezTo>
                    <a:pt x="6806" y="4828"/>
                    <a:pt x="10544" y="5464"/>
                    <a:pt x="13867" y="7306"/>
                  </a:cubicBezTo>
                  <a:cubicBezTo>
                    <a:pt x="17190" y="9148"/>
                    <a:pt x="20098" y="12198"/>
                    <a:pt x="20721" y="14421"/>
                  </a:cubicBezTo>
                  <a:cubicBezTo>
                    <a:pt x="21344" y="16645"/>
                    <a:pt x="19682" y="18042"/>
                    <a:pt x="17813" y="19059"/>
                  </a:cubicBezTo>
                  <a:cubicBezTo>
                    <a:pt x="15944" y="20075"/>
                    <a:pt x="13867" y="20711"/>
                    <a:pt x="11790" y="21092"/>
                  </a:cubicBezTo>
                  <a:cubicBezTo>
                    <a:pt x="9713" y="21473"/>
                    <a:pt x="7636" y="21600"/>
                    <a:pt x="6182" y="21282"/>
                  </a:cubicBezTo>
                  <a:cubicBezTo>
                    <a:pt x="4729" y="20965"/>
                    <a:pt x="3898" y="20202"/>
                    <a:pt x="3067" y="1944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7792896" y="896132"/>
              <a:ext cx="606808" cy="59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32" fill="norm" stroke="1" extrusionOk="0">
                  <a:moveTo>
                    <a:pt x="16990" y="2729"/>
                  </a:moveTo>
                  <a:cubicBezTo>
                    <a:pt x="17214" y="2350"/>
                    <a:pt x="17438" y="1971"/>
                    <a:pt x="17401" y="1630"/>
                  </a:cubicBezTo>
                  <a:cubicBezTo>
                    <a:pt x="17364" y="1289"/>
                    <a:pt x="17065" y="986"/>
                    <a:pt x="16280" y="834"/>
                  </a:cubicBezTo>
                  <a:cubicBezTo>
                    <a:pt x="15495" y="683"/>
                    <a:pt x="14224" y="683"/>
                    <a:pt x="13029" y="834"/>
                  </a:cubicBezTo>
                  <a:cubicBezTo>
                    <a:pt x="11833" y="986"/>
                    <a:pt x="10712" y="1289"/>
                    <a:pt x="9179" y="1858"/>
                  </a:cubicBezTo>
                  <a:cubicBezTo>
                    <a:pt x="7647" y="2426"/>
                    <a:pt x="5704" y="3260"/>
                    <a:pt x="4321" y="4131"/>
                  </a:cubicBezTo>
                  <a:cubicBezTo>
                    <a:pt x="2939" y="5003"/>
                    <a:pt x="2116" y="5912"/>
                    <a:pt x="1481" y="7087"/>
                  </a:cubicBezTo>
                  <a:cubicBezTo>
                    <a:pt x="846" y="8262"/>
                    <a:pt x="397" y="9702"/>
                    <a:pt x="173" y="11369"/>
                  </a:cubicBezTo>
                  <a:cubicBezTo>
                    <a:pt x="-51" y="13037"/>
                    <a:pt x="-51" y="14931"/>
                    <a:pt x="136" y="16409"/>
                  </a:cubicBezTo>
                  <a:cubicBezTo>
                    <a:pt x="323" y="17887"/>
                    <a:pt x="696" y="18948"/>
                    <a:pt x="1220" y="19706"/>
                  </a:cubicBezTo>
                  <a:cubicBezTo>
                    <a:pt x="1743" y="20464"/>
                    <a:pt x="2415" y="20919"/>
                    <a:pt x="3873" y="21184"/>
                  </a:cubicBezTo>
                  <a:cubicBezTo>
                    <a:pt x="5330" y="21449"/>
                    <a:pt x="7573" y="21525"/>
                    <a:pt x="9329" y="21298"/>
                  </a:cubicBezTo>
                  <a:cubicBezTo>
                    <a:pt x="11085" y="21070"/>
                    <a:pt x="12356" y="20540"/>
                    <a:pt x="14038" y="19441"/>
                  </a:cubicBezTo>
                  <a:cubicBezTo>
                    <a:pt x="15719" y="18342"/>
                    <a:pt x="17812" y="16674"/>
                    <a:pt x="19157" y="14856"/>
                  </a:cubicBezTo>
                  <a:cubicBezTo>
                    <a:pt x="20503" y="13037"/>
                    <a:pt x="21101" y="11066"/>
                    <a:pt x="21325" y="9323"/>
                  </a:cubicBezTo>
                  <a:cubicBezTo>
                    <a:pt x="21549" y="7580"/>
                    <a:pt x="21400" y="6064"/>
                    <a:pt x="20914" y="4700"/>
                  </a:cubicBezTo>
                  <a:cubicBezTo>
                    <a:pt x="20428" y="3336"/>
                    <a:pt x="19606" y="2123"/>
                    <a:pt x="18671" y="1327"/>
                  </a:cubicBezTo>
                  <a:cubicBezTo>
                    <a:pt x="17737" y="531"/>
                    <a:pt x="16691" y="152"/>
                    <a:pt x="15981" y="39"/>
                  </a:cubicBezTo>
                  <a:cubicBezTo>
                    <a:pt x="15271" y="-75"/>
                    <a:pt x="14897" y="77"/>
                    <a:pt x="14710" y="342"/>
                  </a:cubicBezTo>
                  <a:cubicBezTo>
                    <a:pt x="14523" y="607"/>
                    <a:pt x="14523" y="986"/>
                    <a:pt x="14523" y="136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8530665" y="736040"/>
              <a:ext cx="114236" cy="21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218" fill="norm" stroke="1" extrusionOk="0">
                  <a:moveTo>
                    <a:pt x="15723" y="3248"/>
                  </a:moveTo>
                  <a:cubicBezTo>
                    <a:pt x="14952" y="2209"/>
                    <a:pt x="14180" y="1171"/>
                    <a:pt x="12830" y="548"/>
                  </a:cubicBezTo>
                  <a:cubicBezTo>
                    <a:pt x="11480" y="-75"/>
                    <a:pt x="9552" y="-283"/>
                    <a:pt x="7237" y="548"/>
                  </a:cubicBezTo>
                  <a:cubicBezTo>
                    <a:pt x="4923" y="1379"/>
                    <a:pt x="2223" y="3248"/>
                    <a:pt x="873" y="4909"/>
                  </a:cubicBezTo>
                  <a:cubicBezTo>
                    <a:pt x="-477" y="6571"/>
                    <a:pt x="-477" y="8025"/>
                    <a:pt x="2416" y="9479"/>
                  </a:cubicBezTo>
                  <a:cubicBezTo>
                    <a:pt x="5309" y="10932"/>
                    <a:pt x="11094" y="12386"/>
                    <a:pt x="14759" y="13529"/>
                  </a:cubicBezTo>
                  <a:cubicBezTo>
                    <a:pt x="18423" y="14671"/>
                    <a:pt x="19966" y="15502"/>
                    <a:pt x="20544" y="16436"/>
                  </a:cubicBezTo>
                  <a:cubicBezTo>
                    <a:pt x="21123" y="17371"/>
                    <a:pt x="20737" y="18409"/>
                    <a:pt x="19773" y="19240"/>
                  </a:cubicBezTo>
                  <a:cubicBezTo>
                    <a:pt x="18809" y="20071"/>
                    <a:pt x="17266" y="20694"/>
                    <a:pt x="15337" y="21005"/>
                  </a:cubicBezTo>
                  <a:cubicBezTo>
                    <a:pt x="13409" y="21317"/>
                    <a:pt x="11094" y="21317"/>
                    <a:pt x="9744" y="20798"/>
                  </a:cubicBezTo>
                  <a:cubicBezTo>
                    <a:pt x="8394" y="20279"/>
                    <a:pt x="8009" y="19240"/>
                    <a:pt x="7623" y="1820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8674100" y="635791"/>
              <a:ext cx="133350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0"/>
                  </a:moveTo>
                  <a:cubicBezTo>
                    <a:pt x="1714" y="4759"/>
                    <a:pt x="3429" y="9519"/>
                    <a:pt x="4457" y="12814"/>
                  </a:cubicBezTo>
                  <a:cubicBezTo>
                    <a:pt x="5486" y="16108"/>
                    <a:pt x="5829" y="17939"/>
                    <a:pt x="6000" y="19312"/>
                  </a:cubicBezTo>
                  <a:cubicBezTo>
                    <a:pt x="6171" y="20685"/>
                    <a:pt x="6171" y="21600"/>
                    <a:pt x="6000" y="21508"/>
                  </a:cubicBezTo>
                  <a:cubicBezTo>
                    <a:pt x="5829" y="21417"/>
                    <a:pt x="5486" y="20319"/>
                    <a:pt x="5314" y="18763"/>
                  </a:cubicBezTo>
                  <a:cubicBezTo>
                    <a:pt x="5143" y="17207"/>
                    <a:pt x="5143" y="15193"/>
                    <a:pt x="5486" y="13729"/>
                  </a:cubicBezTo>
                  <a:cubicBezTo>
                    <a:pt x="5829" y="12264"/>
                    <a:pt x="6514" y="11349"/>
                    <a:pt x="7714" y="10892"/>
                  </a:cubicBezTo>
                  <a:cubicBezTo>
                    <a:pt x="8914" y="10434"/>
                    <a:pt x="10629" y="10434"/>
                    <a:pt x="11829" y="10892"/>
                  </a:cubicBezTo>
                  <a:cubicBezTo>
                    <a:pt x="13029" y="11349"/>
                    <a:pt x="13714" y="12264"/>
                    <a:pt x="15257" y="13820"/>
                  </a:cubicBezTo>
                  <a:cubicBezTo>
                    <a:pt x="16800" y="15376"/>
                    <a:pt x="19200" y="17573"/>
                    <a:pt x="21600" y="1976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8832850" y="743741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8845550" y="642141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8910756" y="511357"/>
              <a:ext cx="74495" cy="33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35" fill="norm" stroke="1" extrusionOk="0">
                  <a:moveTo>
                    <a:pt x="21116" y="3095"/>
                  </a:moveTo>
                  <a:cubicBezTo>
                    <a:pt x="18116" y="2009"/>
                    <a:pt x="15116" y="922"/>
                    <a:pt x="12116" y="378"/>
                  </a:cubicBezTo>
                  <a:cubicBezTo>
                    <a:pt x="9116" y="-165"/>
                    <a:pt x="6116" y="-165"/>
                    <a:pt x="3716" y="650"/>
                  </a:cubicBezTo>
                  <a:cubicBezTo>
                    <a:pt x="1316" y="1465"/>
                    <a:pt x="-484" y="3095"/>
                    <a:pt x="116" y="5541"/>
                  </a:cubicBezTo>
                  <a:cubicBezTo>
                    <a:pt x="716" y="7986"/>
                    <a:pt x="3716" y="11246"/>
                    <a:pt x="5816" y="14031"/>
                  </a:cubicBezTo>
                  <a:cubicBezTo>
                    <a:pt x="7916" y="16816"/>
                    <a:pt x="9116" y="19126"/>
                    <a:pt x="10316" y="2143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8890000" y="654841"/>
              <a:ext cx="1206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6971"/>
                    <a:pt x="4547" y="12343"/>
                    <a:pt x="8147" y="8743"/>
                  </a:cubicBezTo>
                  <a:cubicBezTo>
                    <a:pt x="11747" y="5143"/>
                    <a:pt x="16674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056279" y="483391"/>
              <a:ext cx="62321" cy="30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71" fill="norm" stroke="1" extrusionOk="0">
                  <a:moveTo>
                    <a:pt x="10399" y="0"/>
                  </a:moveTo>
                  <a:cubicBezTo>
                    <a:pt x="6799" y="604"/>
                    <a:pt x="3199" y="1208"/>
                    <a:pt x="1399" y="2794"/>
                  </a:cubicBezTo>
                  <a:cubicBezTo>
                    <a:pt x="-401" y="4380"/>
                    <a:pt x="-401" y="6948"/>
                    <a:pt x="1039" y="10045"/>
                  </a:cubicBezTo>
                  <a:cubicBezTo>
                    <a:pt x="2479" y="13141"/>
                    <a:pt x="5359" y="16766"/>
                    <a:pt x="8239" y="18881"/>
                  </a:cubicBezTo>
                  <a:cubicBezTo>
                    <a:pt x="11119" y="20996"/>
                    <a:pt x="13999" y="21600"/>
                    <a:pt x="16159" y="21449"/>
                  </a:cubicBezTo>
                  <a:cubicBezTo>
                    <a:pt x="18319" y="21298"/>
                    <a:pt x="19759" y="20392"/>
                    <a:pt x="21199" y="1948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9004300" y="635791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9156699" y="553241"/>
              <a:ext cx="19051" cy="16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14400" y="12000"/>
                  </a:moveTo>
                  <a:cubicBezTo>
                    <a:pt x="9600" y="13333"/>
                    <a:pt x="4800" y="14667"/>
                    <a:pt x="2400" y="16533"/>
                  </a:cubicBezTo>
                  <a:cubicBezTo>
                    <a:pt x="0" y="18400"/>
                    <a:pt x="0" y="20800"/>
                    <a:pt x="0" y="21200"/>
                  </a:cubicBezTo>
                  <a:cubicBezTo>
                    <a:pt x="0" y="21600"/>
                    <a:pt x="0" y="20000"/>
                    <a:pt x="3600" y="16133"/>
                  </a:cubicBezTo>
                  <a:cubicBezTo>
                    <a:pt x="7200" y="12267"/>
                    <a:pt x="14400" y="61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9232900" y="549399"/>
              <a:ext cx="101600" cy="15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2" fill="norm" stroke="1" extrusionOk="0">
                  <a:moveTo>
                    <a:pt x="0" y="7535"/>
                  </a:moveTo>
                  <a:cubicBezTo>
                    <a:pt x="0" y="11038"/>
                    <a:pt x="0" y="14540"/>
                    <a:pt x="0" y="17021"/>
                  </a:cubicBezTo>
                  <a:cubicBezTo>
                    <a:pt x="0" y="19503"/>
                    <a:pt x="0" y="20962"/>
                    <a:pt x="0" y="20962"/>
                  </a:cubicBezTo>
                  <a:cubicBezTo>
                    <a:pt x="0" y="20962"/>
                    <a:pt x="0" y="19503"/>
                    <a:pt x="450" y="16438"/>
                  </a:cubicBezTo>
                  <a:cubicBezTo>
                    <a:pt x="900" y="13373"/>
                    <a:pt x="1800" y="8703"/>
                    <a:pt x="2925" y="5784"/>
                  </a:cubicBezTo>
                  <a:cubicBezTo>
                    <a:pt x="4050" y="2865"/>
                    <a:pt x="5400" y="1697"/>
                    <a:pt x="7200" y="821"/>
                  </a:cubicBezTo>
                  <a:cubicBezTo>
                    <a:pt x="9000" y="-54"/>
                    <a:pt x="11250" y="-638"/>
                    <a:pt x="13050" y="1259"/>
                  </a:cubicBezTo>
                  <a:cubicBezTo>
                    <a:pt x="14850" y="3157"/>
                    <a:pt x="16200" y="7535"/>
                    <a:pt x="17550" y="10454"/>
                  </a:cubicBezTo>
                  <a:cubicBezTo>
                    <a:pt x="18900" y="13373"/>
                    <a:pt x="20250" y="14832"/>
                    <a:pt x="21600" y="1629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9345982" y="546891"/>
              <a:ext cx="109204" cy="32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79" fill="norm" stroke="1" extrusionOk="0">
                  <a:moveTo>
                    <a:pt x="13684" y="3388"/>
                  </a:moveTo>
                  <a:cubicBezTo>
                    <a:pt x="14091" y="2541"/>
                    <a:pt x="14499" y="1694"/>
                    <a:pt x="13887" y="1059"/>
                  </a:cubicBezTo>
                  <a:cubicBezTo>
                    <a:pt x="13276" y="424"/>
                    <a:pt x="11646" y="0"/>
                    <a:pt x="9404" y="0"/>
                  </a:cubicBezTo>
                  <a:cubicBezTo>
                    <a:pt x="7163" y="0"/>
                    <a:pt x="4310" y="424"/>
                    <a:pt x="2476" y="988"/>
                  </a:cubicBezTo>
                  <a:cubicBezTo>
                    <a:pt x="642" y="1553"/>
                    <a:pt x="-173" y="2259"/>
                    <a:pt x="31" y="2894"/>
                  </a:cubicBezTo>
                  <a:cubicBezTo>
                    <a:pt x="235" y="3529"/>
                    <a:pt x="1457" y="4094"/>
                    <a:pt x="3087" y="4306"/>
                  </a:cubicBezTo>
                  <a:cubicBezTo>
                    <a:pt x="4718" y="4518"/>
                    <a:pt x="6755" y="4376"/>
                    <a:pt x="8385" y="4024"/>
                  </a:cubicBezTo>
                  <a:cubicBezTo>
                    <a:pt x="10016" y="3671"/>
                    <a:pt x="11238" y="3106"/>
                    <a:pt x="12461" y="3388"/>
                  </a:cubicBezTo>
                  <a:cubicBezTo>
                    <a:pt x="13684" y="3671"/>
                    <a:pt x="14906" y="4800"/>
                    <a:pt x="16536" y="7200"/>
                  </a:cubicBezTo>
                  <a:cubicBezTo>
                    <a:pt x="18167" y="9600"/>
                    <a:pt x="20204" y="13271"/>
                    <a:pt x="20816" y="15529"/>
                  </a:cubicBezTo>
                  <a:cubicBezTo>
                    <a:pt x="21427" y="17788"/>
                    <a:pt x="20612" y="18635"/>
                    <a:pt x="19593" y="19412"/>
                  </a:cubicBezTo>
                  <a:cubicBezTo>
                    <a:pt x="18574" y="20188"/>
                    <a:pt x="17352" y="20894"/>
                    <a:pt x="15518" y="21247"/>
                  </a:cubicBezTo>
                  <a:cubicBezTo>
                    <a:pt x="13684" y="21600"/>
                    <a:pt x="11238" y="21600"/>
                    <a:pt x="9201" y="20894"/>
                  </a:cubicBezTo>
                  <a:cubicBezTo>
                    <a:pt x="7163" y="20188"/>
                    <a:pt x="5533" y="18776"/>
                    <a:pt x="5329" y="17788"/>
                  </a:cubicBezTo>
                  <a:cubicBezTo>
                    <a:pt x="5125" y="16800"/>
                    <a:pt x="6348" y="16235"/>
                    <a:pt x="7570" y="1567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500856" y="3053062"/>
              <a:ext cx="184944" cy="28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30" fill="norm" stroke="1" extrusionOk="0">
                  <a:moveTo>
                    <a:pt x="4460" y="3882"/>
                  </a:moveTo>
                  <a:cubicBezTo>
                    <a:pt x="8100" y="3261"/>
                    <a:pt x="11741" y="2639"/>
                    <a:pt x="13925" y="1940"/>
                  </a:cubicBezTo>
                  <a:cubicBezTo>
                    <a:pt x="16109" y="1241"/>
                    <a:pt x="16837" y="464"/>
                    <a:pt x="16595" y="153"/>
                  </a:cubicBezTo>
                  <a:cubicBezTo>
                    <a:pt x="16352" y="-158"/>
                    <a:pt x="15139" y="-3"/>
                    <a:pt x="12954" y="697"/>
                  </a:cubicBezTo>
                  <a:cubicBezTo>
                    <a:pt x="10770" y="1396"/>
                    <a:pt x="7615" y="2639"/>
                    <a:pt x="5673" y="3571"/>
                  </a:cubicBezTo>
                  <a:cubicBezTo>
                    <a:pt x="3732" y="4504"/>
                    <a:pt x="3004" y="5125"/>
                    <a:pt x="2882" y="5825"/>
                  </a:cubicBezTo>
                  <a:cubicBezTo>
                    <a:pt x="2761" y="6524"/>
                    <a:pt x="3246" y="7301"/>
                    <a:pt x="4339" y="7923"/>
                  </a:cubicBezTo>
                  <a:cubicBezTo>
                    <a:pt x="5431" y="8544"/>
                    <a:pt x="7130" y="9010"/>
                    <a:pt x="7858" y="9632"/>
                  </a:cubicBezTo>
                  <a:cubicBezTo>
                    <a:pt x="8586" y="10254"/>
                    <a:pt x="8343" y="11030"/>
                    <a:pt x="6766" y="12584"/>
                  </a:cubicBezTo>
                  <a:cubicBezTo>
                    <a:pt x="5188" y="14138"/>
                    <a:pt x="2276" y="16469"/>
                    <a:pt x="941" y="18023"/>
                  </a:cubicBezTo>
                  <a:cubicBezTo>
                    <a:pt x="-394" y="19577"/>
                    <a:pt x="-151" y="20354"/>
                    <a:pt x="698" y="20820"/>
                  </a:cubicBezTo>
                  <a:cubicBezTo>
                    <a:pt x="1548" y="21287"/>
                    <a:pt x="3004" y="21442"/>
                    <a:pt x="6523" y="20820"/>
                  </a:cubicBezTo>
                  <a:cubicBezTo>
                    <a:pt x="10042" y="20199"/>
                    <a:pt x="15624" y="18800"/>
                    <a:pt x="21206" y="1740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660400" y="3164802"/>
              <a:ext cx="266700" cy="13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3837"/>
                  </a:moveTo>
                  <a:cubicBezTo>
                    <a:pt x="1886" y="3152"/>
                    <a:pt x="3771" y="2466"/>
                    <a:pt x="5400" y="3494"/>
                  </a:cubicBezTo>
                  <a:cubicBezTo>
                    <a:pt x="7029" y="4523"/>
                    <a:pt x="8400" y="7266"/>
                    <a:pt x="8829" y="10180"/>
                  </a:cubicBezTo>
                  <a:cubicBezTo>
                    <a:pt x="9257" y="13094"/>
                    <a:pt x="8743" y="16180"/>
                    <a:pt x="8143" y="18237"/>
                  </a:cubicBezTo>
                  <a:cubicBezTo>
                    <a:pt x="7543" y="20294"/>
                    <a:pt x="6857" y="21323"/>
                    <a:pt x="6171" y="21323"/>
                  </a:cubicBezTo>
                  <a:cubicBezTo>
                    <a:pt x="5486" y="21323"/>
                    <a:pt x="4800" y="20294"/>
                    <a:pt x="4800" y="18066"/>
                  </a:cubicBezTo>
                  <a:cubicBezTo>
                    <a:pt x="4800" y="15837"/>
                    <a:pt x="5486" y="12409"/>
                    <a:pt x="6343" y="9494"/>
                  </a:cubicBezTo>
                  <a:cubicBezTo>
                    <a:pt x="7200" y="6580"/>
                    <a:pt x="8229" y="4180"/>
                    <a:pt x="9257" y="2466"/>
                  </a:cubicBezTo>
                  <a:cubicBezTo>
                    <a:pt x="10286" y="752"/>
                    <a:pt x="11314" y="-277"/>
                    <a:pt x="11743" y="66"/>
                  </a:cubicBezTo>
                  <a:cubicBezTo>
                    <a:pt x="12171" y="409"/>
                    <a:pt x="12000" y="2123"/>
                    <a:pt x="11743" y="4009"/>
                  </a:cubicBezTo>
                  <a:cubicBezTo>
                    <a:pt x="11486" y="5894"/>
                    <a:pt x="11143" y="7952"/>
                    <a:pt x="10971" y="10009"/>
                  </a:cubicBezTo>
                  <a:cubicBezTo>
                    <a:pt x="10800" y="12066"/>
                    <a:pt x="10800" y="14123"/>
                    <a:pt x="12257" y="15152"/>
                  </a:cubicBezTo>
                  <a:cubicBezTo>
                    <a:pt x="13714" y="16180"/>
                    <a:pt x="16629" y="16180"/>
                    <a:pt x="18429" y="15666"/>
                  </a:cubicBezTo>
                  <a:cubicBezTo>
                    <a:pt x="20229" y="15152"/>
                    <a:pt x="20914" y="14123"/>
                    <a:pt x="21600" y="1309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603250" y="3359941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716420" y="3347241"/>
              <a:ext cx="172580" cy="6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15" fill="norm" stroke="1" extrusionOk="0">
                  <a:moveTo>
                    <a:pt x="3301" y="15641"/>
                  </a:moveTo>
                  <a:cubicBezTo>
                    <a:pt x="1721" y="17876"/>
                    <a:pt x="140" y="20110"/>
                    <a:pt x="9" y="20855"/>
                  </a:cubicBezTo>
                  <a:cubicBezTo>
                    <a:pt x="-123" y="21600"/>
                    <a:pt x="1194" y="20855"/>
                    <a:pt x="5014" y="17131"/>
                  </a:cubicBezTo>
                  <a:cubicBezTo>
                    <a:pt x="8833" y="13407"/>
                    <a:pt x="15155" y="6703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021786" y="3131341"/>
              <a:ext cx="1961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700"/>
                    <a:pt x="2735" y="5400"/>
                    <a:pt x="575" y="9000"/>
                  </a:cubicBezTo>
                  <a:cubicBezTo>
                    <a:pt x="-1585" y="12600"/>
                    <a:pt x="2735" y="171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041400" y="3264691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781762" y="2877341"/>
              <a:ext cx="224475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90" fill="norm" stroke="1" extrusionOk="0">
                  <a:moveTo>
                    <a:pt x="20644" y="2631"/>
                  </a:moveTo>
                  <a:cubicBezTo>
                    <a:pt x="21044" y="1974"/>
                    <a:pt x="21444" y="1316"/>
                    <a:pt x="21044" y="822"/>
                  </a:cubicBezTo>
                  <a:cubicBezTo>
                    <a:pt x="20644" y="329"/>
                    <a:pt x="19444" y="0"/>
                    <a:pt x="17644" y="0"/>
                  </a:cubicBezTo>
                  <a:cubicBezTo>
                    <a:pt x="15844" y="0"/>
                    <a:pt x="13444" y="329"/>
                    <a:pt x="10744" y="1645"/>
                  </a:cubicBezTo>
                  <a:cubicBezTo>
                    <a:pt x="8044" y="2960"/>
                    <a:pt x="5044" y="5263"/>
                    <a:pt x="3144" y="7949"/>
                  </a:cubicBezTo>
                  <a:cubicBezTo>
                    <a:pt x="1244" y="10636"/>
                    <a:pt x="444" y="13706"/>
                    <a:pt x="144" y="15789"/>
                  </a:cubicBezTo>
                  <a:cubicBezTo>
                    <a:pt x="-156" y="17872"/>
                    <a:pt x="44" y="18969"/>
                    <a:pt x="444" y="19791"/>
                  </a:cubicBezTo>
                  <a:cubicBezTo>
                    <a:pt x="844" y="20613"/>
                    <a:pt x="1444" y="21161"/>
                    <a:pt x="3544" y="21381"/>
                  </a:cubicBezTo>
                  <a:cubicBezTo>
                    <a:pt x="5644" y="21600"/>
                    <a:pt x="9244" y="21490"/>
                    <a:pt x="11844" y="21052"/>
                  </a:cubicBezTo>
                  <a:cubicBezTo>
                    <a:pt x="14444" y="20613"/>
                    <a:pt x="16044" y="19846"/>
                    <a:pt x="17644" y="1907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778000" y="3144041"/>
              <a:ext cx="184150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2979" y="18514"/>
                  </a:moveTo>
                  <a:cubicBezTo>
                    <a:pt x="1490" y="20057"/>
                    <a:pt x="0" y="21600"/>
                    <a:pt x="0" y="20829"/>
                  </a:cubicBezTo>
                  <a:cubicBezTo>
                    <a:pt x="0" y="20057"/>
                    <a:pt x="1490" y="16971"/>
                    <a:pt x="5338" y="13114"/>
                  </a:cubicBezTo>
                  <a:cubicBezTo>
                    <a:pt x="9186" y="9257"/>
                    <a:pt x="15393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2019300" y="3093241"/>
              <a:ext cx="1143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038350" y="3103263"/>
              <a:ext cx="114300" cy="21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62"/>
                  </a:moveTo>
                  <a:cubicBezTo>
                    <a:pt x="19600" y="55"/>
                    <a:pt x="17600" y="-153"/>
                    <a:pt x="16000" y="159"/>
                  </a:cubicBezTo>
                  <a:cubicBezTo>
                    <a:pt x="14400" y="470"/>
                    <a:pt x="13200" y="1301"/>
                    <a:pt x="10600" y="4935"/>
                  </a:cubicBezTo>
                  <a:cubicBezTo>
                    <a:pt x="8000" y="8570"/>
                    <a:pt x="4000" y="15009"/>
                    <a:pt x="0" y="2144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191279" y="3071453"/>
              <a:ext cx="155668" cy="36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400" fill="norm" stroke="1" extrusionOk="0">
                  <a:moveTo>
                    <a:pt x="1613" y="11024"/>
                  </a:moveTo>
                  <a:cubicBezTo>
                    <a:pt x="1052" y="14021"/>
                    <a:pt x="491" y="17017"/>
                    <a:pt x="211" y="18890"/>
                  </a:cubicBezTo>
                  <a:cubicBezTo>
                    <a:pt x="-70" y="20763"/>
                    <a:pt x="-70" y="21512"/>
                    <a:pt x="211" y="21387"/>
                  </a:cubicBezTo>
                  <a:cubicBezTo>
                    <a:pt x="491" y="21262"/>
                    <a:pt x="1052" y="20263"/>
                    <a:pt x="1753" y="18016"/>
                  </a:cubicBezTo>
                  <a:cubicBezTo>
                    <a:pt x="2455" y="15769"/>
                    <a:pt x="3296" y="12273"/>
                    <a:pt x="5540" y="9089"/>
                  </a:cubicBezTo>
                  <a:cubicBezTo>
                    <a:pt x="7785" y="5905"/>
                    <a:pt x="11431" y="3033"/>
                    <a:pt x="13956" y="1535"/>
                  </a:cubicBezTo>
                  <a:cubicBezTo>
                    <a:pt x="16481" y="37"/>
                    <a:pt x="17883" y="-88"/>
                    <a:pt x="19146" y="37"/>
                  </a:cubicBezTo>
                  <a:cubicBezTo>
                    <a:pt x="20408" y="162"/>
                    <a:pt x="21530" y="536"/>
                    <a:pt x="19566" y="1972"/>
                  </a:cubicBezTo>
                  <a:cubicBezTo>
                    <a:pt x="17603" y="3408"/>
                    <a:pt x="12553" y="5905"/>
                    <a:pt x="7504" y="840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140200" y="2655091"/>
              <a:ext cx="38100" cy="186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21600" y="0"/>
                  </a:moveTo>
                  <a:cubicBezTo>
                    <a:pt x="20400" y="955"/>
                    <a:pt x="19200" y="1910"/>
                    <a:pt x="18000" y="2853"/>
                  </a:cubicBezTo>
                  <a:cubicBezTo>
                    <a:pt x="16800" y="3796"/>
                    <a:pt x="15600" y="4727"/>
                    <a:pt x="15000" y="5657"/>
                  </a:cubicBezTo>
                  <a:cubicBezTo>
                    <a:pt x="14400" y="6588"/>
                    <a:pt x="14400" y="7518"/>
                    <a:pt x="13800" y="8461"/>
                  </a:cubicBezTo>
                  <a:cubicBezTo>
                    <a:pt x="13200" y="9404"/>
                    <a:pt x="12000" y="10359"/>
                    <a:pt x="10800" y="11314"/>
                  </a:cubicBezTo>
                  <a:cubicBezTo>
                    <a:pt x="9600" y="12269"/>
                    <a:pt x="8400" y="13224"/>
                    <a:pt x="7800" y="14216"/>
                  </a:cubicBezTo>
                  <a:cubicBezTo>
                    <a:pt x="7200" y="15208"/>
                    <a:pt x="7200" y="16237"/>
                    <a:pt x="6600" y="17118"/>
                  </a:cubicBezTo>
                  <a:cubicBezTo>
                    <a:pt x="6000" y="18000"/>
                    <a:pt x="4800" y="18735"/>
                    <a:pt x="3600" y="19408"/>
                  </a:cubicBezTo>
                  <a:cubicBezTo>
                    <a:pt x="2400" y="20082"/>
                    <a:pt x="1200" y="20694"/>
                    <a:pt x="600" y="21061"/>
                  </a:cubicBezTo>
                  <a:cubicBezTo>
                    <a:pt x="0" y="21429"/>
                    <a:pt x="0" y="21551"/>
                    <a:pt x="0" y="21576"/>
                  </a:cubicBezTo>
                  <a:cubicBezTo>
                    <a:pt x="0" y="21600"/>
                    <a:pt x="0" y="21527"/>
                    <a:pt x="0" y="2145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3346450" y="4502941"/>
              <a:ext cx="264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3" y="18000"/>
                    <a:pt x="1347" y="14400"/>
                    <a:pt x="2037" y="12600"/>
                  </a:cubicBezTo>
                  <a:cubicBezTo>
                    <a:pt x="2728" y="10800"/>
                    <a:pt x="3436" y="10800"/>
                    <a:pt x="4092" y="10800"/>
                  </a:cubicBezTo>
                  <a:cubicBezTo>
                    <a:pt x="4748" y="10800"/>
                    <a:pt x="5353" y="10800"/>
                    <a:pt x="5991" y="10800"/>
                  </a:cubicBezTo>
                  <a:cubicBezTo>
                    <a:pt x="6630" y="10800"/>
                    <a:pt x="7304" y="10800"/>
                    <a:pt x="7986" y="9900"/>
                  </a:cubicBezTo>
                  <a:cubicBezTo>
                    <a:pt x="8668" y="9000"/>
                    <a:pt x="9358" y="7200"/>
                    <a:pt x="10075" y="5400"/>
                  </a:cubicBezTo>
                  <a:cubicBezTo>
                    <a:pt x="10791" y="3600"/>
                    <a:pt x="11534" y="1800"/>
                    <a:pt x="12268" y="900"/>
                  </a:cubicBezTo>
                  <a:cubicBezTo>
                    <a:pt x="13001" y="0"/>
                    <a:pt x="13727" y="0"/>
                    <a:pt x="14460" y="0"/>
                  </a:cubicBezTo>
                  <a:cubicBezTo>
                    <a:pt x="15194" y="0"/>
                    <a:pt x="15937" y="0"/>
                    <a:pt x="16619" y="900"/>
                  </a:cubicBezTo>
                  <a:cubicBezTo>
                    <a:pt x="17301" y="1800"/>
                    <a:pt x="17922" y="3600"/>
                    <a:pt x="18570" y="5400"/>
                  </a:cubicBezTo>
                  <a:cubicBezTo>
                    <a:pt x="19217" y="7200"/>
                    <a:pt x="19891" y="9000"/>
                    <a:pt x="20400" y="9900"/>
                  </a:cubicBezTo>
                  <a:cubicBezTo>
                    <a:pt x="20909" y="10800"/>
                    <a:pt x="21255" y="10800"/>
                    <a:pt x="21600" y="108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4141258" y="3171557"/>
              <a:ext cx="2024593" cy="128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598" y="286"/>
                  </a:moveTo>
                  <a:cubicBezTo>
                    <a:pt x="531" y="143"/>
                    <a:pt x="463" y="0"/>
                    <a:pt x="395" y="0"/>
                  </a:cubicBezTo>
                  <a:cubicBezTo>
                    <a:pt x="328" y="0"/>
                    <a:pt x="260" y="143"/>
                    <a:pt x="215" y="357"/>
                  </a:cubicBezTo>
                  <a:cubicBezTo>
                    <a:pt x="170" y="571"/>
                    <a:pt x="147" y="857"/>
                    <a:pt x="192" y="1000"/>
                  </a:cubicBezTo>
                  <a:cubicBezTo>
                    <a:pt x="237" y="1142"/>
                    <a:pt x="350" y="1142"/>
                    <a:pt x="440" y="1053"/>
                  </a:cubicBezTo>
                  <a:cubicBezTo>
                    <a:pt x="531" y="964"/>
                    <a:pt x="598" y="785"/>
                    <a:pt x="621" y="607"/>
                  </a:cubicBezTo>
                  <a:cubicBezTo>
                    <a:pt x="644" y="428"/>
                    <a:pt x="621" y="250"/>
                    <a:pt x="553" y="161"/>
                  </a:cubicBezTo>
                  <a:cubicBezTo>
                    <a:pt x="486" y="71"/>
                    <a:pt x="373" y="71"/>
                    <a:pt x="271" y="143"/>
                  </a:cubicBezTo>
                  <a:cubicBezTo>
                    <a:pt x="170" y="214"/>
                    <a:pt x="79" y="357"/>
                    <a:pt x="34" y="518"/>
                  </a:cubicBezTo>
                  <a:cubicBezTo>
                    <a:pt x="-11" y="678"/>
                    <a:pt x="-11" y="857"/>
                    <a:pt x="34" y="1035"/>
                  </a:cubicBezTo>
                  <a:cubicBezTo>
                    <a:pt x="79" y="1214"/>
                    <a:pt x="170" y="1392"/>
                    <a:pt x="271" y="1500"/>
                  </a:cubicBezTo>
                  <a:cubicBezTo>
                    <a:pt x="373" y="1607"/>
                    <a:pt x="486" y="1642"/>
                    <a:pt x="542" y="1571"/>
                  </a:cubicBezTo>
                  <a:cubicBezTo>
                    <a:pt x="598" y="1500"/>
                    <a:pt x="598" y="1321"/>
                    <a:pt x="553" y="1160"/>
                  </a:cubicBezTo>
                  <a:cubicBezTo>
                    <a:pt x="508" y="1000"/>
                    <a:pt x="418" y="857"/>
                    <a:pt x="328" y="839"/>
                  </a:cubicBezTo>
                  <a:cubicBezTo>
                    <a:pt x="237" y="821"/>
                    <a:pt x="147" y="928"/>
                    <a:pt x="158" y="1018"/>
                  </a:cubicBezTo>
                  <a:cubicBezTo>
                    <a:pt x="170" y="1107"/>
                    <a:pt x="282" y="1178"/>
                    <a:pt x="395" y="1214"/>
                  </a:cubicBezTo>
                  <a:cubicBezTo>
                    <a:pt x="508" y="1250"/>
                    <a:pt x="621" y="1250"/>
                    <a:pt x="632" y="1196"/>
                  </a:cubicBezTo>
                  <a:cubicBezTo>
                    <a:pt x="644" y="1142"/>
                    <a:pt x="553" y="1035"/>
                    <a:pt x="508" y="1071"/>
                  </a:cubicBezTo>
                  <a:cubicBezTo>
                    <a:pt x="463" y="1107"/>
                    <a:pt x="463" y="1285"/>
                    <a:pt x="474" y="1821"/>
                  </a:cubicBezTo>
                  <a:cubicBezTo>
                    <a:pt x="486" y="2356"/>
                    <a:pt x="508" y="3249"/>
                    <a:pt x="565" y="4141"/>
                  </a:cubicBezTo>
                  <a:cubicBezTo>
                    <a:pt x="621" y="5034"/>
                    <a:pt x="711" y="5927"/>
                    <a:pt x="813" y="6730"/>
                  </a:cubicBezTo>
                  <a:cubicBezTo>
                    <a:pt x="914" y="7533"/>
                    <a:pt x="1027" y="8247"/>
                    <a:pt x="1174" y="9015"/>
                  </a:cubicBezTo>
                  <a:cubicBezTo>
                    <a:pt x="1321" y="9782"/>
                    <a:pt x="1501" y="10604"/>
                    <a:pt x="1693" y="11264"/>
                  </a:cubicBezTo>
                  <a:cubicBezTo>
                    <a:pt x="1885" y="11925"/>
                    <a:pt x="2088" y="12424"/>
                    <a:pt x="2325" y="12942"/>
                  </a:cubicBezTo>
                  <a:cubicBezTo>
                    <a:pt x="2562" y="13460"/>
                    <a:pt x="2833" y="13995"/>
                    <a:pt x="3194" y="14531"/>
                  </a:cubicBezTo>
                  <a:cubicBezTo>
                    <a:pt x="3555" y="15066"/>
                    <a:pt x="4007" y="15602"/>
                    <a:pt x="4424" y="16048"/>
                  </a:cubicBezTo>
                  <a:cubicBezTo>
                    <a:pt x="4842" y="16495"/>
                    <a:pt x="5225" y="16852"/>
                    <a:pt x="5575" y="17155"/>
                  </a:cubicBezTo>
                  <a:cubicBezTo>
                    <a:pt x="5925" y="17459"/>
                    <a:pt x="6241" y="17708"/>
                    <a:pt x="6681" y="17940"/>
                  </a:cubicBezTo>
                  <a:cubicBezTo>
                    <a:pt x="7121" y="18173"/>
                    <a:pt x="7686" y="18387"/>
                    <a:pt x="8239" y="18619"/>
                  </a:cubicBezTo>
                  <a:cubicBezTo>
                    <a:pt x="8792" y="18851"/>
                    <a:pt x="9333" y="19101"/>
                    <a:pt x="9785" y="19279"/>
                  </a:cubicBezTo>
                  <a:cubicBezTo>
                    <a:pt x="10236" y="19458"/>
                    <a:pt x="10597" y="19565"/>
                    <a:pt x="10981" y="19672"/>
                  </a:cubicBezTo>
                  <a:cubicBezTo>
                    <a:pt x="11365" y="19779"/>
                    <a:pt x="11771" y="19886"/>
                    <a:pt x="12279" y="20029"/>
                  </a:cubicBezTo>
                  <a:cubicBezTo>
                    <a:pt x="12786" y="20172"/>
                    <a:pt x="13396" y="20350"/>
                    <a:pt x="13983" y="20493"/>
                  </a:cubicBezTo>
                  <a:cubicBezTo>
                    <a:pt x="14570" y="20636"/>
                    <a:pt x="15134" y="20743"/>
                    <a:pt x="15709" y="20832"/>
                  </a:cubicBezTo>
                  <a:cubicBezTo>
                    <a:pt x="16285" y="20922"/>
                    <a:pt x="16872" y="20993"/>
                    <a:pt x="17560" y="21047"/>
                  </a:cubicBezTo>
                  <a:cubicBezTo>
                    <a:pt x="18249" y="21100"/>
                    <a:pt x="19039" y="21136"/>
                    <a:pt x="19682" y="21172"/>
                  </a:cubicBezTo>
                  <a:cubicBezTo>
                    <a:pt x="20325" y="21207"/>
                    <a:pt x="20822" y="21243"/>
                    <a:pt x="21115" y="21314"/>
                  </a:cubicBezTo>
                  <a:cubicBezTo>
                    <a:pt x="21408" y="21386"/>
                    <a:pt x="21499" y="21493"/>
                    <a:pt x="21589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238250" y="3080541"/>
              <a:ext cx="177800" cy="25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1543" y="3512"/>
                    <a:pt x="3086" y="7024"/>
                    <a:pt x="3986" y="10098"/>
                  </a:cubicBezTo>
                  <a:cubicBezTo>
                    <a:pt x="4886" y="13171"/>
                    <a:pt x="5143" y="15805"/>
                    <a:pt x="5529" y="17824"/>
                  </a:cubicBezTo>
                  <a:cubicBezTo>
                    <a:pt x="5914" y="19844"/>
                    <a:pt x="6429" y="21249"/>
                    <a:pt x="6814" y="21424"/>
                  </a:cubicBezTo>
                  <a:cubicBezTo>
                    <a:pt x="7200" y="21600"/>
                    <a:pt x="7457" y="20546"/>
                    <a:pt x="7843" y="18088"/>
                  </a:cubicBezTo>
                  <a:cubicBezTo>
                    <a:pt x="8229" y="15629"/>
                    <a:pt x="8743" y="11766"/>
                    <a:pt x="9129" y="9307"/>
                  </a:cubicBezTo>
                  <a:cubicBezTo>
                    <a:pt x="9514" y="6849"/>
                    <a:pt x="9771" y="5795"/>
                    <a:pt x="10286" y="5795"/>
                  </a:cubicBezTo>
                  <a:cubicBezTo>
                    <a:pt x="10800" y="5795"/>
                    <a:pt x="11571" y="6849"/>
                    <a:pt x="12471" y="8868"/>
                  </a:cubicBezTo>
                  <a:cubicBezTo>
                    <a:pt x="13371" y="10888"/>
                    <a:pt x="14400" y="13873"/>
                    <a:pt x="15300" y="15717"/>
                  </a:cubicBezTo>
                  <a:cubicBezTo>
                    <a:pt x="16200" y="17561"/>
                    <a:pt x="16971" y="18263"/>
                    <a:pt x="17614" y="18176"/>
                  </a:cubicBezTo>
                  <a:cubicBezTo>
                    <a:pt x="18257" y="18088"/>
                    <a:pt x="18771" y="17210"/>
                    <a:pt x="19157" y="14663"/>
                  </a:cubicBezTo>
                  <a:cubicBezTo>
                    <a:pt x="19543" y="12117"/>
                    <a:pt x="19800" y="7902"/>
                    <a:pt x="20057" y="5093"/>
                  </a:cubicBezTo>
                  <a:cubicBezTo>
                    <a:pt x="20314" y="2283"/>
                    <a:pt x="20571" y="878"/>
                    <a:pt x="20829" y="615"/>
                  </a:cubicBezTo>
                  <a:cubicBezTo>
                    <a:pt x="21086" y="351"/>
                    <a:pt x="21343" y="1229"/>
                    <a:pt x="21471" y="2195"/>
                  </a:cubicBezTo>
                  <a:cubicBezTo>
                    <a:pt x="21600" y="3161"/>
                    <a:pt x="21600" y="4215"/>
                    <a:pt x="21600" y="526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479550" y="3144041"/>
              <a:ext cx="1841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6650"/>
                    <a:pt x="497" y="11700"/>
                    <a:pt x="1117" y="8325"/>
                  </a:cubicBezTo>
                  <a:cubicBezTo>
                    <a:pt x="1738" y="4950"/>
                    <a:pt x="2731" y="3150"/>
                    <a:pt x="3848" y="3375"/>
                  </a:cubicBezTo>
                  <a:cubicBezTo>
                    <a:pt x="4966" y="3600"/>
                    <a:pt x="6207" y="5850"/>
                    <a:pt x="7076" y="8325"/>
                  </a:cubicBezTo>
                  <a:cubicBezTo>
                    <a:pt x="7945" y="10800"/>
                    <a:pt x="8441" y="13500"/>
                    <a:pt x="9062" y="15750"/>
                  </a:cubicBezTo>
                  <a:cubicBezTo>
                    <a:pt x="9683" y="18000"/>
                    <a:pt x="10428" y="19800"/>
                    <a:pt x="11297" y="20025"/>
                  </a:cubicBezTo>
                  <a:cubicBezTo>
                    <a:pt x="12166" y="20250"/>
                    <a:pt x="13159" y="18900"/>
                    <a:pt x="14897" y="15300"/>
                  </a:cubicBezTo>
                  <a:cubicBezTo>
                    <a:pt x="16634" y="11700"/>
                    <a:pt x="19117" y="58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901115" y="3312262"/>
              <a:ext cx="201486" cy="28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25" fill="norm" stroke="1" extrusionOk="0">
                  <a:moveTo>
                    <a:pt x="2518" y="2149"/>
                  </a:moveTo>
                  <a:cubicBezTo>
                    <a:pt x="1393" y="1037"/>
                    <a:pt x="268" y="-75"/>
                    <a:pt x="43" y="4"/>
                  </a:cubicBezTo>
                  <a:cubicBezTo>
                    <a:pt x="-182" y="84"/>
                    <a:pt x="493" y="1354"/>
                    <a:pt x="1843" y="4134"/>
                  </a:cubicBezTo>
                  <a:cubicBezTo>
                    <a:pt x="3193" y="6913"/>
                    <a:pt x="5218" y="11201"/>
                    <a:pt x="6681" y="14140"/>
                  </a:cubicBezTo>
                  <a:cubicBezTo>
                    <a:pt x="8143" y="17078"/>
                    <a:pt x="9043" y="18666"/>
                    <a:pt x="9830" y="19778"/>
                  </a:cubicBezTo>
                  <a:cubicBezTo>
                    <a:pt x="10618" y="20890"/>
                    <a:pt x="11293" y="21525"/>
                    <a:pt x="11968" y="21525"/>
                  </a:cubicBezTo>
                  <a:cubicBezTo>
                    <a:pt x="12643" y="21525"/>
                    <a:pt x="13318" y="20890"/>
                    <a:pt x="14105" y="18349"/>
                  </a:cubicBezTo>
                  <a:cubicBezTo>
                    <a:pt x="14893" y="15807"/>
                    <a:pt x="15793" y="11360"/>
                    <a:pt x="16468" y="8263"/>
                  </a:cubicBezTo>
                  <a:cubicBezTo>
                    <a:pt x="17143" y="5166"/>
                    <a:pt x="17593" y="3419"/>
                    <a:pt x="18381" y="2466"/>
                  </a:cubicBezTo>
                  <a:cubicBezTo>
                    <a:pt x="19168" y="1513"/>
                    <a:pt x="20293" y="1354"/>
                    <a:pt x="21418" y="119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178800" y="3410741"/>
              <a:ext cx="107950" cy="1"/>
            </a:xfrm>
            <a:prstGeom prst="ellipse">
              <a:avLst/>
            </a:pr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191500" y="3486941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489950" y="3315491"/>
              <a:ext cx="285750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6291"/>
                  </a:moveTo>
                  <a:cubicBezTo>
                    <a:pt x="640" y="6920"/>
                    <a:pt x="1280" y="7550"/>
                    <a:pt x="1680" y="9751"/>
                  </a:cubicBezTo>
                  <a:cubicBezTo>
                    <a:pt x="2080" y="11953"/>
                    <a:pt x="2240" y="15728"/>
                    <a:pt x="2480" y="18140"/>
                  </a:cubicBezTo>
                  <a:cubicBezTo>
                    <a:pt x="2720" y="20551"/>
                    <a:pt x="3040" y="21600"/>
                    <a:pt x="3600" y="21495"/>
                  </a:cubicBezTo>
                  <a:cubicBezTo>
                    <a:pt x="4160" y="21390"/>
                    <a:pt x="4960" y="20132"/>
                    <a:pt x="5760" y="18140"/>
                  </a:cubicBezTo>
                  <a:cubicBezTo>
                    <a:pt x="6560" y="16148"/>
                    <a:pt x="7360" y="13421"/>
                    <a:pt x="8000" y="11639"/>
                  </a:cubicBezTo>
                  <a:cubicBezTo>
                    <a:pt x="8640" y="9856"/>
                    <a:pt x="9120" y="9017"/>
                    <a:pt x="9520" y="9122"/>
                  </a:cubicBezTo>
                  <a:cubicBezTo>
                    <a:pt x="9920" y="9227"/>
                    <a:pt x="10240" y="10276"/>
                    <a:pt x="10640" y="11953"/>
                  </a:cubicBezTo>
                  <a:cubicBezTo>
                    <a:pt x="11040" y="13631"/>
                    <a:pt x="11520" y="15938"/>
                    <a:pt x="12080" y="17511"/>
                  </a:cubicBezTo>
                  <a:cubicBezTo>
                    <a:pt x="12640" y="19083"/>
                    <a:pt x="13280" y="19922"/>
                    <a:pt x="13840" y="19922"/>
                  </a:cubicBezTo>
                  <a:cubicBezTo>
                    <a:pt x="14400" y="19922"/>
                    <a:pt x="14880" y="19083"/>
                    <a:pt x="15520" y="16777"/>
                  </a:cubicBezTo>
                  <a:cubicBezTo>
                    <a:pt x="16160" y="14470"/>
                    <a:pt x="16960" y="10695"/>
                    <a:pt x="18000" y="7654"/>
                  </a:cubicBezTo>
                  <a:cubicBezTo>
                    <a:pt x="19040" y="4614"/>
                    <a:pt x="20320" y="230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8782050" y="3436141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896350" y="3353591"/>
              <a:ext cx="25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825"/>
                    <a:pt x="3600" y="7650"/>
                    <a:pt x="5400" y="10687"/>
                  </a:cubicBezTo>
                  <a:cubicBezTo>
                    <a:pt x="7200" y="13725"/>
                    <a:pt x="9000" y="15975"/>
                    <a:pt x="9900" y="17662"/>
                  </a:cubicBezTo>
                  <a:cubicBezTo>
                    <a:pt x="10800" y="19350"/>
                    <a:pt x="10800" y="20475"/>
                    <a:pt x="12600" y="21037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096399" y="3318436"/>
              <a:ext cx="109395" cy="25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170" fill="norm" stroke="1" extrusionOk="0">
                  <a:moveTo>
                    <a:pt x="19436" y="2941"/>
                  </a:moveTo>
                  <a:cubicBezTo>
                    <a:pt x="17472" y="1702"/>
                    <a:pt x="15509" y="462"/>
                    <a:pt x="12367" y="108"/>
                  </a:cubicBezTo>
                  <a:cubicBezTo>
                    <a:pt x="9225" y="-246"/>
                    <a:pt x="4905" y="285"/>
                    <a:pt x="2352" y="1524"/>
                  </a:cubicBezTo>
                  <a:cubicBezTo>
                    <a:pt x="-201" y="2764"/>
                    <a:pt x="-986" y="4711"/>
                    <a:pt x="1567" y="6747"/>
                  </a:cubicBezTo>
                  <a:cubicBezTo>
                    <a:pt x="4119" y="8784"/>
                    <a:pt x="10010" y="10908"/>
                    <a:pt x="13938" y="12502"/>
                  </a:cubicBezTo>
                  <a:cubicBezTo>
                    <a:pt x="17865" y="14095"/>
                    <a:pt x="19829" y="15157"/>
                    <a:pt x="20221" y="16485"/>
                  </a:cubicBezTo>
                  <a:cubicBezTo>
                    <a:pt x="20614" y="17813"/>
                    <a:pt x="19436" y="19406"/>
                    <a:pt x="17865" y="20292"/>
                  </a:cubicBezTo>
                  <a:cubicBezTo>
                    <a:pt x="16294" y="21177"/>
                    <a:pt x="14330" y="21354"/>
                    <a:pt x="11778" y="21000"/>
                  </a:cubicBezTo>
                  <a:cubicBezTo>
                    <a:pt x="9225" y="20646"/>
                    <a:pt x="6083" y="19761"/>
                    <a:pt x="2941" y="1887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099550" y="3294133"/>
              <a:ext cx="342900" cy="2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6" fill="norm" stroke="1" extrusionOk="0">
                  <a:moveTo>
                    <a:pt x="0" y="20196"/>
                  </a:moveTo>
                  <a:cubicBezTo>
                    <a:pt x="400" y="12482"/>
                    <a:pt x="800" y="4767"/>
                    <a:pt x="3667" y="1682"/>
                  </a:cubicBezTo>
                  <a:cubicBezTo>
                    <a:pt x="6533" y="-1404"/>
                    <a:pt x="11867" y="139"/>
                    <a:pt x="15267" y="3225"/>
                  </a:cubicBezTo>
                  <a:cubicBezTo>
                    <a:pt x="18667" y="6310"/>
                    <a:pt x="20133" y="10939"/>
                    <a:pt x="21600" y="1556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7899400" y="3263561"/>
              <a:ext cx="214452" cy="35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82" fill="norm" stroke="1" extrusionOk="0">
                  <a:moveTo>
                    <a:pt x="1906" y="6548"/>
                  </a:moveTo>
                  <a:cubicBezTo>
                    <a:pt x="1482" y="5532"/>
                    <a:pt x="1059" y="4515"/>
                    <a:pt x="847" y="4579"/>
                  </a:cubicBezTo>
                  <a:cubicBezTo>
                    <a:pt x="635" y="4642"/>
                    <a:pt x="635" y="5786"/>
                    <a:pt x="741" y="7755"/>
                  </a:cubicBezTo>
                  <a:cubicBezTo>
                    <a:pt x="847" y="9725"/>
                    <a:pt x="1059" y="12520"/>
                    <a:pt x="1376" y="14299"/>
                  </a:cubicBezTo>
                  <a:cubicBezTo>
                    <a:pt x="1694" y="16077"/>
                    <a:pt x="2118" y="16840"/>
                    <a:pt x="2435" y="16776"/>
                  </a:cubicBezTo>
                  <a:cubicBezTo>
                    <a:pt x="2753" y="16713"/>
                    <a:pt x="2965" y="15823"/>
                    <a:pt x="2541" y="13600"/>
                  </a:cubicBezTo>
                  <a:cubicBezTo>
                    <a:pt x="2118" y="11376"/>
                    <a:pt x="1059" y="7819"/>
                    <a:pt x="529" y="5659"/>
                  </a:cubicBezTo>
                  <a:cubicBezTo>
                    <a:pt x="0" y="3499"/>
                    <a:pt x="0" y="2736"/>
                    <a:pt x="0" y="2736"/>
                  </a:cubicBezTo>
                  <a:cubicBezTo>
                    <a:pt x="0" y="2736"/>
                    <a:pt x="0" y="3499"/>
                    <a:pt x="529" y="5405"/>
                  </a:cubicBezTo>
                  <a:cubicBezTo>
                    <a:pt x="1059" y="7310"/>
                    <a:pt x="2118" y="10360"/>
                    <a:pt x="2859" y="12202"/>
                  </a:cubicBezTo>
                  <a:cubicBezTo>
                    <a:pt x="3600" y="14045"/>
                    <a:pt x="4024" y="14680"/>
                    <a:pt x="4235" y="14553"/>
                  </a:cubicBezTo>
                  <a:cubicBezTo>
                    <a:pt x="4447" y="14426"/>
                    <a:pt x="4447" y="13536"/>
                    <a:pt x="4129" y="11948"/>
                  </a:cubicBezTo>
                  <a:cubicBezTo>
                    <a:pt x="3812" y="10360"/>
                    <a:pt x="3176" y="8073"/>
                    <a:pt x="2541" y="6421"/>
                  </a:cubicBezTo>
                  <a:cubicBezTo>
                    <a:pt x="1906" y="4769"/>
                    <a:pt x="1271" y="3753"/>
                    <a:pt x="953" y="3562"/>
                  </a:cubicBezTo>
                  <a:cubicBezTo>
                    <a:pt x="635" y="3372"/>
                    <a:pt x="635" y="4007"/>
                    <a:pt x="953" y="6167"/>
                  </a:cubicBezTo>
                  <a:cubicBezTo>
                    <a:pt x="1271" y="8327"/>
                    <a:pt x="1906" y="12012"/>
                    <a:pt x="2435" y="14235"/>
                  </a:cubicBezTo>
                  <a:cubicBezTo>
                    <a:pt x="2965" y="16459"/>
                    <a:pt x="3388" y="17221"/>
                    <a:pt x="3918" y="17920"/>
                  </a:cubicBezTo>
                  <a:cubicBezTo>
                    <a:pt x="4447" y="18619"/>
                    <a:pt x="5082" y="19254"/>
                    <a:pt x="5506" y="19254"/>
                  </a:cubicBezTo>
                  <a:cubicBezTo>
                    <a:pt x="5929" y="19254"/>
                    <a:pt x="6141" y="18619"/>
                    <a:pt x="5718" y="16268"/>
                  </a:cubicBezTo>
                  <a:cubicBezTo>
                    <a:pt x="5294" y="13917"/>
                    <a:pt x="4235" y="9852"/>
                    <a:pt x="3388" y="7374"/>
                  </a:cubicBezTo>
                  <a:cubicBezTo>
                    <a:pt x="2541" y="4896"/>
                    <a:pt x="1906" y="4007"/>
                    <a:pt x="1588" y="3943"/>
                  </a:cubicBezTo>
                  <a:cubicBezTo>
                    <a:pt x="1271" y="3880"/>
                    <a:pt x="1271" y="4642"/>
                    <a:pt x="1906" y="6485"/>
                  </a:cubicBezTo>
                  <a:cubicBezTo>
                    <a:pt x="2541" y="8327"/>
                    <a:pt x="3812" y="11249"/>
                    <a:pt x="4871" y="13473"/>
                  </a:cubicBezTo>
                  <a:cubicBezTo>
                    <a:pt x="5929" y="15696"/>
                    <a:pt x="6776" y="17221"/>
                    <a:pt x="7306" y="18365"/>
                  </a:cubicBezTo>
                  <a:cubicBezTo>
                    <a:pt x="7835" y="19508"/>
                    <a:pt x="8047" y="20270"/>
                    <a:pt x="8047" y="20334"/>
                  </a:cubicBezTo>
                  <a:cubicBezTo>
                    <a:pt x="8047" y="20397"/>
                    <a:pt x="7835" y="19762"/>
                    <a:pt x="7094" y="17729"/>
                  </a:cubicBezTo>
                  <a:cubicBezTo>
                    <a:pt x="6353" y="15696"/>
                    <a:pt x="5082" y="12266"/>
                    <a:pt x="4341" y="10169"/>
                  </a:cubicBezTo>
                  <a:cubicBezTo>
                    <a:pt x="3600" y="8073"/>
                    <a:pt x="3388" y="7310"/>
                    <a:pt x="3600" y="7247"/>
                  </a:cubicBezTo>
                  <a:cubicBezTo>
                    <a:pt x="3812" y="7183"/>
                    <a:pt x="4447" y="7819"/>
                    <a:pt x="5612" y="9597"/>
                  </a:cubicBezTo>
                  <a:cubicBezTo>
                    <a:pt x="6776" y="11376"/>
                    <a:pt x="8471" y="14299"/>
                    <a:pt x="9424" y="16077"/>
                  </a:cubicBezTo>
                  <a:cubicBezTo>
                    <a:pt x="10376" y="17856"/>
                    <a:pt x="10588" y="18492"/>
                    <a:pt x="10694" y="19317"/>
                  </a:cubicBezTo>
                  <a:cubicBezTo>
                    <a:pt x="10800" y="20143"/>
                    <a:pt x="10800" y="21160"/>
                    <a:pt x="11012" y="21350"/>
                  </a:cubicBezTo>
                  <a:cubicBezTo>
                    <a:pt x="11224" y="21541"/>
                    <a:pt x="11647" y="20906"/>
                    <a:pt x="12282" y="18746"/>
                  </a:cubicBezTo>
                  <a:cubicBezTo>
                    <a:pt x="12918" y="16586"/>
                    <a:pt x="13765" y="12901"/>
                    <a:pt x="15035" y="9725"/>
                  </a:cubicBezTo>
                  <a:cubicBezTo>
                    <a:pt x="16306" y="6548"/>
                    <a:pt x="18000" y="3880"/>
                    <a:pt x="19165" y="2228"/>
                  </a:cubicBezTo>
                  <a:cubicBezTo>
                    <a:pt x="20329" y="576"/>
                    <a:pt x="20965" y="-59"/>
                    <a:pt x="21282" y="5"/>
                  </a:cubicBezTo>
                  <a:cubicBezTo>
                    <a:pt x="21600" y="68"/>
                    <a:pt x="21600" y="830"/>
                    <a:pt x="20224" y="3245"/>
                  </a:cubicBezTo>
                  <a:cubicBezTo>
                    <a:pt x="18847" y="5659"/>
                    <a:pt x="16094" y="9725"/>
                    <a:pt x="14188" y="12710"/>
                  </a:cubicBezTo>
                  <a:cubicBezTo>
                    <a:pt x="12282" y="15696"/>
                    <a:pt x="11224" y="17602"/>
                    <a:pt x="10376" y="19000"/>
                  </a:cubicBezTo>
                  <a:cubicBezTo>
                    <a:pt x="9529" y="20397"/>
                    <a:pt x="8894" y="21287"/>
                    <a:pt x="8788" y="21096"/>
                  </a:cubicBezTo>
                  <a:cubicBezTo>
                    <a:pt x="8682" y="20906"/>
                    <a:pt x="9106" y="19635"/>
                    <a:pt x="10588" y="16967"/>
                  </a:cubicBezTo>
                  <a:cubicBezTo>
                    <a:pt x="12071" y="14299"/>
                    <a:pt x="14612" y="10233"/>
                    <a:pt x="16200" y="7628"/>
                  </a:cubicBezTo>
                  <a:cubicBezTo>
                    <a:pt x="17788" y="5023"/>
                    <a:pt x="18424" y="3880"/>
                    <a:pt x="18424" y="3626"/>
                  </a:cubicBezTo>
                  <a:cubicBezTo>
                    <a:pt x="18424" y="3372"/>
                    <a:pt x="17788" y="4007"/>
                    <a:pt x="16729" y="6103"/>
                  </a:cubicBezTo>
                  <a:cubicBezTo>
                    <a:pt x="15671" y="8200"/>
                    <a:pt x="14188" y="11757"/>
                    <a:pt x="13447" y="13854"/>
                  </a:cubicBezTo>
                  <a:cubicBezTo>
                    <a:pt x="12706" y="15950"/>
                    <a:pt x="12706" y="16586"/>
                    <a:pt x="13235" y="17094"/>
                  </a:cubicBezTo>
                  <a:cubicBezTo>
                    <a:pt x="13765" y="17602"/>
                    <a:pt x="14824" y="17983"/>
                    <a:pt x="15882" y="18365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878916" y="3222585"/>
              <a:ext cx="57622" cy="6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19766" fill="norm" stroke="1" extrusionOk="0">
                  <a:moveTo>
                    <a:pt x="13114" y="3108"/>
                  </a:moveTo>
                  <a:cubicBezTo>
                    <a:pt x="9257" y="2473"/>
                    <a:pt x="5400" y="1837"/>
                    <a:pt x="3086" y="3108"/>
                  </a:cubicBezTo>
                  <a:cubicBezTo>
                    <a:pt x="771" y="4379"/>
                    <a:pt x="0" y="7555"/>
                    <a:pt x="0" y="10732"/>
                  </a:cubicBezTo>
                  <a:cubicBezTo>
                    <a:pt x="0" y="13908"/>
                    <a:pt x="771" y="17085"/>
                    <a:pt x="3086" y="18673"/>
                  </a:cubicBezTo>
                  <a:cubicBezTo>
                    <a:pt x="5400" y="20261"/>
                    <a:pt x="9257" y="20261"/>
                    <a:pt x="12729" y="17720"/>
                  </a:cubicBezTo>
                  <a:cubicBezTo>
                    <a:pt x="16200" y="15179"/>
                    <a:pt x="19286" y="10096"/>
                    <a:pt x="20443" y="5967"/>
                  </a:cubicBezTo>
                  <a:cubicBezTo>
                    <a:pt x="21600" y="1837"/>
                    <a:pt x="20829" y="-1339"/>
                    <a:pt x="19286" y="567"/>
                  </a:cubicBezTo>
                  <a:cubicBezTo>
                    <a:pt x="17743" y="2473"/>
                    <a:pt x="15429" y="9461"/>
                    <a:pt x="13114" y="16449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896858" y="3216976"/>
              <a:ext cx="2208792" cy="115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82" fill="norm" stroke="1" extrusionOk="0">
                  <a:moveTo>
                    <a:pt x="176" y="299"/>
                  </a:moveTo>
                  <a:cubicBezTo>
                    <a:pt x="114" y="141"/>
                    <a:pt x="52" y="-18"/>
                    <a:pt x="21" y="2"/>
                  </a:cubicBezTo>
                  <a:cubicBezTo>
                    <a:pt x="-10" y="22"/>
                    <a:pt x="-10" y="220"/>
                    <a:pt x="42" y="794"/>
                  </a:cubicBezTo>
                  <a:cubicBezTo>
                    <a:pt x="93" y="1369"/>
                    <a:pt x="197" y="2320"/>
                    <a:pt x="311" y="3153"/>
                  </a:cubicBezTo>
                  <a:cubicBezTo>
                    <a:pt x="424" y="3985"/>
                    <a:pt x="549" y="4698"/>
                    <a:pt x="714" y="5570"/>
                  </a:cubicBezTo>
                  <a:cubicBezTo>
                    <a:pt x="880" y="6442"/>
                    <a:pt x="1087" y="7473"/>
                    <a:pt x="1273" y="8285"/>
                  </a:cubicBezTo>
                  <a:cubicBezTo>
                    <a:pt x="1459" y="9098"/>
                    <a:pt x="1624" y="9692"/>
                    <a:pt x="1873" y="10425"/>
                  </a:cubicBezTo>
                  <a:cubicBezTo>
                    <a:pt x="2121" y="11159"/>
                    <a:pt x="2452" y="12030"/>
                    <a:pt x="2845" y="12823"/>
                  </a:cubicBezTo>
                  <a:cubicBezTo>
                    <a:pt x="3238" y="13616"/>
                    <a:pt x="3693" y="14329"/>
                    <a:pt x="4107" y="14904"/>
                  </a:cubicBezTo>
                  <a:cubicBezTo>
                    <a:pt x="4521" y="15479"/>
                    <a:pt x="4893" y="15914"/>
                    <a:pt x="5359" y="16251"/>
                  </a:cubicBezTo>
                  <a:cubicBezTo>
                    <a:pt x="5824" y="16588"/>
                    <a:pt x="6383" y="16826"/>
                    <a:pt x="6962" y="17044"/>
                  </a:cubicBezTo>
                  <a:cubicBezTo>
                    <a:pt x="7542" y="17262"/>
                    <a:pt x="8142" y="17460"/>
                    <a:pt x="8783" y="17658"/>
                  </a:cubicBezTo>
                  <a:cubicBezTo>
                    <a:pt x="9424" y="17856"/>
                    <a:pt x="10107" y="18055"/>
                    <a:pt x="10790" y="18213"/>
                  </a:cubicBezTo>
                  <a:cubicBezTo>
                    <a:pt x="11473" y="18372"/>
                    <a:pt x="12156" y="18491"/>
                    <a:pt x="12807" y="18629"/>
                  </a:cubicBezTo>
                  <a:cubicBezTo>
                    <a:pt x="13459" y="18768"/>
                    <a:pt x="14080" y="18927"/>
                    <a:pt x="14700" y="19125"/>
                  </a:cubicBezTo>
                  <a:cubicBezTo>
                    <a:pt x="15321" y="19323"/>
                    <a:pt x="15942" y="19561"/>
                    <a:pt x="16635" y="19799"/>
                  </a:cubicBezTo>
                  <a:cubicBezTo>
                    <a:pt x="17328" y="20036"/>
                    <a:pt x="18093" y="20274"/>
                    <a:pt x="18745" y="20472"/>
                  </a:cubicBezTo>
                  <a:cubicBezTo>
                    <a:pt x="19397" y="20670"/>
                    <a:pt x="19935" y="20829"/>
                    <a:pt x="20349" y="20928"/>
                  </a:cubicBezTo>
                  <a:cubicBezTo>
                    <a:pt x="20762" y="21027"/>
                    <a:pt x="21052" y="21067"/>
                    <a:pt x="21238" y="21166"/>
                  </a:cubicBezTo>
                  <a:cubicBezTo>
                    <a:pt x="21424" y="21265"/>
                    <a:pt x="21507" y="21423"/>
                    <a:pt x="21590" y="21582"/>
                  </a:cubicBezTo>
                </a:path>
              </a:pathLst>
            </a:custGeom>
            <a:noFill/>
            <a:ln w="127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9023350" y="1001777"/>
              <a:ext cx="44450" cy="50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18514" y="3043"/>
                  </a:moveTo>
                  <a:cubicBezTo>
                    <a:pt x="18514" y="2597"/>
                    <a:pt x="18514" y="2150"/>
                    <a:pt x="18514" y="1526"/>
                  </a:cubicBezTo>
                  <a:cubicBezTo>
                    <a:pt x="18514" y="901"/>
                    <a:pt x="18514" y="98"/>
                    <a:pt x="18000" y="8"/>
                  </a:cubicBezTo>
                  <a:cubicBezTo>
                    <a:pt x="17486" y="-81"/>
                    <a:pt x="16457" y="544"/>
                    <a:pt x="13886" y="2150"/>
                  </a:cubicBezTo>
                  <a:cubicBezTo>
                    <a:pt x="11314" y="3757"/>
                    <a:pt x="7200" y="6345"/>
                    <a:pt x="4629" y="9336"/>
                  </a:cubicBezTo>
                  <a:cubicBezTo>
                    <a:pt x="2057" y="12326"/>
                    <a:pt x="1029" y="15717"/>
                    <a:pt x="514" y="17636"/>
                  </a:cubicBezTo>
                  <a:cubicBezTo>
                    <a:pt x="0" y="19555"/>
                    <a:pt x="0" y="20002"/>
                    <a:pt x="0" y="20493"/>
                  </a:cubicBezTo>
                  <a:cubicBezTo>
                    <a:pt x="0" y="20983"/>
                    <a:pt x="0" y="21519"/>
                    <a:pt x="1029" y="21385"/>
                  </a:cubicBezTo>
                  <a:cubicBezTo>
                    <a:pt x="2057" y="21251"/>
                    <a:pt x="4114" y="20448"/>
                    <a:pt x="6686" y="18618"/>
                  </a:cubicBezTo>
                  <a:cubicBezTo>
                    <a:pt x="9257" y="16788"/>
                    <a:pt x="12343" y="13932"/>
                    <a:pt x="14914" y="11121"/>
                  </a:cubicBezTo>
                  <a:cubicBezTo>
                    <a:pt x="17486" y="8309"/>
                    <a:pt x="19543" y="5542"/>
                    <a:pt x="20571" y="3891"/>
                  </a:cubicBezTo>
                  <a:cubicBezTo>
                    <a:pt x="21600" y="2240"/>
                    <a:pt x="21600" y="1704"/>
                    <a:pt x="21086" y="1213"/>
                  </a:cubicBezTo>
                  <a:cubicBezTo>
                    <a:pt x="20571" y="722"/>
                    <a:pt x="19543" y="276"/>
                    <a:pt x="18000" y="365"/>
                  </a:cubicBezTo>
                  <a:cubicBezTo>
                    <a:pt x="16457" y="455"/>
                    <a:pt x="14400" y="1079"/>
                    <a:pt x="12857" y="2954"/>
                  </a:cubicBezTo>
                  <a:cubicBezTo>
                    <a:pt x="11314" y="4828"/>
                    <a:pt x="10286" y="7952"/>
                    <a:pt x="9771" y="10719"/>
                  </a:cubicBezTo>
                  <a:cubicBezTo>
                    <a:pt x="9257" y="13486"/>
                    <a:pt x="9257" y="15896"/>
                    <a:pt x="9771" y="17726"/>
                  </a:cubicBezTo>
                  <a:cubicBezTo>
                    <a:pt x="10286" y="19555"/>
                    <a:pt x="11314" y="20805"/>
                    <a:pt x="13371" y="21028"/>
                  </a:cubicBezTo>
                  <a:cubicBezTo>
                    <a:pt x="15429" y="21251"/>
                    <a:pt x="18514" y="20448"/>
                    <a:pt x="21600" y="19645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9063151" y="902491"/>
              <a:ext cx="1096424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217" y="3422"/>
                  </a:moveTo>
                  <a:cubicBezTo>
                    <a:pt x="92" y="3137"/>
                    <a:pt x="-33" y="2851"/>
                    <a:pt x="9" y="2673"/>
                  </a:cubicBezTo>
                  <a:cubicBezTo>
                    <a:pt x="50" y="2495"/>
                    <a:pt x="258" y="2424"/>
                    <a:pt x="966" y="2317"/>
                  </a:cubicBezTo>
                  <a:cubicBezTo>
                    <a:pt x="1673" y="2210"/>
                    <a:pt x="2880" y="2067"/>
                    <a:pt x="4191" y="1889"/>
                  </a:cubicBezTo>
                  <a:cubicBezTo>
                    <a:pt x="5502" y="1711"/>
                    <a:pt x="6917" y="1497"/>
                    <a:pt x="8249" y="1283"/>
                  </a:cubicBezTo>
                  <a:cubicBezTo>
                    <a:pt x="9581" y="1069"/>
                    <a:pt x="10829" y="855"/>
                    <a:pt x="12224" y="642"/>
                  </a:cubicBezTo>
                  <a:cubicBezTo>
                    <a:pt x="13618" y="428"/>
                    <a:pt x="15158" y="214"/>
                    <a:pt x="16490" y="107"/>
                  </a:cubicBezTo>
                  <a:cubicBezTo>
                    <a:pt x="17821" y="0"/>
                    <a:pt x="18945" y="0"/>
                    <a:pt x="19611" y="0"/>
                  </a:cubicBezTo>
                  <a:cubicBezTo>
                    <a:pt x="20277" y="0"/>
                    <a:pt x="20485" y="0"/>
                    <a:pt x="20672" y="107"/>
                  </a:cubicBezTo>
                  <a:cubicBezTo>
                    <a:pt x="20859" y="214"/>
                    <a:pt x="21026" y="428"/>
                    <a:pt x="21172" y="1283"/>
                  </a:cubicBezTo>
                  <a:cubicBezTo>
                    <a:pt x="21317" y="2139"/>
                    <a:pt x="21442" y="3636"/>
                    <a:pt x="21505" y="5739"/>
                  </a:cubicBezTo>
                  <a:cubicBezTo>
                    <a:pt x="21567" y="7842"/>
                    <a:pt x="21567" y="10550"/>
                    <a:pt x="21546" y="13046"/>
                  </a:cubicBezTo>
                  <a:cubicBezTo>
                    <a:pt x="21525" y="15541"/>
                    <a:pt x="21484" y="17822"/>
                    <a:pt x="21401" y="19212"/>
                  </a:cubicBezTo>
                  <a:cubicBezTo>
                    <a:pt x="21317" y="20602"/>
                    <a:pt x="21192" y="21101"/>
                    <a:pt x="21068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9017000" y="1493041"/>
              <a:ext cx="1250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" y="16800"/>
                    <a:pt x="219" y="12000"/>
                    <a:pt x="566" y="9600"/>
                  </a:cubicBezTo>
                  <a:cubicBezTo>
                    <a:pt x="914" y="7200"/>
                    <a:pt x="1498" y="7200"/>
                    <a:pt x="2577" y="7200"/>
                  </a:cubicBezTo>
                  <a:cubicBezTo>
                    <a:pt x="3655" y="7200"/>
                    <a:pt x="5226" y="7200"/>
                    <a:pt x="6688" y="6600"/>
                  </a:cubicBezTo>
                  <a:cubicBezTo>
                    <a:pt x="8150" y="6000"/>
                    <a:pt x="9503" y="4800"/>
                    <a:pt x="10964" y="4200"/>
                  </a:cubicBezTo>
                  <a:cubicBezTo>
                    <a:pt x="12426" y="3600"/>
                    <a:pt x="13998" y="3600"/>
                    <a:pt x="15570" y="3600"/>
                  </a:cubicBezTo>
                  <a:cubicBezTo>
                    <a:pt x="17141" y="3600"/>
                    <a:pt x="18713" y="3600"/>
                    <a:pt x="19718" y="3000"/>
                  </a:cubicBezTo>
                  <a:cubicBezTo>
                    <a:pt x="20723" y="2400"/>
                    <a:pt x="21161" y="1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0" y="4947441"/>
              <a:ext cx="126809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" y="19059"/>
                    <a:pt x="260" y="16518"/>
                    <a:pt x="389" y="14400"/>
                  </a:cubicBezTo>
                  <a:cubicBezTo>
                    <a:pt x="519" y="12282"/>
                    <a:pt x="649" y="10588"/>
                    <a:pt x="781" y="9318"/>
                  </a:cubicBezTo>
                  <a:cubicBezTo>
                    <a:pt x="912" y="8047"/>
                    <a:pt x="1046" y="7200"/>
                    <a:pt x="1188" y="6565"/>
                  </a:cubicBezTo>
                  <a:cubicBezTo>
                    <a:pt x="1330" y="5929"/>
                    <a:pt x="1482" y="5506"/>
                    <a:pt x="1622" y="5294"/>
                  </a:cubicBezTo>
                  <a:cubicBezTo>
                    <a:pt x="1763" y="5082"/>
                    <a:pt x="1893" y="5082"/>
                    <a:pt x="2032" y="5082"/>
                  </a:cubicBezTo>
                  <a:cubicBezTo>
                    <a:pt x="2170" y="5082"/>
                    <a:pt x="2318" y="5082"/>
                    <a:pt x="2472" y="5082"/>
                  </a:cubicBezTo>
                  <a:cubicBezTo>
                    <a:pt x="2625" y="5082"/>
                    <a:pt x="2783" y="5082"/>
                    <a:pt x="2922" y="5082"/>
                  </a:cubicBezTo>
                  <a:cubicBezTo>
                    <a:pt x="3061" y="5082"/>
                    <a:pt x="3180" y="5082"/>
                    <a:pt x="3299" y="5082"/>
                  </a:cubicBezTo>
                  <a:cubicBezTo>
                    <a:pt x="3418" y="5082"/>
                    <a:pt x="3537" y="5082"/>
                    <a:pt x="3661" y="5082"/>
                  </a:cubicBezTo>
                  <a:cubicBezTo>
                    <a:pt x="3786" y="5082"/>
                    <a:pt x="3915" y="5082"/>
                    <a:pt x="4043" y="5082"/>
                  </a:cubicBezTo>
                  <a:cubicBezTo>
                    <a:pt x="4171" y="5082"/>
                    <a:pt x="4298" y="5082"/>
                    <a:pt x="4427" y="4871"/>
                  </a:cubicBezTo>
                  <a:cubicBezTo>
                    <a:pt x="4557" y="4659"/>
                    <a:pt x="4691" y="4235"/>
                    <a:pt x="4826" y="4024"/>
                  </a:cubicBezTo>
                  <a:cubicBezTo>
                    <a:pt x="4961" y="3812"/>
                    <a:pt x="5098" y="3812"/>
                    <a:pt x="5239" y="3600"/>
                  </a:cubicBezTo>
                  <a:cubicBezTo>
                    <a:pt x="5379" y="3388"/>
                    <a:pt x="5523" y="2965"/>
                    <a:pt x="5670" y="2541"/>
                  </a:cubicBezTo>
                  <a:cubicBezTo>
                    <a:pt x="5816" y="2118"/>
                    <a:pt x="5963" y="1694"/>
                    <a:pt x="6115" y="1482"/>
                  </a:cubicBezTo>
                  <a:cubicBezTo>
                    <a:pt x="6266" y="1271"/>
                    <a:pt x="6421" y="1271"/>
                    <a:pt x="6582" y="1059"/>
                  </a:cubicBezTo>
                  <a:cubicBezTo>
                    <a:pt x="6742" y="847"/>
                    <a:pt x="6908" y="424"/>
                    <a:pt x="7068" y="212"/>
                  </a:cubicBezTo>
                  <a:cubicBezTo>
                    <a:pt x="7229" y="0"/>
                    <a:pt x="7384" y="0"/>
                    <a:pt x="7505" y="0"/>
                  </a:cubicBezTo>
                  <a:cubicBezTo>
                    <a:pt x="7625" y="0"/>
                    <a:pt x="7712" y="0"/>
                    <a:pt x="7793" y="0"/>
                  </a:cubicBezTo>
                  <a:cubicBezTo>
                    <a:pt x="7874" y="0"/>
                    <a:pt x="7950" y="0"/>
                    <a:pt x="8031" y="0"/>
                  </a:cubicBezTo>
                  <a:cubicBezTo>
                    <a:pt x="8112" y="0"/>
                    <a:pt x="8199" y="0"/>
                    <a:pt x="8327" y="0"/>
                  </a:cubicBezTo>
                  <a:cubicBezTo>
                    <a:pt x="8455" y="0"/>
                    <a:pt x="8624" y="0"/>
                    <a:pt x="8797" y="0"/>
                  </a:cubicBezTo>
                  <a:cubicBezTo>
                    <a:pt x="8970" y="0"/>
                    <a:pt x="9147" y="0"/>
                    <a:pt x="9273" y="0"/>
                  </a:cubicBezTo>
                  <a:cubicBezTo>
                    <a:pt x="9399" y="0"/>
                    <a:pt x="9475" y="0"/>
                    <a:pt x="9558" y="0"/>
                  </a:cubicBezTo>
                  <a:cubicBezTo>
                    <a:pt x="9641" y="0"/>
                    <a:pt x="9731" y="0"/>
                    <a:pt x="9818" y="0"/>
                  </a:cubicBezTo>
                  <a:cubicBezTo>
                    <a:pt x="9904" y="0"/>
                    <a:pt x="9987" y="0"/>
                    <a:pt x="10079" y="0"/>
                  </a:cubicBezTo>
                  <a:cubicBezTo>
                    <a:pt x="10171" y="0"/>
                    <a:pt x="10272" y="0"/>
                    <a:pt x="10412" y="0"/>
                  </a:cubicBezTo>
                  <a:cubicBezTo>
                    <a:pt x="10553" y="0"/>
                    <a:pt x="10733" y="0"/>
                    <a:pt x="10861" y="0"/>
                  </a:cubicBezTo>
                  <a:cubicBezTo>
                    <a:pt x="10989" y="0"/>
                    <a:pt x="11065" y="0"/>
                    <a:pt x="11152" y="0"/>
                  </a:cubicBezTo>
                  <a:cubicBezTo>
                    <a:pt x="11238" y="0"/>
                    <a:pt x="11335" y="0"/>
                    <a:pt x="11431" y="0"/>
                  </a:cubicBezTo>
                  <a:cubicBezTo>
                    <a:pt x="11526" y="0"/>
                    <a:pt x="11620" y="0"/>
                    <a:pt x="11721" y="0"/>
                  </a:cubicBezTo>
                  <a:cubicBezTo>
                    <a:pt x="11822" y="0"/>
                    <a:pt x="11930" y="0"/>
                    <a:pt x="12024" y="0"/>
                  </a:cubicBezTo>
                  <a:cubicBezTo>
                    <a:pt x="12118" y="0"/>
                    <a:pt x="12197" y="0"/>
                    <a:pt x="12293" y="0"/>
                  </a:cubicBezTo>
                  <a:cubicBezTo>
                    <a:pt x="12388" y="0"/>
                    <a:pt x="12500" y="0"/>
                    <a:pt x="12650" y="0"/>
                  </a:cubicBezTo>
                  <a:cubicBezTo>
                    <a:pt x="12799" y="0"/>
                    <a:pt x="12987" y="0"/>
                    <a:pt x="13125" y="0"/>
                  </a:cubicBezTo>
                  <a:cubicBezTo>
                    <a:pt x="13264" y="0"/>
                    <a:pt x="13354" y="0"/>
                    <a:pt x="13457" y="212"/>
                  </a:cubicBezTo>
                  <a:cubicBezTo>
                    <a:pt x="13560" y="424"/>
                    <a:pt x="13675" y="847"/>
                    <a:pt x="13782" y="1059"/>
                  </a:cubicBezTo>
                  <a:cubicBezTo>
                    <a:pt x="13888" y="1271"/>
                    <a:pt x="13985" y="1271"/>
                    <a:pt x="14085" y="1271"/>
                  </a:cubicBezTo>
                  <a:cubicBezTo>
                    <a:pt x="14184" y="1271"/>
                    <a:pt x="14285" y="1271"/>
                    <a:pt x="14377" y="1271"/>
                  </a:cubicBezTo>
                  <a:cubicBezTo>
                    <a:pt x="14469" y="1271"/>
                    <a:pt x="14551" y="1271"/>
                    <a:pt x="14699" y="1271"/>
                  </a:cubicBezTo>
                  <a:cubicBezTo>
                    <a:pt x="14847" y="1271"/>
                    <a:pt x="15060" y="1271"/>
                    <a:pt x="15256" y="1271"/>
                  </a:cubicBezTo>
                  <a:cubicBezTo>
                    <a:pt x="15453" y="1271"/>
                    <a:pt x="15633" y="1271"/>
                    <a:pt x="15781" y="1271"/>
                  </a:cubicBezTo>
                  <a:cubicBezTo>
                    <a:pt x="15929" y="1271"/>
                    <a:pt x="16044" y="1271"/>
                    <a:pt x="16195" y="1271"/>
                  </a:cubicBezTo>
                  <a:cubicBezTo>
                    <a:pt x="16347" y="1271"/>
                    <a:pt x="16534" y="1271"/>
                    <a:pt x="16673" y="1271"/>
                  </a:cubicBezTo>
                  <a:cubicBezTo>
                    <a:pt x="16812" y="1271"/>
                    <a:pt x="16902" y="1271"/>
                    <a:pt x="17052" y="1271"/>
                  </a:cubicBezTo>
                  <a:cubicBezTo>
                    <a:pt x="17201" y="1271"/>
                    <a:pt x="17411" y="1271"/>
                    <a:pt x="17564" y="1271"/>
                  </a:cubicBezTo>
                  <a:cubicBezTo>
                    <a:pt x="17717" y="1271"/>
                    <a:pt x="17814" y="1271"/>
                    <a:pt x="17951" y="1271"/>
                  </a:cubicBezTo>
                  <a:cubicBezTo>
                    <a:pt x="18088" y="1271"/>
                    <a:pt x="18265" y="1271"/>
                    <a:pt x="18451" y="1271"/>
                  </a:cubicBezTo>
                  <a:cubicBezTo>
                    <a:pt x="18636" y="1271"/>
                    <a:pt x="18831" y="1271"/>
                    <a:pt x="19017" y="1271"/>
                  </a:cubicBezTo>
                  <a:cubicBezTo>
                    <a:pt x="19202" y="1271"/>
                    <a:pt x="19379" y="1271"/>
                    <a:pt x="19547" y="1271"/>
                  </a:cubicBezTo>
                  <a:cubicBezTo>
                    <a:pt x="19714" y="1271"/>
                    <a:pt x="19873" y="1271"/>
                    <a:pt x="20030" y="1482"/>
                  </a:cubicBezTo>
                  <a:cubicBezTo>
                    <a:pt x="20187" y="1694"/>
                    <a:pt x="20342" y="2118"/>
                    <a:pt x="20515" y="2965"/>
                  </a:cubicBezTo>
                  <a:cubicBezTo>
                    <a:pt x="20688" y="3812"/>
                    <a:pt x="20879" y="5082"/>
                    <a:pt x="21063" y="6565"/>
                  </a:cubicBezTo>
                  <a:cubicBezTo>
                    <a:pt x="21247" y="8047"/>
                    <a:pt x="21423" y="9741"/>
                    <a:pt x="21600" y="1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97792" y="1763445"/>
              <a:ext cx="824559" cy="4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66" fill="norm" stroke="1" extrusionOk="0">
                  <a:moveTo>
                    <a:pt x="9113" y="432"/>
                  </a:moveTo>
                  <a:cubicBezTo>
                    <a:pt x="8837" y="282"/>
                    <a:pt x="8560" y="131"/>
                    <a:pt x="8255" y="56"/>
                  </a:cubicBezTo>
                  <a:cubicBezTo>
                    <a:pt x="7950" y="-19"/>
                    <a:pt x="7618" y="-19"/>
                    <a:pt x="6981" y="56"/>
                  </a:cubicBezTo>
                  <a:cubicBezTo>
                    <a:pt x="6344" y="131"/>
                    <a:pt x="5403" y="282"/>
                    <a:pt x="4572" y="497"/>
                  </a:cubicBezTo>
                  <a:cubicBezTo>
                    <a:pt x="3741" y="712"/>
                    <a:pt x="3021" y="991"/>
                    <a:pt x="2357" y="1324"/>
                  </a:cubicBezTo>
                  <a:cubicBezTo>
                    <a:pt x="1692" y="1657"/>
                    <a:pt x="1083" y="2044"/>
                    <a:pt x="667" y="2420"/>
                  </a:cubicBezTo>
                  <a:cubicBezTo>
                    <a:pt x="252" y="2797"/>
                    <a:pt x="30" y="3162"/>
                    <a:pt x="3" y="3560"/>
                  </a:cubicBezTo>
                  <a:cubicBezTo>
                    <a:pt x="-25" y="3957"/>
                    <a:pt x="141" y="4387"/>
                    <a:pt x="335" y="4801"/>
                  </a:cubicBezTo>
                  <a:cubicBezTo>
                    <a:pt x="529" y="5214"/>
                    <a:pt x="750" y="5612"/>
                    <a:pt x="1027" y="6031"/>
                  </a:cubicBezTo>
                  <a:cubicBezTo>
                    <a:pt x="1304" y="6450"/>
                    <a:pt x="1637" y="6891"/>
                    <a:pt x="1941" y="7294"/>
                  </a:cubicBezTo>
                  <a:cubicBezTo>
                    <a:pt x="2246" y="7697"/>
                    <a:pt x="2523" y="8062"/>
                    <a:pt x="2883" y="8444"/>
                  </a:cubicBezTo>
                  <a:cubicBezTo>
                    <a:pt x="3243" y="8825"/>
                    <a:pt x="3686" y="9223"/>
                    <a:pt x="4101" y="9631"/>
                  </a:cubicBezTo>
                  <a:cubicBezTo>
                    <a:pt x="4517" y="10040"/>
                    <a:pt x="4904" y="10459"/>
                    <a:pt x="5292" y="10872"/>
                  </a:cubicBezTo>
                  <a:cubicBezTo>
                    <a:pt x="5680" y="11286"/>
                    <a:pt x="6067" y="11694"/>
                    <a:pt x="6455" y="12103"/>
                  </a:cubicBezTo>
                  <a:cubicBezTo>
                    <a:pt x="6843" y="12511"/>
                    <a:pt x="7230" y="12920"/>
                    <a:pt x="7590" y="13312"/>
                  </a:cubicBezTo>
                  <a:cubicBezTo>
                    <a:pt x="7950" y="13704"/>
                    <a:pt x="8283" y="14080"/>
                    <a:pt x="8587" y="14456"/>
                  </a:cubicBezTo>
                  <a:cubicBezTo>
                    <a:pt x="8892" y="14832"/>
                    <a:pt x="9169" y="15208"/>
                    <a:pt x="9390" y="15595"/>
                  </a:cubicBezTo>
                  <a:cubicBezTo>
                    <a:pt x="9612" y="15982"/>
                    <a:pt x="9778" y="16380"/>
                    <a:pt x="9889" y="16804"/>
                  </a:cubicBezTo>
                  <a:cubicBezTo>
                    <a:pt x="10000" y="17229"/>
                    <a:pt x="10055" y="17680"/>
                    <a:pt x="10083" y="18115"/>
                  </a:cubicBezTo>
                  <a:cubicBezTo>
                    <a:pt x="10110" y="18551"/>
                    <a:pt x="10110" y="18970"/>
                    <a:pt x="9972" y="19367"/>
                  </a:cubicBezTo>
                  <a:cubicBezTo>
                    <a:pt x="9833" y="19765"/>
                    <a:pt x="9557" y="20141"/>
                    <a:pt x="9252" y="20463"/>
                  </a:cubicBezTo>
                  <a:cubicBezTo>
                    <a:pt x="8947" y="20786"/>
                    <a:pt x="8615" y="21054"/>
                    <a:pt x="8421" y="21221"/>
                  </a:cubicBezTo>
                  <a:cubicBezTo>
                    <a:pt x="8227" y="21388"/>
                    <a:pt x="8172" y="21452"/>
                    <a:pt x="8255" y="21500"/>
                  </a:cubicBezTo>
                  <a:cubicBezTo>
                    <a:pt x="8338" y="21549"/>
                    <a:pt x="8560" y="21581"/>
                    <a:pt x="9280" y="21560"/>
                  </a:cubicBezTo>
                  <a:cubicBezTo>
                    <a:pt x="10000" y="21538"/>
                    <a:pt x="11218" y="21463"/>
                    <a:pt x="12575" y="21393"/>
                  </a:cubicBezTo>
                  <a:cubicBezTo>
                    <a:pt x="13932" y="21323"/>
                    <a:pt x="15427" y="21259"/>
                    <a:pt x="16950" y="21183"/>
                  </a:cubicBezTo>
                  <a:cubicBezTo>
                    <a:pt x="18473" y="21108"/>
                    <a:pt x="20024" y="21022"/>
                    <a:pt x="21575" y="20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969809" y="5828447"/>
              <a:ext cx="156035" cy="22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353" fill="norm" stroke="1" extrusionOk="0">
                  <a:moveTo>
                    <a:pt x="1914" y="3790"/>
                  </a:moveTo>
                  <a:cubicBezTo>
                    <a:pt x="792" y="2377"/>
                    <a:pt x="-330" y="964"/>
                    <a:pt x="91" y="359"/>
                  </a:cubicBezTo>
                  <a:cubicBezTo>
                    <a:pt x="512" y="-247"/>
                    <a:pt x="2475" y="-45"/>
                    <a:pt x="5982" y="661"/>
                  </a:cubicBezTo>
                  <a:cubicBezTo>
                    <a:pt x="9488" y="1368"/>
                    <a:pt x="14538" y="2579"/>
                    <a:pt x="17483" y="3589"/>
                  </a:cubicBezTo>
                  <a:cubicBezTo>
                    <a:pt x="20428" y="4598"/>
                    <a:pt x="21270" y="5405"/>
                    <a:pt x="20288" y="7222"/>
                  </a:cubicBezTo>
                  <a:cubicBezTo>
                    <a:pt x="19306" y="9039"/>
                    <a:pt x="16501" y="11865"/>
                    <a:pt x="13696" y="14389"/>
                  </a:cubicBezTo>
                  <a:cubicBezTo>
                    <a:pt x="10891" y="16912"/>
                    <a:pt x="8086" y="19132"/>
                    <a:pt x="5280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600200" y="5286557"/>
              <a:ext cx="160051" cy="510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52" fill="norm" stroke="1" extrusionOk="0">
                  <a:moveTo>
                    <a:pt x="2492" y="7860"/>
                  </a:moveTo>
                  <a:cubicBezTo>
                    <a:pt x="2215" y="9985"/>
                    <a:pt x="1938" y="12109"/>
                    <a:pt x="1800" y="14057"/>
                  </a:cubicBezTo>
                  <a:cubicBezTo>
                    <a:pt x="1662" y="16004"/>
                    <a:pt x="1662" y="17775"/>
                    <a:pt x="1523" y="19059"/>
                  </a:cubicBezTo>
                  <a:cubicBezTo>
                    <a:pt x="1385" y="20342"/>
                    <a:pt x="1108" y="21139"/>
                    <a:pt x="831" y="21316"/>
                  </a:cubicBezTo>
                  <a:cubicBezTo>
                    <a:pt x="554" y="21493"/>
                    <a:pt x="277" y="21050"/>
                    <a:pt x="277" y="19191"/>
                  </a:cubicBezTo>
                  <a:cubicBezTo>
                    <a:pt x="277" y="17332"/>
                    <a:pt x="554" y="14057"/>
                    <a:pt x="1108" y="10959"/>
                  </a:cubicBezTo>
                  <a:cubicBezTo>
                    <a:pt x="1662" y="7860"/>
                    <a:pt x="2492" y="4939"/>
                    <a:pt x="3046" y="3124"/>
                  </a:cubicBezTo>
                  <a:cubicBezTo>
                    <a:pt x="3600" y="1309"/>
                    <a:pt x="3877" y="601"/>
                    <a:pt x="5400" y="247"/>
                  </a:cubicBezTo>
                  <a:cubicBezTo>
                    <a:pt x="6923" y="-107"/>
                    <a:pt x="9692" y="-107"/>
                    <a:pt x="12738" y="424"/>
                  </a:cubicBezTo>
                  <a:cubicBezTo>
                    <a:pt x="15785" y="955"/>
                    <a:pt x="19108" y="2018"/>
                    <a:pt x="20354" y="2947"/>
                  </a:cubicBezTo>
                  <a:cubicBezTo>
                    <a:pt x="21600" y="3877"/>
                    <a:pt x="20769" y="4673"/>
                    <a:pt x="18692" y="5426"/>
                  </a:cubicBezTo>
                  <a:cubicBezTo>
                    <a:pt x="16615" y="6178"/>
                    <a:pt x="13292" y="6886"/>
                    <a:pt x="9969" y="7550"/>
                  </a:cubicBezTo>
                  <a:cubicBezTo>
                    <a:pt x="6646" y="8214"/>
                    <a:pt x="3323" y="8834"/>
                    <a:pt x="0" y="9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752600" y="5563391"/>
              <a:ext cx="139700" cy="18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5040"/>
                  </a:moveTo>
                  <a:cubicBezTo>
                    <a:pt x="982" y="4080"/>
                    <a:pt x="1964" y="3120"/>
                    <a:pt x="3273" y="3000"/>
                  </a:cubicBezTo>
                  <a:cubicBezTo>
                    <a:pt x="4582" y="2880"/>
                    <a:pt x="6218" y="3600"/>
                    <a:pt x="7855" y="5280"/>
                  </a:cubicBezTo>
                  <a:cubicBezTo>
                    <a:pt x="9491" y="6960"/>
                    <a:pt x="11127" y="9600"/>
                    <a:pt x="11291" y="12240"/>
                  </a:cubicBezTo>
                  <a:cubicBezTo>
                    <a:pt x="11455" y="14880"/>
                    <a:pt x="10145" y="17520"/>
                    <a:pt x="8673" y="19200"/>
                  </a:cubicBezTo>
                  <a:cubicBezTo>
                    <a:pt x="7200" y="20880"/>
                    <a:pt x="5564" y="21600"/>
                    <a:pt x="4255" y="21480"/>
                  </a:cubicBezTo>
                  <a:cubicBezTo>
                    <a:pt x="2945" y="21360"/>
                    <a:pt x="1964" y="20400"/>
                    <a:pt x="2127" y="17880"/>
                  </a:cubicBezTo>
                  <a:cubicBezTo>
                    <a:pt x="2291" y="15360"/>
                    <a:pt x="3600" y="11280"/>
                    <a:pt x="7036" y="8040"/>
                  </a:cubicBezTo>
                  <a:cubicBezTo>
                    <a:pt x="10473" y="4800"/>
                    <a:pt x="1603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899148" y="5570962"/>
              <a:ext cx="114933" cy="11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0974" fill="norm" stroke="1" extrusionOk="0">
                  <a:moveTo>
                    <a:pt x="12637" y="8020"/>
                  </a:moveTo>
                  <a:cubicBezTo>
                    <a:pt x="10709" y="8020"/>
                    <a:pt x="8780" y="8020"/>
                    <a:pt x="6273" y="9395"/>
                  </a:cubicBezTo>
                  <a:cubicBezTo>
                    <a:pt x="3766" y="10769"/>
                    <a:pt x="680" y="13518"/>
                    <a:pt x="102" y="15875"/>
                  </a:cubicBezTo>
                  <a:cubicBezTo>
                    <a:pt x="-477" y="18231"/>
                    <a:pt x="1452" y="20195"/>
                    <a:pt x="4730" y="20784"/>
                  </a:cubicBezTo>
                  <a:cubicBezTo>
                    <a:pt x="8009" y="21373"/>
                    <a:pt x="12637" y="20588"/>
                    <a:pt x="15916" y="18428"/>
                  </a:cubicBezTo>
                  <a:cubicBezTo>
                    <a:pt x="19194" y="16268"/>
                    <a:pt x="21123" y="12733"/>
                    <a:pt x="20930" y="9395"/>
                  </a:cubicBezTo>
                  <a:cubicBezTo>
                    <a:pt x="20737" y="6057"/>
                    <a:pt x="18423" y="2915"/>
                    <a:pt x="16302" y="1344"/>
                  </a:cubicBezTo>
                  <a:cubicBezTo>
                    <a:pt x="14180" y="-227"/>
                    <a:pt x="12252" y="-227"/>
                    <a:pt x="10516" y="362"/>
                  </a:cubicBezTo>
                  <a:cubicBezTo>
                    <a:pt x="8780" y="951"/>
                    <a:pt x="7237" y="2129"/>
                    <a:pt x="7430" y="4093"/>
                  </a:cubicBezTo>
                  <a:cubicBezTo>
                    <a:pt x="7623" y="6057"/>
                    <a:pt x="9552" y="8806"/>
                    <a:pt x="11673" y="10377"/>
                  </a:cubicBezTo>
                  <a:cubicBezTo>
                    <a:pt x="13794" y="11948"/>
                    <a:pt x="16109" y="12340"/>
                    <a:pt x="18423" y="12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023709" y="5563391"/>
              <a:ext cx="142850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03" fill="norm" stroke="1" extrusionOk="0">
                  <a:moveTo>
                    <a:pt x="4983" y="14278"/>
                  </a:moveTo>
                  <a:cubicBezTo>
                    <a:pt x="3418" y="14644"/>
                    <a:pt x="1852" y="15010"/>
                    <a:pt x="913" y="16108"/>
                  </a:cubicBezTo>
                  <a:cubicBezTo>
                    <a:pt x="-26" y="17207"/>
                    <a:pt x="-339" y="19037"/>
                    <a:pt x="444" y="20136"/>
                  </a:cubicBezTo>
                  <a:cubicBezTo>
                    <a:pt x="1226" y="21234"/>
                    <a:pt x="3104" y="21600"/>
                    <a:pt x="6548" y="21051"/>
                  </a:cubicBezTo>
                  <a:cubicBezTo>
                    <a:pt x="9991" y="20502"/>
                    <a:pt x="15000" y="19037"/>
                    <a:pt x="17818" y="17390"/>
                  </a:cubicBezTo>
                  <a:cubicBezTo>
                    <a:pt x="20635" y="15742"/>
                    <a:pt x="21261" y="13912"/>
                    <a:pt x="21104" y="12264"/>
                  </a:cubicBezTo>
                  <a:cubicBezTo>
                    <a:pt x="20948" y="10617"/>
                    <a:pt x="20009" y="9153"/>
                    <a:pt x="18600" y="8054"/>
                  </a:cubicBezTo>
                  <a:cubicBezTo>
                    <a:pt x="17191" y="6956"/>
                    <a:pt x="15313" y="6224"/>
                    <a:pt x="12809" y="5492"/>
                  </a:cubicBezTo>
                  <a:cubicBezTo>
                    <a:pt x="10304" y="4759"/>
                    <a:pt x="7174" y="4027"/>
                    <a:pt x="6704" y="3112"/>
                  </a:cubicBezTo>
                  <a:cubicBezTo>
                    <a:pt x="6235" y="2197"/>
                    <a:pt x="8426" y="1098"/>
                    <a:pt x="106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167053" y="5312036"/>
              <a:ext cx="137997" cy="41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62" fill="norm" stroke="1" extrusionOk="0">
                  <a:moveTo>
                    <a:pt x="21337" y="3185"/>
                  </a:moveTo>
                  <a:cubicBezTo>
                    <a:pt x="17410" y="2077"/>
                    <a:pt x="13482" y="970"/>
                    <a:pt x="10537" y="416"/>
                  </a:cubicBezTo>
                  <a:cubicBezTo>
                    <a:pt x="7592" y="-138"/>
                    <a:pt x="5628" y="-138"/>
                    <a:pt x="3828" y="416"/>
                  </a:cubicBezTo>
                  <a:cubicBezTo>
                    <a:pt x="2028" y="970"/>
                    <a:pt x="392" y="2077"/>
                    <a:pt x="64" y="4182"/>
                  </a:cubicBezTo>
                  <a:cubicBezTo>
                    <a:pt x="-263" y="6287"/>
                    <a:pt x="719" y="9388"/>
                    <a:pt x="1864" y="12102"/>
                  </a:cubicBezTo>
                  <a:cubicBezTo>
                    <a:pt x="3010" y="14816"/>
                    <a:pt x="4319" y="17142"/>
                    <a:pt x="5137" y="18582"/>
                  </a:cubicBezTo>
                  <a:cubicBezTo>
                    <a:pt x="5955" y="20022"/>
                    <a:pt x="6282" y="20576"/>
                    <a:pt x="5955" y="20908"/>
                  </a:cubicBezTo>
                  <a:cubicBezTo>
                    <a:pt x="5628" y="21240"/>
                    <a:pt x="4646" y="21351"/>
                    <a:pt x="3664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121233" y="5516824"/>
              <a:ext cx="272717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82" fill="norm" stroke="1" extrusionOk="0">
                  <a:moveTo>
                    <a:pt x="963" y="21282"/>
                  </a:moveTo>
                  <a:cubicBezTo>
                    <a:pt x="304" y="16200"/>
                    <a:pt x="-356" y="11117"/>
                    <a:pt x="221" y="7464"/>
                  </a:cubicBezTo>
                  <a:cubicBezTo>
                    <a:pt x="798" y="3811"/>
                    <a:pt x="2612" y="1588"/>
                    <a:pt x="6322" y="635"/>
                  </a:cubicBezTo>
                  <a:cubicBezTo>
                    <a:pt x="10032" y="-318"/>
                    <a:pt x="15638" y="0"/>
                    <a:pt x="21244" y="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625600" y="5823741"/>
              <a:ext cx="5588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882" y="14400"/>
                    <a:pt x="3764" y="21600"/>
                    <a:pt x="6300" y="20400"/>
                  </a:cubicBezTo>
                  <a:cubicBezTo>
                    <a:pt x="8836" y="19200"/>
                    <a:pt x="12027" y="9600"/>
                    <a:pt x="14686" y="4800"/>
                  </a:cubicBezTo>
                  <a:cubicBezTo>
                    <a:pt x="17345" y="0"/>
                    <a:pt x="1947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787471" y="5811041"/>
              <a:ext cx="403279" cy="7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36" fill="norm" stroke="1" extrusionOk="0">
                  <a:moveTo>
                    <a:pt x="1529" y="19800"/>
                  </a:moveTo>
                  <a:cubicBezTo>
                    <a:pt x="738" y="20400"/>
                    <a:pt x="-54" y="21000"/>
                    <a:pt x="3" y="21300"/>
                  </a:cubicBezTo>
                  <a:cubicBezTo>
                    <a:pt x="59" y="21600"/>
                    <a:pt x="964" y="21600"/>
                    <a:pt x="3565" y="19200"/>
                  </a:cubicBezTo>
                  <a:cubicBezTo>
                    <a:pt x="6166" y="16800"/>
                    <a:pt x="10463" y="12000"/>
                    <a:pt x="13743" y="8400"/>
                  </a:cubicBezTo>
                  <a:cubicBezTo>
                    <a:pt x="17022" y="4800"/>
                    <a:pt x="19284" y="2400"/>
                    <a:pt x="215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400300" y="5563391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2476500" y="5652291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6317120" y="1652154"/>
              <a:ext cx="250897" cy="1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23" fill="norm" stroke="1" extrusionOk="0">
                  <a:moveTo>
                    <a:pt x="1186" y="3973"/>
                  </a:moveTo>
                  <a:cubicBezTo>
                    <a:pt x="7357" y="3523"/>
                    <a:pt x="13528" y="3073"/>
                    <a:pt x="17068" y="2623"/>
                  </a:cubicBezTo>
                  <a:cubicBezTo>
                    <a:pt x="20607" y="2173"/>
                    <a:pt x="21515" y="1723"/>
                    <a:pt x="21515" y="1273"/>
                  </a:cubicBezTo>
                  <a:cubicBezTo>
                    <a:pt x="21515" y="823"/>
                    <a:pt x="20607" y="373"/>
                    <a:pt x="17885" y="148"/>
                  </a:cubicBezTo>
                  <a:cubicBezTo>
                    <a:pt x="15162" y="-77"/>
                    <a:pt x="10624" y="-77"/>
                    <a:pt x="7811" y="373"/>
                  </a:cubicBezTo>
                  <a:cubicBezTo>
                    <a:pt x="4997" y="823"/>
                    <a:pt x="3908" y="1723"/>
                    <a:pt x="2910" y="2398"/>
                  </a:cubicBezTo>
                  <a:cubicBezTo>
                    <a:pt x="1912" y="3073"/>
                    <a:pt x="1004" y="3523"/>
                    <a:pt x="913" y="4648"/>
                  </a:cubicBezTo>
                  <a:cubicBezTo>
                    <a:pt x="823" y="5773"/>
                    <a:pt x="1549" y="7573"/>
                    <a:pt x="4271" y="8698"/>
                  </a:cubicBezTo>
                  <a:cubicBezTo>
                    <a:pt x="6994" y="9823"/>
                    <a:pt x="11713" y="10273"/>
                    <a:pt x="14618" y="10723"/>
                  </a:cubicBezTo>
                  <a:cubicBezTo>
                    <a:pt x="17522" y="11173"/>
                    <a:pt x="18611" y="11623"/>
                    <a:pt x="18611" y="12073"/>
                  </a:cubicBezTo>
                  <a:cubicBezTo>
                    <a:pt x="18611" y="12523"/>
                    <a:pt x="17522" y="12973"/>
                    <a:pt x="14527" y="13423"/>
                  </a:cubicBezTo>
                  <a:cubicBezTo>
                    <a:pt x="11532" y="13873"/>
                    <a:pt x="6631" y="14323"/>
                    <a:pt x="3727" y="14773"/>
                  </a:cubicBezTo>
                  <a:cubicBezTo>
                    <a:pt x="823" y="15223"/>
                    <a:pt x="-85" y="15673"/>
                    <a:pt x="6" y="16123"/>
                  </a:cubicBezTo>
                  <a:cubicBezTo>
                    <a:pt x="97" y="16573"/>
                    <a:pt x="1186" y="17023"/>
                    <a:pt x="4907" y="17923"/>
                  </a:cubicBezTo>
                  <a:cubicBezTo>
                    <a:pt x="8628" y="18823"/>
                    <a:pt x="14981" y="20173"/>
                    <a:pt x="21333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3416300" y="5316686"/>
              <a:ext cx="124629" cy="51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12" fill="norm" stroke="1" extrusionOk="0">
                  <a:moveTo>
                    <a:pt x="0" y="7307"/>
                  </a:moveTo>
                  <a:cubicBezTo>
                    <a:pt x="360" y="9493"/>
                    <a:pt x="720" y="11679"/>
                    <a:pt x="1080" y="13647"/>
                  </a:cubicBezTo>
                  <a:cubicBezTo>
                    <a:pt x="1440" y="15614"/>
                    <a:pt x="1800" y="17363"/>
                    <a:pt x="2160" y="18763"/>
                  </a:cubicBezTo>
                  <a:cubicBezTo>
                    <a:pt x="2520" y="20162"/>
                    <a:pt x="2880" y="21211"/>
                    <a:pt x="3060" y="21386"/>
                  </a:cubicBezTo>
                  <a:cubicBezTo>
                    <a:pt x="3240" y="21561"/>
                    <a:pt x="3240" y="20861"/>
                    <a:pt x="3060" y="18981"/>
                  </a:cubicBezTo>
                  <a:cubicBezTo>
                    <a:pt x="2880" y="17101"/>
                    <a:pt x="2520" y="14040"/>
                    <a:pt x="2700" y="11023"/>
                  </a:cubicBezTo>
                  <a:cubicBezTo>
                    <a:pt x="2880" y="8006"/>
                    <a:pt x="3600" y="5033"/>
                    <a:pt x="3960" y="3328"/>
                  </a:cubicBezTo>
                  <a:cubicBezTo>
                    <a:pt x="4320" y="1623"/>
                    <a:pt x="4320" y="1185"/>
                    <a:pt x="5040" y="792"/>
                  </a:cubicBezTo>
                  <a:cubicBezTo>
                    <a:pt x="5760" y="398"/>
                    <a:pt x="7200" y="48"/>
                    <a:pt x="9180" y="5"/>
                  </a:cubicBezTo>
                  <a:cubicBezTo>
                    <a:pt x="11160" y="-39"/>
                    <a:pt x="13680" y="223"/>
                    <a:pt x="16020" y="835"/>
                  </a:cubicBezTo>
                  <a:cubicBezTo>
                    <a:pt x="18360" y="1448"/>
                    <a:pt x="20520" y="2410"/>
                    <a:pt x="21060" y="3546"/>
                  </a:cubicBezTo>
                  <a:cubicBezTo>
                    <a:pt x="21600" y="4683"/>
                    <a:pt x="20520" y="5995"/>
                    <a:pt x="18180" y="6913"/>
                  </a:cubicBezTo>
                  <a:cubicBezTo>
                    <a:pt x="15840" y="7831"/>
                    <a:pt x="12240" y="8356"/>
                    <a:pt x="9540" y="8575"/>
                  </a:cubicBezTo>
                  <a:cubicBezTo>
                    <a:pt x="6840" y="8793"/>
                    <a:pt x="5040" y="8706"/>
                    <a:pt x="3240" y="8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3542077" y="5544341"/>
              <a:ext cx="210774" cy="29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13" fill="norm" stroke="1" extrusionOk="0">
                  <a:moveTo>
                    <a:pt x="773" y="9790"/>
                  </a:moveTo>
                  <a:cubicBezTo>
                    <a:pt x="341" y="8547"/>
                    <a:pt x="-91" y="7304"/>
                    <a:pt x="17" y="6371"/>
                  </a:cubicBezTo>
                  <a:cubicBezTo>
                    <a:pt x="125" y="5439"/>
                    <a:pt x="773" y="4817"/>
                    <a:pt x="2285" y="4895"/>
                  </a:cubicBezTo>
                  <a:cubicBezTo>
                    <a:pt x="3797" y="4973"/>
                    <a:pt x="6173" y="5750"/>
                    <a:pt x="7901" y="8158"/>
                  </a:cubicBezTo>
                  <a:cubicBezTo>
                    <a:pt x="9629" y="10567"/>
                    <a:pt x="10709" y="14607"/>
                    <a:pt x="10925" y="17016"/>
                  </a:cubicBezTo>
                  <a:cubicBezTo>
                    <a:pt x="11141" y="19424"/>
                    <a:pt x="10493" y="20201"/>
                    <a:pt x="9629" y="20745"/>
                  </a:cubicBezTo>
                  <a:cubicBezTo>
                    <a:pt x="8765" y="21289"/>
                    <a:pt x="7685" y="21600"/>
                    <a:pt x="6929" y="21289"/>
                  </a:cubicBezTo>
                  <a:cubicBezTo>
                    <a:pt x="6173" y="20978"/>
                    <a:pt x="5741" y="20046"/>
                    <a:pt x="6173" y="17560"/>
                  </a:cubicBezTo>
                  <a:cubicBezTo>
                    <a:pt x="6605" y="15073"/>
                    <a:pt x="7901" y="11033"/>
                    <a:pt x="10601" y="7847"/>
                  </a:cubicBezTo>
                  <a:cubicBezTo>
                    <a:pt x="13301" y="4662"/>
                    <a:pt x="17405" y="2331"/>
                    <a:pt x="215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3828216" y="5381465"/>
              <a:ext cx="165935" cy="44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93" fill="norm" stroke="1" extrusionOk="0">
                  <a:moveTo>
                    <a:pt x="18736" y="1414"/>
                  </a:moveTo>
                  <a:cubicBezTo>
                    <a:pt x="18466" y="907"/>
                    <a:pt x="18196" y="400"/>
                    <a:pt x="17251" y="147"/>
                  </a:cubicBezTo>
                  <a:cubicBezTo>
                    <a:pt x="16306" y="-107"/>
                    <a:pt x="14686" y="-107"/>
                    <a:pt x="12526" y="755"/>
                  </a:cubicBezTo>
                  <a:cubicBezTo>
                    <a:pt x="10366" y="1617"/>
                    <a:pt x="7666" y="3341"/>
                    <a:pt x="5371" y="5978"/>
                  </a:cubicBezTo>
                  <a:cubicBezTo>
                    <a:pt x="3076" y="8614"/>
                    <a:pt x="1186" y="12163"/>
                    <a:pt x="376" y="14800"/>
                  </a:cubicBezTo>
                  <a:cubicBezTo>
                    <a:pt x="-434" y="17437"/>
                    <a:pt x="-164" y="19161"/>
                    <a:pt x="3481" y="20124"/>
                  </a:cubicBezTo>
                  <a:cubicBezTo>
                    <a:pt x="7126" y="21087"/>
                    <a:pt x="14146" y="21290"/>
                    <a:pt x="21166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4171950" y="5404641"/>
              <a:ext cx="171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4267" y="1277"/>
                  </a:cubicBezTo>
                  <a:cubicBezTo>
                    <a:pt x="5867" y="2555"/>
                    <a:pt x="7733" y="5110"/>
                    <a:pt x="10000" y="8477"/>
                  </a:cubicBezTo>
                  <a:cubicBezTo>
                    <a:pt x="12267" y="11845"/>
                    <a:pt x="14933" y="16026"/>
                    <a:pt x="16933" y="18348"/>
                  </a:cubicBezTo>
                  <a:cubicBezTo>
                    <a:pt x="18933" y="20671"/>
                    <a:pt x="20267" y="211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4300600" y="5401381"/>
              <a:ext cx="132264" cy="42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27" fill="norm" stroke="1" extrusionOk="0">
                  <a:moveTo>
                    <a:pt x="19987" y="1116"/>
                  </a:moveTo>
                  <a:cubicBezTo>
                    <a:pt x="20662" y="586"/>
                    <a:pt x="21337" y="57"/>
                    <a:pt x="20999" y="4"/>
                  </a:cubicBezTo>
                  <a:cubicBezTo>
                    <a:pt x="20662" y="-49"/>
                    <a:pt x="19312" y="375"/>
                    <a:pt x="16949" y="2280"/>
                  </a:cubicBezTo>
                  <a:cubicBezTo>
                    <a:pt x="14587" y="4186"/>
                    <a:pt x="11212" y="7575"/>
                    <a:pt x="8175" y="10751"/>
                  </a:cubicBezTo>
                  <a:cubicBezTo>
                    <a:pt x="5137" y="13927"/>
                    <a:pt x="2437" y="16892"/>
                    <a:pt x="1087" y="18692"/>
                  </a:cubicBezTo>
                  <a:cubicBezTo>
                    <a:pt x="-263" y="20492"/>
                    <a:pt x="-263" y="21127"/>
                    <a:pt x="581" y="21339"/>
                  </a:cubicBezTo>
                  <a:cubicBezTo>
                    <a:pt x="1424" y="21551"/>
                    <a:pt x="3112" y="21339"/>
                    <a:pt x="4799" y="21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688955" y="5506241"/>
              <a:ext cx="47896" cy="35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97" fill="norm" stroke="1" extrusionOk="0">
                  <a:moveTo>
                    <a:pt x="21250" y="0"/>
                  </a:moveTo>
                  <a:cubicBezTo>
                    <a:pt x="17493" y="4168"/>
                    <a:pt x="13737" y="8337"/>
                    <a:pt x="10450" y="11432"/>
                  </a:cubicBezTo>
                  <a:cubicBezTo>
                    <a:pt x="7163" y="14526"/>
                    <a:pt x="4346" y="16547"/>
                    <a:pt x="2467" y="18189"/>
                  </a:cubicBezTo>
                  <a:cubicBezTo>
                    <a:pt x="589" y="19832"/>
                    <a:pt x="-350" y="21095"/>
                    <a:pt x="120" y="21347"/>
                  </a:cubicBezTo>
                  <a:cubicBezTo>
                    <a:pt x="589" y="21600"/>
                    <a:pt x="2467" y="20842"/>
                    <a:pt x="4346" y="20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730499" y="5455441"/>
              <a:ext cx="190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486"/>
                    <a:pt x="2880" y="13371"/>
                    <a:pt x="6480" y="9771"/>
                  </a:cubicBezTo>
                  <a:cubicBezTo>
                    <a:pt x="10080" y="6171"/>
                    <a:pt x="1584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2724150" y="5601491"/>
              <a:ext cx="158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5943"/>
                    <a:pt x="10368" y="10286"/>
                    <a:pt x="13968" y="6686"/>
                  </a:cubicBezTo>
                  <a:cubicBezTo>
                    <a:pt x="17568" y="3086"/>
                    <a:pt x="19584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774949" y="5887241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823856" y="5868191"/>
              <a:ext cx="10349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21122" y="0"/>
                  </a:moveTo>
                  <a:cubicBezTo>
                    <a:pt x="17666" y="1271"/>
                    <a:pt x="14210" y="2541"/>
                    <a:pt x="10538" y="5718"/>
                  </a:cubicBezTo>
                  <a:cubicBezTo>
                    <a:pt x="6866" y="8894"/>
                    <a:pt x="2978" y="13976"/>
                    <a:pt x="1250" y="16941"/>
                  </a:cubicBezTo>
                  <a:cubicBezTo>
                    <a:pt x="-478" y="19906"/>
                    <a:pt x="-46" y="20753"/>
                    <a:pt x="3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954161" y="5563391"/>
              <a:ext cx="10018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1300" y="0"/>
                  </a:moveTo>
                  <a:cubicBezTo>
                    <a:pt x="15450" y="2000"/>
                    <a:pt x="9600" y="4000"/>
                    <a:pt x="6000" y="7000"/>
                  </a:cubicBezTo>
                  <a:cubicBezTo>
                    <a:pt x="2400" y="10000"/>
                    <a:pt x="1050" y="14000"/>
                    <a:pt x="375" y="16500"/>
                  </a:cubicBezTo>
                  <a:cubicBezTo>
                    <a:pt x="-300" y="19000"/>
                    <a:pt x="-300" y="20000"/>
                    <a:pt x="2400" y="20600"/>
                  </a:cubicBezTo>
                  <a:cubicBezTo>
                    <a:pt x="5100" y="21200"/>
                    <a:pt x="10500" y="21400"/>
                    <a:pt x="159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041649" y="5601491"/>
              <a:ext cx="11430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00" y="0"/>
                  </a:moveTo>
                  <a:cubicBezTo>
                    <a:pt x="16400" y="2525"/>
                    <a:pt x="13600" y="5049"/>
                    <a:pt x="11400" y="8275"/>
                  </a:cubicBezTo>
                  <a:cubicBezTo>
                    <a:pt x="9200" y="11501"/>
                    <a:pt x="7600" y="15429"/>
                    <a:pt x="6200" y="17953"/>
                  </a:cubicBezTo>
                  <a:cubicBezTo>
                    <a:pt x="4800" y="20478"/>
                    <a:pt x="3600" y="21600"/>
                    <a:pt x="2400" y="21600"/>
                  </a:cubicBezTo>
                  <a:cubicBezTo>
                    <a:pt x="1200" y="21600"/>
                    <a:pt x="0" y="20478"/>
                    <a:pt x="0" y="18655"/>
                  </a:cubicBezTo>
                  <a:cubicBezTo>
                    <a:pt x="0" y="16831"/>
                    <a:pt x="1200" y="14306"/>
                    <a:pt x="2600" y="13605"/>
                  </a:cubicBezTo>
                  <a:cubicBezTo>
                    <a:pt x="4000" y="12904"/>
                    <a:pt x="5600" y="14026"/>
                    <a:pt x="8800" y="15288"/>
                  </a:cubicBezTo>
                  <a:cubicBezTo>
                    <a:pt x="12000" y="16551"/>
                    <a:pt x="16800" y="17953"/>
                    <a:pt x="21600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149600" y="5569741"/>
              <a:ext cx="2116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457"/>
                    <a:pt x="21600" y="8914"/>
                    <a:pt x="21600" y="12514"/>
                  </a:cubicBezTo>
                  <a:cubicBezTo>
                    <a:pt x="21600" y="16114"/>
                    <a:pt x="10800" y="188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257550" y="5658641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251200" y="5728491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4656666" y="5537991"/>
              <a:ext cx="17568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95" y="3443"/>
                    <a:pt x="11190" y="6887"/>
                    <a:pt x="7937" y="9078"/>
                  </a:cubicBezTo>
                  <a:cubicBezTo>
                    <a:pt x="4684" y="11270"/>
                    <a:pt x="3383" y="12209"/>
                    <a:pt x="2212" y="13304"/>
                  </a:cubicBezTo>
                  <a:cubicBezTo>
                    <a:pt x="1041" y="14400"/>
                    <a:pt x="0" y="15652"/>
                    <a:pt x="0" y="16748"/>
                  </a:cubicBezTo>
                  <a:cubicBezTo>
                    <a:pt x="0" y="17843"/>
                    <a:pt x="1041" y="18783"/>
                    <a:pt x="4164" y="19252"/>
                  </a:cubicBezTo>
                  <a:cubicBezTo>
                    <a:pt x="7287" y="19722"/>
                    <a:pt x="12492" y="19722"/>
                    <a:pt x="15745" y="20035"/>
                  </a:cubicBezTo>
                  <a:cubicBezTo>
                    <a:pt x="18998" y="20348"/>
                    <a:pt x="20299" y="209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4679950" y="5741191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5077188" y="5531641"/>
              <a:ext cx="212363" cy="17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01" fill="norm" stroke="1" extrusionOk="0">
                  <a:moveTo>
                    <a:pt x="18248" y="0"/>
                  </a:moveTo>
                  <a:cubicBezTo>
                    <a:pt x="16537" y="3643"/>
                    <a:pt x="14826" y="7287"/>
                    <a:pt x="12581" y="10540"/>
                  </a:cubicBezTo>
                  <a:cubicBezTo>
                    <a:pt x="10335" y="13793"/>
                    <a:pt x="7555" y="16655"/>
                    <a:pt x="5630" y="18087"/>
                  </a:cubicBezTo>
                  <a:cubicBezTo>
                    <a:pt x="3706" y="19518"/>
                    <a:pt x="2636" y="19518"/>
                    <a:pt x="1781" y="18867"/>
                  </a:cubicBezTo>
                  <a:cubicBezTo>
                    <a:pt x="925" y="18217"/>
                    <a:pt x="284" y="16916"/>
                    <a:pt x="70" y="15614"/>
                  </a:cubicBezTo>
                  <a:cubicBezTo>
                    <a:pt x="-144" y="14313"/>
                    <a:pt x="70" y="13012"/>
                    <a:pt x="1567" y="12752"/>
                  </a:cubicBezTo>
                  <a:cubicBezTo>
                    <a:pt x="3064" y="12492"/>
                    <a:pt x="5844" y="13272"/>
                    <a:pt x="8945" y="14964"/>
                  </a:cubicBezTo>
                  <a:cubicBezTo>
                    <a:pt x="12046" y="16655"/>
                    <a:pt x="15468" y="19258"/>
                    <a:pt x="17606" y="20429"/>
                  </a:cubicBezTo>
                  <a:cubicBezTo>
                    <a:pt x="19745" y="21600"/>
                    <a:pt x="20601" y="21340"/>
                    <a:pt x="21456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5365750" y="5341141"/>
              <a:ext cx="12019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0" y="0"/>
                  </a:moveTo>
                  <a:cubicBezTo>
                    <a:pt x="5760" y="2009"/>
                    <a:pt x="11520" y="4019"/>
                    <a:pt x="15480" y="6279"/>
                  </a:cubicBezTo>
                  <a:cubicBezTo>
                    <a:pt x="19440" y="8540"/>
                    <a:pt x="21600" y="11051"/>
                    <a:pt x="19800" y="13647"/>
                  </a:cubicBezTo>
                  <a:cubicBezTo>
                    <a:pt x="18000" y="16242"/>
                    <a:pt x="12240" y="18921"/>
                    <a:pt x="6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5911850" y="5587568"/>
              <a:ext cx="1968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039" y="4868"/>
                    <a:pt x="12077" y="-1303"/>
                    <a:pt x="15677" y="240"/>
                  </a:cubicBezTo>
                  <a:cubicBezTo>
                    <a:pt x="19277" y="1783"/>
                    <a:pt x="20439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5930899" y="5734841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6550522" y="5377196"/>
              <a:ext cx="129678" cy="74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99" fill="norm" stroke="1" extrusionOk="0">
                  <a:moveTo>
                    <a:pt x="21344" y="1717"/>
                  </a:moveTo>
                  <a:cubicBezTo>
                    <a:pt x="19602" y="1164"/>
                    <a:pt x="17860" y="612"/>
                    <a:pt x="16118" y="305"/>
                  </a:cubicBezTo>
                  <a:cubicBezTo>
                    <a:pt x="14376" y="-2"/>
                    <a:pt x="12634" y="-63"/>
                    <a:pt x="11067" y="60"/>
                  </a:cubicBezTo>
                  <a:cubicBezTo>
                    <a:pt x="9499" y="182"/>
                    <a:pt x="8105" y="489"/>
                    <a:pt x="6712" y="1563"/>
                  </a:cubicBezTo>
                  <a:cubicBezTo>
                    <a:pt x="5318" y="2637"/>
                    <a:pt x="3925" y="4478"/>
                    <a:pt x="4447" y="6350"/>
                  </a:cubicBezTo>
                  <a:cubicBezTo>
                    <a:pt x="4970" y="8221"/>
                    <a:pt x="7409" y="10123"/>
                    <a:pt x="9847" y="12026"/>
                  </a:cubicBezTo>
                  <a:cubicBezTo>
                    <a:pt x="12286" y="13928"/>
                    <a:pt x="14725" y="15830"/>
                    <a:pt x="15421" y="17272"/>
                  </a:cubicBezTo>
                  <a:cubicBezTo>
                    <a:pt x="16118" y="18714"/>
                    <a:pt x="15073" y="19696"/>
                    <a:pt x="13854" y="20310"/>
                  </a:cubicBezTo>
                  <a:cubicBezTo>
                    <a:pt x="12634" y="20923"/>
                    <a:pt x="11241" y="21169"/>
                    <a:pt x="9499" y="21322"/>
                  </a:cubicBezTo>
                  <a:cubicBezTo>
                    <a:pt x="7757" y="21476"/>
                    <a:pt x="5667" y="21537"/>
                    <a:pt x="3925" y="21476"/>
                  </a:cubicBezTo>
                  <a:cubicBezTo>
                    <a:pt x="2183" y="21414"/>
                    <a:pt x="789" y="21230"/>
                    <a:pt x="267" y="21046"/>
                  </a:cubicBezTo>
                  <a:cubicBezTo>
                    <a:pt x="-256" y="20862"/>
                    <a:pt x="92" y="20678"/>
                    <a:pt x="441" y="20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6324600" y="6315584"/>
              <a:ext cx="1905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120" y="575"/>
                  </a:cubicBezTo>
                  <a:cubicBezTo>
                    <a:pt x="18720" y="-1585"/>
                    <a:pt x="2016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6546305" y="6236491"/>
              <a:ext cx="157884" cy="8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14" fill="norm" stroke="1" extrusionOk="0">
                  <a:moveTo>
                    <a:pt x="12863" y="1543"/>
                  </a:moveTo>
                  <a:cubicBezTo>
                    <a:pt x="11442" y="6171"/>
                    <a:pt x="10021" y="10800"/>
                    <a:pt x="8742" y="14143"/>
                  </a:cubicBezTo>
                  <a:cubicBezTo>
                    <a:pt x="7463" y="17486"/>
                    <a:pt x="6326" y="19543"/>
                    <a:pt x="5047" y="20571"/>
                  </a:cubicBezTo>
                  <a:cubicBezTo>
                    <a:pt x="3768" y="21600"/>
                    <a:pt x="2347" y="21600"/>
                    <a:pt x="1352" y="19029"/>
                  </a:cubicBezTo>
                  <a:cubicBezTo>
                    <a:pt x="357" y="16457"/>
                    <a:pt x="-211" y="11314"/>
                    <a:pt x="73" y="7714"/>
                  </a:cubicBezTo>
                  <a:cubicBezTo>
                    <a:pt x="357" y="4114"/>
                    <a:pt x="1494" y="2057"/>
                    <a:pt x="3342" y="1800"/>
                  </a:cubicBezTo>
                  <a:cubicBezTo>
                    <a:pt x="5189" y="1543"/>
                    <a:pt x="7747" y="3086"/>
                    <a:pt x="10021" y="5914"/>
                  </a:cubicBezTo>
                  <a:cubicBezTo>
                    <a:pt x="12294" y="8743"/>
                    <a:pt x="14284" y="12857"/>
                    <a:pt x="15705" y="15943"/>
                  </a:cubicBezTo>
                  <a:cubicBezTo>
                    <a:pt x="17126" y="19029"/>
                    <a:pt x="17978" y="21086"/>
                    <a:pt x="18831" y="21086"/>
                  </a:cubicBezTo>
                  <a:cubicBezTo>
                    <a:pt x="19684" y="21086"/>
                    <a:pt x="20536" y="19029"/>
                    <a:pt x="20963" y="16457"/>
                  </a:cubicBezTo>
                  <a:cubicBezTo>
                    <a:pt x="21389" y="13886"/>
                    <a:pt x="21389" y="10800"/>
                    <a:pt x="19684" y="7971"/>
                  </a:cubicBezTo>
                  <a:cubicBezTo>
                    <a:pt x="17978" y="5143"/>
                    <a:pt x="14568" y="2571"/>
                    <a:pt x="111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6454519" y="5053274"/>
              <a:ext cx="16853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9878" y="2455"/>
                  </a:moveTo>
                  <a:cubicBezTo>
                    <a:pt x="20418" y="1227"/>
                    <a:pt x="20958" y="0"/>
                    <a:pt x="21093" y="0"/>
                  </a:cubicBezTo>
                  <a:cubicBezTo>
                    <a:pt x="21228" y="0"/>
                    <a:pt x="20958" y="1227"/>
                    <a:pt x="18933" y="4418"/>
                  </a:cubicBezTo>
                  <a:cubicBezTo>
                    <a:pt x="16908" y="7609"/>
                    <a:pt x="13128" y="12764"/>
                    <a:pt x="10563" y="15709"/>
                  </a:cubicBezTo>
                  <a:cubicBezTo>
                    <a:pt x="7998" y="18655"/>
                    <a:pt x="6648" y="19391"/>
                    <a:pt x="5298" y="19759"/>
                  </a:cubicBezTo>
                  <a:cubicBezTo>
                    <a:pt x="3948" y="20127"/>
                    <a:pt x="2598" y="20127"/>
                    <a:pt x="1653" y="19023"/>
                  </a:cubicBezTo>
                  <a:cubicBezTo>
                    <a:pt x="708" y="17918"/>
                    <a:pt x="168" y="15709"/>
                    <a:pt x="33" y="13991"/>
                  </a:cubicBezTo>
                  <a:cubicBezTo>
                    <a:pt x="-102" y="12273"/>
                    <a:pt x="168" y="11045"/>
                    <a:pt x="1113" y="10309"/>
                  </a:cubicBezTo>
                  <a:cubicBezTo>
                    <a:pt x="2058" y="9573"/>
                    <a:pt x="3678" y="9327"/>
                    <a:pt x="7188" y="11291"/>
                  </a:cubicBezTo>
                  <a:cubicBezTo>
                    <a:pt x="10698" y="13255"/>
                    <a:pt x="16098" y="17427"/>
                    <a:pt x="214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7175500" y="5322091"/>
              <a:ext cx="444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27"/>
                    <a:pt x="10286" y="655"/>
                    <a:pt x="13886" y="1964"/>
                  </a:cubicBezTo>
                  <a:cubicBezTo>
                    <a:pt x="17486" y="3273"/>
                    <a:pt x="19543" y="5564"/>
                    <a:pt x="20571" y="9000"/>
                  </a:cubicBezTo>
                  <a:cubicBezTo>
                    <a:pt x="21600" y="12436"/>
                    <a:pt x="21600" y="170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6851649" y="5693296"/>
              <a:ext cx="946151" cy="3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9692"/>
                  </a:moveTo>
                  <a:cubicBezTo>
                    <a:pt x="1595" y="10962"/>
                    <a:pt x="3189" y="12233"/>
                    <a:pt x="4953" y="10962"/>
                  </a:cubicBezTo>
                  <a:cubicBezTo>
                    <a:pt x="6717" y="9692"/>
                    <a:pt x="8650" y="5880"/>
                    <a:pt x="10534" y="3339"/>
                  </a:cubicBezTo>
                  <a:cubicBezTo>
                    <a:pt x="12419" y="798"/>
                    <a:pt x="14255" y="-473"/>
                    <a:pt x="15995" y="162"/>
                  </a:cubicBezTo>
                  <a:cubicBezTo>
                    <a:pt x="17734" y="798"/>
                    <a:pt x="19377" y="3339"/>
                    <a:pt x="20295" y="7151"/>
                  </a:cubicBezTo>
                  <a:cubicBezTo>
                    <a:pt x="21213" y="10962"/>
                    <a:pt x="21407" y="16045"/>
                    <a:pt x="21600" y="21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6922870" y="5949609"/>
              <a:ext cx="170080" cy="11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662" fill="norm" stroke="1" extrusionOk="0">
                  <a:moveTo>
                    <a:pt x="11027" y="9635"/>
                  </a:moveTo>
                  <a:cubicBezTo>
                    <a:pt x="11027" y="7672"/>
                    <a:pt x="11027" y="5708"/>
                    <a:pt x="10627" y="3744"/>
                  </a:cubicBezTo>
                  <a:cubicBezTo>
                    <a:pt x="10227" y="1781"/>
                    <a:pt x="9427" y="-183"/>
                    <a:pt x="7560" y="13"/>
                  </a:cubicBezTo>
                  <a:cubicBezTo>
                    <a:pt x="5694" y="210"/>
                    <a:pt x="2760" y="2566"/>
                    <a:pt x="1294" y="5708"/>
                  </a:cubicBezTo>
                  <a:cubicBezTo>
                    <a:pt x="-173" y="8850"/>
                    <a:pt x="-173" y="12777"/>
                    <a:pt x="227" y="15526"/>
                  </a:cubicBezTo>
                  <a:cubicBezTo>
                    <a:pt x="627" y="18275"/>
                    <a:pt x="1427" y="19846"/>
                    <a:pt x="3027" y="20042"/>
                  </a:cubicBezTo>
                  <a:cubicBezTo>
                    <a:pt x="4627" y="20239"/>
                    <a:pt x="7027" y="19061"/>
                    <a:pt x="8494" y="17490"/>
                  </a:cubicBezTo>
                  <a:cubicBezTo>
                    <a:pt x="9960" y="15919"/>
                    <a:pt x="10494" y="13955"/>
                    <a:pt x="11294" y="10813"/>
                  </a:cubicBezTo>
                  <a:cubicBezTo>
                    <a:pt x="12094" y="7672"/>
                    <a:pt x="13160" y="3352"/>
                    <a:pt x="13694" y="2173"/>
                  </a:cubicBezTo>
                  <a:cubicBezTo>
                    <a:pt x="14227" y="995"/>
                    <a:pt x="14227" y="2959"/>
                    <a:pt x="14360" y="4922"/>
                  </a:cubicBezTo>
                  <a:cubicBezTo>
                    <a:pt x="14494" y="6886"/>
                    <a:pt x="14760" y="8850"/>
                    <a:pt x="15427" y="11795"/>
                  </a:cubicBezTo>
                  <a:cubicBezTo>
                    <a:pt x="16094" y="14741"/>
                    <a:pt x="17160" y="18668"/>
                    <a:pt x="18227" y="20042"/>
                  </a:cubicBezTo>
                  <a:cubicBezTo>
                    <a:pt x="19294" y="21417"/>
                    <a:pt x="20360" y="20239"/>
                    <a:pt x="21427" y="19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7132205" y="5931691"/>
              <a:ext cx="214746" cy="12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45" fill="norm" stroke="1" extrusionOk="0">
                  <a:moveTo>
                    <a:pt x="4331" y="2090"/>
                  </a:moveTo>
                  <a:cubicBezTo>
                    <a:pt x="4543" y="5574"/>
                    <a:pt x="4755" y="9058"/>
                    <a:pt x="4755" y="12194"/>
                  </a:cubicBezTo>
                  <a:cubicBezTo>
                    <a:pt x="4755" y="15329"/>
                    <a:pt x="4543" y="18116"/>
                    <a:pt x="3908" y="19684"/>
                  </a:cubicBezTo>
                  <a:cubicBezTo>
                    <a:pt x="3272" y="21252"/>
                    <a:pt x="2213" y="21600"/>
                    <a:pt x="1472" y="20903"/>
                  </a:cubicBezTo>
                  <a:cubicBezTo>
                    <a:pt x="731" y="20206"/>
                    <a:pt x="308" y="18465"/>
                    <a:pt x="96" y="16200"/>
                  </a:cubicBezTo>
                  <a:cubicBezTo>
                    <a:pt x="-116" y="13935"/>
                    <a:pt x="-116" y="11148"/>
                    <a:pt x="1578" y="8884"/>
                  </a:cubicBezTo>
                  <a:cubicBezTo>
                    <a:pt x="3272" y="6619"/>
                    <a:pt x="6660" y="4877"/>
                    <a:pt x="10260" y="3484"/>
                  </a:cubicBezTo>
                  <a:cubicBezTo>
                    <a:pt x="13860" y="2090"/>
                    <a:pt x="17672" y="1045"/>
                    <a:pt x="214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7404100" y="5788997"/>
              <a:ext cx="355600" cy="32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3993"/>
                  </a:moveTo>
                  <a:cubicBezTo>
                    <a:pt x="386" y="15944"/>
                    <a:pt x="771" y="17895"/>
                    <a:pt x="1093" y="19288"/>
                  </a:cubicBezTo>
                  <a:cubicBezTo>
                    <a:pt x="1414" y="20682"/>
                    <a:pt x="1671" y="21518"/>
                    <a:pt x="1929" y="21379"/>
                  </a:cubicBezTo>
                  <a:cubicBezTo>
                    <a:pt x="2186" y="21239"/>
                    <a:pt x="2443" y="20124"/>
                    <a:pt x="2700" y="17268"/>
                  </a:cubicBezTo>
                  <a:cubicBezTo>
                    <a:pt x="2957" y="14411"/>
                    <a:pt x="3214" y="9812"/>
                    <a:pt x="3343" y="7095"/>
                  </a:cubicBezTo>
                  <a:cubicBezTo>
                    <a:pt x="3471" y="4377"/>
                    <a:pt x="3471" y="3541"/>
                    <a:pt x="3343" y="2775"/>
                  </a:cubicBezTo>
                  <a:cubicBezTo>
                    <a:pt x="3214" y="2008"/>
                    <a:pt x="2957" y="1312"/>
                    <a:pt x="3150" y="893"/>
                  </a:cubicBezTo>
                  <a:cubicBezTo>
                    <a:pt x="3343" y="475"/>
                    <a:pt x="3986" y="336"/>
                    <a:pt x="6107" y="197"/>
                  </a:cubicBezTo>
                  <a:cubicBezTo>
                    <a:pt x="8229" y="57"/>
                    <a:pt x="11829" y="-82"/>
                    <a:pt x="14657" y="57"/>
                  </a:cubicBezTo>
                  <a:cubicBezTo>
                    <a:pt x="17486" y="197"/>
                    <a:pt x="19543" y="615"/>
                    <a:pt x="21600" y="1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7531100" y="5916313"/>
              <a:ext cx="127000" cy="12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6712"/>
                  </a:moveTo>
                  <a:cubicBezTo>
                    <a:pt x="360" y="4970"/>
                    <a:pt x="720" y="3228"/>
                    <a:pt x="1800" y="2183"/>
                  </a:cubicBezTo>
                  <a:cubicBezTo>
                    <a:pt x="2880" y="1138"/>
                    <a:pt x="4680" y="789"/>
                    <a:pt x="6480" y="441"/>
                  </a:cubicBezTo>
                  <a:cubicBezTo>
                    <a:pt x="8280" y="92"/>
                    <a:pt x="10080" y="-256"/>
                    <a:pt x="11520" y="267"/>
                  </a:cubicBezTo>
                  <a:cubicBezTo>
                    <a:pt x="12960" y="789"/>
                    <a:pt x="14040" y="2183"/>
                    <a:pt x="13860" y="4796"/>
                  </a:cubicBezTo>
                  <a:cubicBezTo>
                    <a:pt x="13680" y="7409"/>
                    <a:pt x="12240" y="11241"/>
                    <a:pt x="10800" y="13679"/>
                  </a:cubicBezTo>
                  <a:cubicBezTo>
                    <a:pt x="9360" y="16118"/>
                    <a:pt x="7920" y="17163"/>
                    <a:pt x="6120" y="18209"/>
                  </a:cubicBezTo>
                  <a:cubicBezTo>
                    <a:pt x="4320" y="19254"/>
                    <a:pt x="2160" y="20299"/>
                    <a:pt x="2520" y="20821"/>
                  </a:cubicBezTo>
                  <a:cubicBezTo>
                    <a:pt x="2880" y="21344"/>
                    <a:pt x="5760" y="21344"/>
                    <a:pt x="9360" y="20647"/>
                  </a:cubicBezTo>
                  <a:cubicBezTo>
                    <a:pt x="12960" y="19950"/>
                    <a:pt x="17280" y="18557"/>
                    <a:pt x="21600" y="17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7687587" y="5944391"/>
              <a:ext cx="340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800"/>
                    <a:pt x="5170" y="9600"/>
                    <a:pt x="1993" y="13200"/>
                  </a:cubicBezTo>
                  <a:cubicBezTo>
                    <a:pt x="-1183" y="16800"/>
                    <a:pt x="88" y="1920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7747000" y="5938041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7645400" y="5887241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7280"/>
                    <a:pt x="11613" y="12960"/>
                    <a:pt x="15213" y="9360"/>
                  </a:cubicBezTo>
                  <a:cubicBezTo>
                    <a:pt x="18813" y="5760"/>
                    <a:pt x="20206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8197347" y="5549368"/>
              <a:ext cx="318003" cy="34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44" fill="norm" stroke="1" extrusionOk="0">
                  <a:moveTo>
                    <a:pt x="2609" y="9060"/>
                  </a:moveTo>
                  <a:cubicBezTo>
                    <a:pt x="4898" y="9450"/>
                    <a:pt x="7186" y="9840"/>
                    <a:pt x="9404" y="9255"/>
                  </a:cubicBezTo>
                  <a:cubicBezTo>
                    <a:pt x="11621" y="8669"/>
                    <a:pt x="13766" y="7108"/>
                    <a:pt x="15054" y="5676"/>
                  </a:cubicBezTo>
                  <a:cubicBezTo>
                    <a:pt x="16341" y="4245"/>
                    <a:pt x="16770" y="2944"/>
                    <a:pt x="16770" y="2033"/>
                  </a:cubicBezTo>
                  <a:cubicBezTo>
                    <a:pt x="16770" y="1122"/>
                    <a:pt x="16341" y="602"/>
                    <a:pt x="15769" y="276"/>
                  </a:cubicBezTo>
                  <a:cubicBezTo>
                    <a:pt x="15197" y="-49"/>
                    <a:pt x="14482" y="-179"/>
                    <a:pt x="12908" y="407"/>
                  </a:cubicBezTo>
                  <a:cubicBezTo>
                    <a:pt x="11335" y="992"/>
                    <a:pt x="8903" y="2293"/>
                    <a:pt x="6686" y="4245"/>
                  </a:cubicBezTo>
                  <a:cubicBezTo>
                    <a:pt x="4468" y="6197"/>
                    <a:pt x="2466" y="8799"/>
                    <a:pt x="1321" y="11402"/>
                  </a:cubicBezTo>
                  <a:cubicBezTo>
                    <a:pt x="177" y="14004"/>
                    <a:pt x="-109" y="16607"/>
                    <a:pt x="34" y="18233"/>
                  </a:cubicBezTo>
                  <a:cubicBezTo>
                    <a:pt x="177" y="19860"/>
                    <a:pt x="749" y="20510"/>
                    <a:pt x="2609" y="20901"/>
                  </a:cubicBezTo>
                  <a:cubicBezTo>
                    <a:pt x="4468" y="21291"/>
                    <a:pt x="7616" y="21421"/>
                    <a:pt x="10977" y="20901"/>
                  </a:cubicBezTo>
                  <a:cubicBezTo>
                    <a:pt x="14339" y="20380"/>
                    <a:pt x="17915" y="19209"/>
                    <a:pt x="21491" y="18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8407399" y="5226841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9200"/>
                    <a:pt x="11314" y="16800"/>
                    <a:pt x="14914" y="13200"/>
                  </a:cubicBezTo>
                  <a:cubicBezTo>
                    <a:pt x="18514" y="9600"/>
                    <a:pt x="20057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8664330" y="5021385"/>
              <a:ext cx="111370" cy="24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26" fill="norm" stroke="1" extrusionOk="0">
                  <a:moveTo>
                    <a:pt x="21443" y="1874"/>
                  </a:moveTo>
                  <a:cubicBezTo>
                    <a:pt x="20220" y="1129"/>
                    <a:pt x="18998" y="385"/>
                    <a:pt x="17368" y="105"/>
                  </a:cubicBezTo>
                  <a:cubicBezTo>
                    <a:pt x="15737" y="-174"/>
                    <a:pt x="13700" y="12"/>
                    <a:pt x="10847" y="1781"/>
                  </a:cubicBezTo>
                  <a:cubicBezTo>
                    <a:pt x="7994" y="3550"/>
                    <a:pt x="4326" y="6902"/>
                    <a:pt x="2288" y="9974"/>
                  </a:cubicBezTo>
                  <a:cubicBezTo>
                    <a:pt x="251" y="13047"/>
                    <a:pt x="-157" y="15840"/>
                    <a:pt x="47" y="17702"/>
                  </a:cubicBezTo>
                  <a:cubicBezTo>
                    <a:pt x="251" y="19564"/>
                    <a:pt x="1066" y="20495"/>
                    <a:pt x="3511" y="20960"/>
                  </a:cubicBezTo>
                  <a:cubicBezTo>
                    <a:pt x="5956" y="21426"/>
                    <a:pt x="10032" y="21426"/>
                    <a:pt x="14107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8796575" y="5044424"/>
              <a:ext cx="175976" cy="18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97" fill="norm" stroke="1" extrusionOk="0">
                  <a:moveTo>
                    <a:pt x="1306" y="542"/>
                  </a:moveTo>
                  <a:cubicBezTo>
                    <a:pt x="2576" y="294"/>
                    <a:pt x="3847" y="45"/>
                    <a:pt x="4863" y="418"/>
                  </a:cubicBezTo>
                  <a:cubicBezTo>
                    <a:pt x="5880" y="790"/>
                    <a:pt x="6642" y="1783"/>
                    <a:pt x="6896" y="4514"/>
                  </a:cubicBezTo>
                  <a:cubicBezTo>
                    <a:pt x="7151" y="7245"/>
                    <a:pt x="6896" y="11714"/>
                    <a:pt x="6261" y="14569"/>
                  </a:cubicBezTo>
                  <a:cubicBezTo>
                    <a:pt x="5626" y="17425"/>
                    <a:pt x="4609" y="18666"/>
                    <a:pt x="3593" y="19659"/>
                  </a:cubicBezTo>
                  <a:cubicBezTo>
                    <a:pt x="2576" y="20652"/>
                    <a:pt x="1560" y="21397"/>
                    <a:pt x="798" y="21149"/>
                  </a:cubicBezTo>
                  <a:cubicBezTo>
                    <a:pt x="35" y="20900"/>
                    <a:pt x="-473" y="19659"/>
                    <a:pt x="671" y="17300"/>
                  </a:cubicBezTo>
                  <a:cubicBezTo>
                    <a:pt x="1814" y="14942"/>
                    <a:pt x="4609" y="11466"/>
                    <a:pt x="6896" y="8859"/>
                  </a:cubicBezTo>
                  <a:cubicBezTo>
                    <a:pt x="9183" y="6252"/>
                    <a:pt x="10962" y="4514"/>
                    <a:pt x="12487" y="3025"/>
                  </a:cubicBezTo>
                  <a:cubicBezTo>
                    <a:pt x="14012" y="1535"/>
                    <a:pt x="15282" y="294"/>
                    <a:pt x="15409" y="45"/>
                  </a:cubicBezTo>
                  <a:cubicBezTo>
                    <a:pt x="15536" y="-203"/>
                    <a:pt x="14520" y="542"/>
                    <a:pt x="13249" y="3149"/>
                  </a:cubicBezTo>
                  <a:cubicBezTo>
                    <a:pt x="11979" y="5756"/>
                    <a:pt x="10454" y="10225"/>
                    <a:pt x="9692" y="13080"/>
                  </a:cubicBezTo>
                  <a:cubicBezTo>
                    <a:pt x="8929" y="15935"/>
                    <a:pt x="8929" y="17176"/>
                    <a:pt x="9565" y="17921"/>
                  </a:cubicBezTo>
                  <a:cubicBezTo>
                    <a:pt x="10200" y="18666"/>
                    <a:pt x="11471" y="18914"/>
                    <a:pt x="13503" y="18418"/>
                  </a:cubicBezTo>
                  <a:cubicBezTo>
                    <a:pt x="15536" y="17921"/>
                    <a:pt x="18332" y="16680"/>
                    <a:pt x="21127" y="15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9029700" y="5131591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9277201" y="5013021"/>
              <a:ext cx="127150" cy="23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09" fill="norm" stroke="1" extrusionOk="0">
                  <a:moveTo>
                    <a:pt x="20928" y="2144"/>
                  </a:moveTo>
                  <a:cubicBezTo>
                    <a:pt x="19883" y="1366"/>
                    <a:pt x="18838" y="587"/>
                    <a:pt x="17444" y="198"/>
                  </a:cubicBezTo>
                  <a:cubicBezTo>
                    <a:pt x="16051" y="-191"/>
                    <a:pt x="14309" y="-191"/>
                    <a:pt x="11347" y="1950"/>
                  </a:cubicBezTo>
                  <a:cubicBezTo>
                    <a:pt x="8386" y="4090"/>
                    <a:pt x="4205" y="8371"/>
                    <a:pt x="1941" y="11582"/>
                  </a:cubicBezTo>
                  <a:cubicBezTo>
                    <a:pt x="-324" y="14793"/>
                    <a:pt x="-672" y="16933"/>
                    <a:pt x="1244" y="18393"/>
                  </a:cubicBezTo>
                  <a:cubicBezTo>
                    <a:pt x="3160" y="19852"/>
                    <a:pt x="7341" y="20631"/>
                    <a:pt x="11522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9386887" y="5103859"/>
              <a:ext cx="112713" cy="13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02" fill="norm" stroke="1" extrusionOk="0">
                  <a:moveTo>
                    <a:pt x="17700" y="3357"/>
                  </a:moveTo>
                  <a:cubicBezTo>
                    <a:pt x="16100" y="2028"/>
                    <a:pt x="14500" y="699"/>
                    <a:pt x="12700" y="200"/>
                  </a:cubicBezTo>
                  <a:cubicBezTo>
                    <a:pt x="10900" y="-298"/>
                    <a:pt x="8900" y="34"/>
                    <a:pt x="6700" y="2360"/>
                  </a:cubicBezTo>
                  <a:cubicBezTo>
                    <a:pt x="4500" y="4687"/>
                    <a:pt x="2100" y="9007"/>
                    <a:pt x="900" y="11997"/>
                  </a:cubicBezTo>
                  <a:cubicBezTo>
                    <a:pt x="-300" y="14988"/>
                    <a:pt x="-300" y="16650"/>
                    <a:pt x="900" y="16982"/>
                  </a:cubicBezTo>
                  <a:cubicBezTo>
                    <a:pt x="2100" y="17314"/>
                    <a:pt x="4500" y="16317"/>
                    <a:pt x="6300" y="14988"/>
                  </a:cubicBezTo>
                  <a:cubicBezTo>
                    <a:pt x="8100" y="13659"/>
                    <a:pt x="9300" y="11997"/>
                    <a:pt x="10500" y="10170"/>
                  </a:cubicBezTo>
                  <a:cubicBezTo>
                    <a:pt x="11700" y="8342"/>
                    <a:pt x="12900" y="6348"/>
                    <a:pt x="13500" y="6680"/>
                  </a:cubicBezTo>
                  <a:cubicBezTo>
                    <a:pt x="14100" y="7013"/>
                    <a:pt x="14100" y="9671"/>
                    <a:pt x="15300" y="12496"/>
                  </a:cubicBezTo>
                  <a:cubicBezTo>
                    <a:pt x="16500" y="15320"/>
                    <a:pt x="18900" y="18311"/>
                    <a:pt x="21300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9499600" y="5105059"/>
              <a:ext cx="177800" cy="19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1490"/>
                  </a:moveTo>
                  <a:cubicBezTo>
                    <a:pt x="2571" y="16505"/>
                    <a:pt x="5143" y="11521"/>
                    <a:pt x="6557" y="8316"/>
                  </a:cubicBezTo>
                  <a:cubicBezTo>
                    <a:pt x="7971" y="5112"/>
                    <a:pt x="8229" y="3688"/>
                    <a:pt x="8229" y="2382"/>
                  </a:cubicBezTo>
                  <a:cubicBezTo>
                    <a:pt x="8229" y="1077"/>
                    <a:pt x="7971" y="-110"/>
                    <a:pt x="7457" y="9"/>
                  </a:cubicBezTo>
                  <a:cubicBezTo>
                    <a:pt x="6943" y="127"/>
                    <a:pt x="6171" y="1552"/>
                    <a:pt x="5657" y="2976"/>
                  </a:cubicBezTo>
                  <a:cubicBezTo>
                    <a:pt x="5143" y="4400"/>
                    <a:pt x="4886" y="5824"/>
                    <a:pt x="4757" y="7604"/>
                  </a:cubicBezTo>
                  <a:cubicBezTo>
                    <a:pt x="4629" y="9385"/>
                    <a:pt x="4629" y="11521"/>
                    <a:pt x="5914" y="12352"/>
                  </a:cubicBezTo>
                  <a:cubicBezTo>
                    <a:pt x="7200" y="13182"/>
                    <a:pt x="9771" y="12708"/>
                    <a:pt x="11700" y="11283"/>
                  </a:cubicBezTo>
                  <a:cubicBezTo>
                    <a:pt x="13629" y="9859"/>
                    <a:pt x="14914" y="7486"/>
                    <a:pt x="15814" y="5705"/>
                  </a:cubicBezTo>
                  <a:cubicBezTo>
                    <a:pt x="16714" y="3925"/>
                    <a:pt x="17229" y="2738"/>
                    <a:pt x="17357" y="3213"/>
                  </a:cubicBezTo>
                  <a:cubicBezTo>
                    <a:pt x="17486" y="3688"/>
                    <a:pt x="17229" y="5824"/>
                    <a:pt x="17229" y="7486"/>
                  </a:cubicBezTo>
                  <a:cubicBezTo>
                    <a:pt x="17229" y="9147"/>
                    <a:pt x="17486" y="10334"/>
                    <a:pt x="18257" y="11165"/>
                  </a:cubicBezTo>
                  <a:cubicBezTo>
                    <a:pt x="19029" y="11995"/>
                    <a:pt x="20314" y="12470"/>
                    <a:pt x="21600" y="1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9728199" y="5144291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800"/>
                    <a:pt x="2541" y="12000"/>
                    <a:pt x="6141" y="8400"/>
                  </a:cubicBezTo>
                  <a:cubicBezTo>
                    <a:pt x="9741" y="4800"/>
                    <a:pt x="156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9773658" y="5099841"/>
              <a:ext cx="3074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5143"/>
                    <a:pt x="3634" y="10286"/>
                    <a:pt x="1474" y="13714"/>
                  </a:cubicBezTo>
                  <a:cubicBezTo>
                    <a:pt x="-686" y="17143"/>
                    <a:pt x="-686" y="18857"/>
                    <a:pt x="2914" y="19886"/>
                  </a:cubicBezTo>
                  <a:cubicBezTo>
                    <a:pt x="6514" y="20914"/>
                    <a:pt x="13714" y="21257"/>
                    <a:pt x="209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9853624" y="5017291"/>
              <a:ext cx="89919" cy="1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41" fill="norm" stroke="1" extrusionOk="0">
                  <a:moveTo>
                    <a:pt x="12148" y="0"/>
                  </a:moveTo>
                  <a:cubicBezTo>
                    <a:pt x="9693" y="5229"/>
                    <a:pt x="7239" y="10459"/>
                    <a:pt x="5520" y="14097"/>
                  </a:cubicBezTo>
                  <a:cubicBezTo>
                    <a:pt x="3802" y="17735"/>
                    <a:pt x="2820" y="19781"/>
                    <a:pt x="2820" y="20236"/>
                  </a:cubicBezTo>
                  <a:cubicBezTo>
                    <a:pt x="2820" y="20691"/>
                    <a:pt x="3802" y="19554"/>
                    <a:pt x="5766" y="17848"/>
                  </a:cubicBezTo>
                  <a:cubicBezTo>
                    <a:pt x="7729" y="16143"/>
                    <a:pt x="10675" y="13869"/>
                    <a:pt x="13129" y="12392"/>
                  </a:cubicBezTo>
                  <a:cubicBezTo>
                    <a:pt x="15584" y="10914"/>
                    <a:pt x="17548" y="10232"/>
                    <a:pt x="18775" y="10459"/>
                  </a:cubicBezTo>
                  <a:cubicBezTo>
                    <a:pt x="20002" y="10686"/>
                    <a:pt x="20493" y="11823"/>
                    <a:pt x="20739" y="12960"/>
                  </a:cubicBezTo>
                  <a:cubicBezTo>
                    <a:pt x="20984" y="14097"/>
                    <a:pt x="20984" y="15234"/>
                    <a:pt x="19266" y="16598"/>
                  </a:cubicBezTo>
                  <a:cubicBezTo>
                    <a:pt x="17548" y="17962"/>
                    <a:pt x="14111" y="19554"/>
                    <a:pt x="10675" y="20463"/>
                  </a:cubicBezTo>
                  <a:cubicBezTo>
                    <a:pt x="7239" y="21373"/>
                    <a:pt x="3802" y="21600"/>
                    <a:pt x="1839" y="21032"/>
                  </a:cubicBezTo>
                  <a:cubicBezTo>
                    <a:pt x="-125" y="20463"/>
                    <a:pt x="-616" y="19099"/>
                    <a:pt x="857" y="17053"/>
                  </a:cubicBezTo>
                  <a:cubicBezTo>
                    <a:pt x="2329" y="15006"/>
                    <a:pt x="5766" y="12278"/>
                    <a:pt x="9202" y="9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9982200" y="5004591"/>
              <a:ext cx="63773" cy="227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03" fill="norm" stroke="1" extrusionOk="0">
                  <a:moveTo>
                    <a:pt x="10452" y="0"/>
                  </a:moveTo>
                  <a:cubicBezTo>
                    <a:pt x="15329" y="3963"/>
                    <a:pt x="20206" y="7927"/>
                    <a:pt x="20903" y="11394"/>
                  </a:cubicBezTo>
                  <a:cubicBezTo>
                    <a:pt x="21600" y="14862"/>
                    <a:pt x="18116" y="17835"/>
                    <a:pt x="14632" y="19519"/>
                  </a:cubicBezTo>
                  <a:cubicBezTo>
                    <a:pt x="11148" y="21204"/>
                    <a:pt x="7665" y="21600"/>
                    <a:pt x="5226" y="21105"/>
                  </a:cubicBezTo>
                  <a:cubicBezTo>
                    <a:pt x="2787" y="20609"/>
                    <a:pt x="1394" y="19222"/>
                    <a:pt x="0" y="17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0077450" y="4998241"/>
              <a:ext cx="83800" cy="23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381" fill="norm" stroke="1" extrusionOk="0">
                  <a:moveTo>
                    <a:pt x="3161" y="0"/>
                  </a:moveTo>
                  <a:cubicBezTo>
                    <a:pt x="5795" y="0"/>
                    <a:pt x="8429" y="0"/>
                    <a:pt x="11327" y="860"/>
                  </a:cubicBezTo>
                  <a:cubicBezTo>
                    <a:pt x="14224" y="1720"/>
                    <a:pt x="17385" y="3441"/>
                    <a:pt x="19229" y="6117"/>
                  </a:cubicBezTo>
                  <a:cubicBezTo>
                    <a:pt x="21073" y="8793"/>
                    <a:pt x="21600" y="12425"/>
                    <a:pt x="19493" y="15196"/>
                  </a:cubicBezTo>
                  <a:cubicBezTo>
                    <a:pt x="17385" y="17968"/>
                    <a:pt x="12644" y="19880"/>
                    <a:pt x="8956" y="20740"/>
                  </a:cubicBezTo>
                  <a:cubicBezTo>
                    <a:pt x="5268" y="21600"/>
                    <a:pt x="2634" y="21409"/>
                    <a:pt x="0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0223500" y="4837374"/>
              <a:ext cx="133350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16"/>
                  </a:moveTo>
                  <a:cubicBezTo>
                    <a:pt x="1714" y="708"/>
                    <a:pt x="3429" y="0"/>
                    <a:pt x="5314" y="0"/>
                  </a:cubicBezTo>
                  <a:cubicBezTo>
                    <a:pt x="7200" y="0"/>
                    <a:pt x="9257" y="708"/>
                    <a:pt x="10286" y="1948"/>
                  </a:cubicBezTo>
                  <a:cubicBezTo>
                    <a:pt x="11314" y="3187"/>
                    <a:pt x="11314" y="4957"/>
                    <a:pt x="9943" y="7082"/>
                  </a:cubicBezTo>
                  <a:cubicBezTo>
                    <a:pt x="8571" y="9207"/>
                    <a:pt x="5829" y="11685"/>
                    <a:pt x="3771" y="13633"/>
                  </a:cubicBezTo>
                  <a:cubicBezTo>
                    <a:pt x="1714" y="15580"/>
                    <a:pt x="343" y="16997"/>
                    <a:pt x="686" y="18059"/>
                  </a:cubicBezTo>
                  <a:cubicBezTo>
                    <a:pt x="1029" y="19121"/>
                    <a:pt x="3086" y="19830"/>
                    <a:pt x="6857" y="20361"/>
                  </a:cubicBezTo>
                  <a:cubicBezTo>
                    <a:pt x="10629" y="20892"/>
                    <a:pt x="16114" y="212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674805" y="5290341"/>
              <a:ext cx="12629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96" y="21600"/>
                  </a:moveTo>
                  <a:cubicBezTo>
                    <a:pt x="24" y="16364"/>
                    <a:pt x="-48" y="11127"/>
                    <a:pt x="42" y="8509"/>
                  </a:cubicBezTo>
                  <a:cubicBezTo>
                    <a:pt x="133" y="5891"/>
                    <a:pt x="385" y="5891"/>
                    <a:pt x="1216" y="5891"/>
                  </a:cubicBezTo>
                  <a:cubicBezTo>
                    <a:pt x="2047" y="5891"/>
                    <a:pt x="3456" y="5891"/>
                    <a:pt x="4882" y="5891"/>
                  </a:cubicBezTo>
                  <a:cubicBezTo>
                    <a:pt x="6309" y="5891"/>
                    <a:pt x="7754" y="5891"/>
                    <a:pt x="9181" y="5891"/>
                  </a:cubicBezTo>
                  <a:cubicBezTo>
                    <a:pt x="10608" y="5891"/>
                    <a:pt x="12016" y="5891"/>
                    <a:pt x="13497" y="5564"/>
                  </a:cubicBezTo>
                  <a:cubicBezTo>
                    <a:pt x="14978" y="5236"/>
                    <a:pt x="16531" y="4582"/>
                    <a:pt x="17886" y="3600"/>
                  </a:cubicBezTo>
                  <a:cubicBezTo>
                    <a:pt x="19240" y="2618"/>
                    <a:pt x="20396" y="1309"/>
                    <a:pt x="215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9040283" y="5402634"/>
              <a:ext cx="192618" cy="17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1662" y="3369"/>
                  </a:moveTo>
                  <a:cubicBezTo>
                    <a:pt x="2374" y="2328"/>
                    <a:pt x="3086" y="1287"/>
                    <a:pt x="4747" y="637"/>
                  </a:cubicBezTo>
                  <a:cubicBezTo>
                    <a:pt x="6409" y="-14"/>
                    <a:pt x="9020" y="-274"/>
                    <a:pt x="11393" y="377"/>
                  </a:cubicBezTo>
                  <a:cubicBezTo>
                    <a:pt x="13767" y="1027"/>
                    <a:pt x="15903" y="2589"/>
                    <a:pt x="16734" y="4020"/>
                  </a:cubicBezTo>
                  <a:cubicBezTo>
                    <a:pt x="17565" y="5451"/>
                    <a:pt x="17090" y="6753"/>
                    <a:pt x="14479" y="9225"/>
                  </a:cubicBezTo>
                  <a:cubicBezTo>
                    <a:pt x="11868" y="11697"/>
                    <a:pt x="7121" y="15340"/>
                    <a:pt x="4154" y="17553"/>
                  </a:cubicBezTo>
                  <a:cubicBezTo>
                    <a:pt x="1187" y="19765"/>
                    <a:pt x="0" y="20545"/>
                    <a:pt x="0" y="20936"/>
                  </a:cubicBezTo>
                  <a:cubicBezTo>
                    <a:pt x="0" y="21326"/>
                    <a:pt x="1187" y="21326"/>
                    <a:pt x="4985" y="20545"/>
                  </a:cubicBezTo>
                  <a:cubicBezTo>
                    <a:pt x="8782" y="19765"/>
                    <a:pt x="15191" y="18203"/>
                    <a:pt x="21600" y="16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9243483" y="5490863"/>
              <a:ext cx="160868" cy="5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678" fill="norm" stroke="1" extrusionOk="0">
                  <a:moveTo>
                    <a:pt x="14587" y="1051"/>
                  </a:moveTo>
                  <a:cubicBezTo>
                    <a:pt x="11781" y="220"/>
                    <a:pt x="8976" y="-611"/>
                    <a:pt x="6592" y="635"/>
                  </a:cubicBezTo>
                  <a:cubicBezTo>
                    <a:pt x="4207" y="1881"/>
                    <a:pt x="2244" y="5204"/>
                    <a:pt x="1122" y="8943"/>
                  </a:cubicBezTo>
                  <a:cubicBezTo>
                    <a:pt x="0" y="12681"/>
                    <a:pt x="-281" y="16835"/>
                    <a:pt x="280" y="18912"/>
                  </a:cubicBezTo>
                  <a:cubicBezTo>
                    <a:pt x="841" y="20989"/>
                    <a:pt x="2244" y="20989"/>
                    <a:pt x="3646" y="20158"/>
                  </a:cubicBezTo>
                  <a:cubicBezTo>
                    <a:pt x="5049" y="19327"/>
                    <a:pt x="6451" y="17666"/>
                    <a:pt x="7854" y="14758"/>
                  </a:cubicBezTo>
                  <a:cubicBezTo>
                    <a:pt x="9257" y="11851"/>
                    <a:pt x="10659" y="7697"/>
                    <a:pt x="12202" y="8112"/>
                  </a:cubicBezTo>
                  <a:cubicBezTo>
                    <a:pt x="13745" y="8527"/>
                    <a:pt x="15428" y="13512"/>
                    <a:pt x="16971" y="15174"/>
                  </a:cubicBezTo>
                  <a:cubicBezTo>
                    <a:pt x="18514" y="16835"/>
                    <a:pt x="19916" y="15174"/>
                    <a:pt x="21319" y="13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9378950" y="5360191"/>
              <a:ext cx="146050" cy="6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0"/>
                  </a:moveTo>
                  <a:cubicBezTo>
                    <a:pt x="1565" y="1964"/>
                    <a:pt x="3130" y="3927"/>
                    <a:pt x="4539" y="5891"/>
                  </a:cubicBezTo>
                  <a:cubicBezTo>
                    <a:pt x="5948" y="7855"/>
                    <a:pt x="7200" y="9818"/>
                    <a:pt x="7043" y="12436"/>
                  </a:cubicBezTo>
                  <a:cubicBezTo>
                    <a:pt x="6887" y="15055"/>
                    <a:pt x="5322" y="18327"/>
                    <a:pt x="5322" y="19964"/>
                  </a:cubicBezTo>
                  <a:cubicBezTo>
                    <a:pt x="5322" y="21600"/>
                    <a:pt x="6887" y="21600"/>
                    <a:pt x="9861" y="20945"/>
                  </a:cubicBezTo>
                  <a:cubicBezTo>
                    <a:pt x="12835" y="20291"/>
                    <a:pt x="17217" y="18982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9534265" y="5461791"/>
              <a:ext cx="174886" cy="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00" fill="norm" stroke="1" extrusionOk="0">
                  <a:moveTo>
                    <a:pt x="8230" y="0"/>
                  </a:moveTo>
                  <a:cubicBezTo>
                    <a:pt x="7969" y="4800"/>
                    <a:pt x="7709" y="9600"/>
                    <a:pt x="7059" y="13200"/>
                  </a:cubicBezTo>
                  <a:cubicBezTo>
                    <a:pt x="6408" y="16800"/>
                    <a:pt x="5367" y="19200"/>
                    <a:pt x="4196" y="20400"/>
                  </a:cubicBezTo>
                  <a:cubicBezTo>
                    <a:pt x="3025" y="21600"/>
                    <a:pt x="1724" y="21600"/>
                    <a:pt x="943" y="20400"/>
                  </a:cubicBezTo>
                  <a:cubicBezTo>
                    <a:pt x="162" y="19200"/>
                    <a:pt x="-98" y="16800"/>
                    <a:pt x="32" y="14400"/>
                  </a:cubicBezTo>
                  <a:cubicBezTo>
                    <a:pt x="162" y="12000"/>
                    <a:pt x="683" y="9600"/>
                    <a:pt x="4326" y="7680"/>
                  </a:cubicBezTo>
                  <a:cubicBezTo>
                    <a:pt x="7969" y="5760"/>
                    <a:pt x="14736" y="4320"/>
                    <a:pt x="21502" y="2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9728200" y="5372328"/>
              <a:ext cx="127000" cy="8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1640"/>
                  </a:moveTo>
                  <a:cubicBezTo>
                    <a:pt x="1800" y="636"/>
                    <a:pt x="3600" y="-369"/>
                    <a:pt x="5040" y="133"/>
                  </a:cubicBezTo>
                  <a:cubicBezTo>
                    <a:pt x="6480" y="636"/>
                    <a:pt x="7560" y="2645"/>
                    <a:pt x="8280" y="4905"/>
                  </a:cubicBezTo>
                  <a:cubicBezTo>
                    <a:pt x="9000" y="7166"/>
                    <a:pt x="9360" y="9678"/>
                    <a:pt x="8820" y="11687"/>
                  </a:cubicBezTo>
                  <a:cubicBezTo>
                    <a:pt x="8280" y="13696"/>
                    <a:pt x="6840" y="15203"/>
                    <a:pt x="5220" y="16710"/>
                  </a:cubicBezTo>
                  <a:cubicBezTo>
                    <a:pt x="3600" y="18217"/>
                    <a:pt x="1800" y="19724"/>
                    <a:pt x="1980" y="20478"/>
                  </a:cubicBezTo>
                  <a:cubicBezTo>
                    <a:pt x="2160" y="21231"/>
                    <a:pt x="4320" y="21231"/>
                    <a:pt x="7920" y="20729"/>
                  </a:cubicBezTo>
                  <a:cubicBezTo>
                    <a:pt x="11520" y="20226"/>
                    <a:pt x="16560" y="19222"/>
                    <a:pt x="21600" y="18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0495335" y="5522030"/>
              <a:ext cx="382216" cy="47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56" fill="norm" stroke="1" extrusionOk="0">
                  <a:moveTo>
                    <a:pt x="8303" y="16349"/>
                  </a:moveTo>
                  <a:cubicBezTo>
                    <a:pt x="8064" y="15867"/>
                    <a:pt x="7825" y="15385"/>
                    <a:pt x="7109" y="15095"/>
                  </a:cubicBezTo>
                  <a:cubicBezTo>
                    <a:pt x="6393" y="14806"/>
                    <a:pt x="5200" y="14710"/>
                    <a:pt x="4006" y="15385"/>
                  </a:cubicBezTo>
                  <a:cubicBezTo>
                    <a:pt x="2813" y="16060"/>
                    <a:pt x="1620" y="17506"/>
                    <a:pt x="904" y="18519"/>
                  </a:cubicBezTo>
                  <a:cubicBezTo>
                    <a:pt x="188" y="19531"/>
                    <a:pt x="-51" y="20110"/>
                    <a:pt x="9" y="20592"/>
                  </a:cubicBezTo>
                  <a:cubicBezTo>
                    <a:pt x="68" y="21074"/>
                    <a:pt x="426" y="21460"/>
                    <a:pt x="963" y="21508"/>
                  </a:cubicBezTo>
                  <a:cubicBezTo>
                    <a:pt x="1500" y="21556"/>
                    <a:pt x="2216" y="21267"/>
                    <a:pt x="3410" y="20061"/>
                  </a:cubicBezTo>
                  <a:cubicBezTo>
                    <a:pt x="4603" y="18856"/>
                    <a:pt x="6274" y="16735"/>
                    <a:pt x="7766" y="14420"/>
                  </a:cubicBezTo>
                  <a:cubicBezTo>
                    <a:pt x="9257" y="12106"/>
                    <a:pt x="10570" y="9599"/>
                    <a:pt x="11465" y="7333"/>
                  </a:cubicBezTo>
                  <a:cubicBezTo>
                    <a:pt x="12360" y="5067"/>
                    <a:pt x="12837" y="3042"/>
                    <a:pt x="13076" y="1788"/>
                  </a:cubicBezTo>
                  <a:cubicBezTo>
                    <a:pt x="13315" y="535"/>
                    <a:pt x="13315" y="52"/>
                    <a:pt x="13016" y="4"/>
                  </a:cubicBezTo>
                  <a:cubicBezTo>
                    <a:pt x="12718" y="-44"/>
                    <a:pt x="12121" y="342"/>
                    <a:pt x="11346" y="2029"/>
                  </a:cubicBezTo>
                  <a:cubicBezTo>
                    <a:pt x="10570" y="3717"/>
                    <a:pt x="9615" y="6706"/>
                    <a:pt x="8959" y="9744"/>
                  </a:cubicBezTo>
                  <a:cubicBezTo>
                    <a:pt x="8303" y="12781"/>
                    <a:pt x="7945" y="15867"/>
                    <a:pt x="7766" y="17699"/>
                  </a:cubicBezTo>
                  <a:cubicBezTo>
                    <a:pt x="7587" y="19531"/>
                    <a:pt x="7587" y="20110"/>
                    <a:pt x="7885" y="20399"/>
                  </a:cubicBezTo>
                  <a:cubicBezTo>
                    <a:pt x="8183" y="20688"/>
                    <a:pt x="8780" y="20688"/>
                    <a:pt x="9377" y="20158"/>
                  </a:cubicBezTo>
                  <a:cubicBezTo>
                    <a:pt x="9973" y="19627"/>
                    <a:pt x="10570" y="18567"/>
                    <a:pt x="11346" y="17458"/>
                  </a:cubicBezTo>
                  <a:cubicBezTo>
                    <a:pt x="12121" y="16349"/>
                    <a:pt x="13076" y="15192"/>
                    <a:pt x="13792" y="14469"/>
                  </a:cubicBezTo>
                  <a:cubicBezTo>
                    <a:pt x="14508" y="13745"/>
                    <a:pt x="14985" y="13456"/>
                    <a:pt x="15284" y="13552"/>
                  </a:cubicBezTo>
                  <a:cubicBezTo>
                    <a:pt x="15582" y="13649"/>
                    <a:pt x="15701" y="14131"/>
                    <a:pt x="15642" y="15288"/>
                  </a:cubicBezTo>
                  <a:cubicBezTo>
                    <a:pt x="15582" y="16445"/>
                    <a:pt x="15343" y="18277"/>
                    <a:pt x="14985" y="19386"/>
                  </a:cubicBezTo>
                  <a:cubicBezTo>
                    <a:pt x="14627" y="20495"/>
                    <a:pt x="14150" y="20881"/>
                    <a:pt x="13852" y="20833"/>
                  </a:cubicBezTo>
                  <a:cubicBezTo>
                    <a:pt x="13553" y="20785"/>
                    <a:pt x="13434" y="20302"/>
                    <a:pt x="13732" y="19386"/>
                  </a:cubicBezTo>
                  <a:cubicBezTo>
                    <a:pt x="14031" y="18470"/>
                    <a:pt x="14747" y="17120"/>
                    <a:pt x="15701" y="16156"/>
                  </a:cubicBezTo>
                  <a:cubicBezTo>
                    <a:pt x="16656" y="15192"/>
                    <a:pt x="17850" y="14613"/>
                    <a:pt x="18745" y="14227"/>
                  </a:cubicBezTo>
                  <a:cubicBezTo>
                    <a:pt x="19640" y="13842"/>
                    <a:pt x="20236" y="13649"/>
                    <a:pt x="20296" y="13697"/>
                  </a:cubicBezTo>
                  <a:cubicBezTo>
                    <a:pt x="20356" y="13745"/>
                    <a:pt x="19878" y="14035"/>
                    <a:pt x="19222" y="14854"/>
                  </a:cubicBezTo>
                  <a:cubicBezTo>
                    <a:pt x="18566" y="15674"/>
                    <a:pt x="17730" y="17024"/>
                    <a:pt x="17551" y="18229"/>
                  </a:cubicBezTo>
                  <a:cubicBezTo>
                    <a:pt x="17372" y="19435"/>
                    <a:pt x="17850" y="20495"/>
                    <a:pt x="18625" y="21026"/>
                  </a:cubicBezTo>
                  <a:cubicBezTo>
                    <a:pt x="19401" y="21556"/>
                    <a:pt x="20475" y="21556"/>
                    <a:pt x="21549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158984" y="5982491"/>
              <a:ext cx="324117" cy="6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21" fill="norm" stroke="1" extrusionOk="0">
                  <a:moveTo>
                    <a:pt x="859" y="0"/>
                  </a:moveTo>
                  <a:cubicBezTo>
                    <a:pt x="7451" y="0"/>
                    <a:pt x="14043" y="0"/>
                    <a:pt x="15165" y="372"/>
                  </a:cubicBezTo>
                  <a:cubicBezTo>
                    <a:pt x="16287" y="745"/>
                    <a:pt x="11939" y="1490"/>
                    <a:pt x="8713" y="3352"/>
                  </a:cubicBezTo>
                  <a:cubicBezTo>
                    <a:pt x="5487" y="5214"/>
                    <a:pt x="3383" y="8193"/>
                    <a:pt x="1981" y="11172"/>
                  </a:cubicBezTo>
                  <a:cubicBezTo>
                    <a:pt x="578" y="14152"/>
                    <a:pt x="-123" y="17131"/>
                    <a:pt x="17" y="18993"/>
                  </a:cubicBezTo>
                  <a:cubicBezTo>
                    <a:pt x="158" y="20855"/>
                    <a:pt x="1139" y="21600"/>
                    <a:pt x="4365" y="21228"/>
                  </a:cubicBezTo>
                  <a:cubicBezTo>
                    <a:pt x="7591" y="20855"/>
                    <a:pt x="13061" y="19366"/>
                    <a:pt x="16287" y="18621"/>
                  </a:cubicBezTo>
                  <a:cubicBezTo>
                    <a:pt x="19513" y="17876"/>
                    <a:pt x="20495" y="17876"/>
                    <a:pt x="21477" y="1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3300412" y="6577868"/>
              <a:ext cx="171391" cy="4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25" fill="norm" stroke="1" extrusionOk="0">
                  <a:moveTo>
                    <a:pt x="4880" y="6343"/>
                  </a:moveTo>
                  <a:cubicBezTo>
                    <a:pt x="4620" y="10225"/>
                    <a:pt x="4359" y="14107"/>
                    <a:pt x="4229" y="16347"/>
                  </a:cubicBezTo>
                  <a:cubicBezTo>
                    <a:pt x="4099" y="18586"/>
                    <a:pt x="4099" y="19184"/>
                    <a:pt x="3839" y="19880"/>
                  </a:cubicBezTo>
                  <a:cubicBezTo>
                    <a:pt x="3579" y="20577"/>
                    <a:pt x="3058" y="21373"/>
                    <a:pt x="2798" y="21423"/>
                  </a:cubicBezTo>
                  <a:cubicBezTo>
                    <a:pt x="2538" y="21473"/>
                    <a:pt x="2538" y="20776"/>
                    <a:pt x="2147" y="18686"/>
                  </a:cubicBezTo>
                  <a:cubicBezTo>
                    <a:pt x="1757" y="16596"/>
                    <a:pt x="976" y="13112"/>
                    <a:pt x="456" y="10126"/>
                  </a:cubicBezTo>
                  <a:cubicBezTo>
                    <a:pt x="-65" y="7139"/>
                    <a:pt x="-325" y="4651"/>
                    <a:pt x="716" y="3008"/>
                  </a:cubicBezTo>
                  <a:cubicBezTo>
                    <a:pt x="1757" y="1366"/>
                    <a:pt x="4099" y="570"/>
                    <a:pt x="7222" y="221"/>
                  </a:cubicBezTo>
                  <a:cubicBezTo>
                    <a:pt x="10345" y="-127"/>
                    <a:pt x="14248" y="-27"/>
                    <a:pt x="16721" y="271"/>
                  </a:cubicBezTo>
                  <a:cubicBezTo>
                    <a:pt x="19193" y="570"/>
                    <a:pt x="20234" y="1067"/>
                    <a:pt x="20755" y="1615"/>
                  </a:cubicBezTo>
                  <a:cubicBezTo>
                    <a:pt x="21275" y="2162"/>
                    <a:pt x="21275" y="2760"/>
                    <a:pt x="19844" y="3456"/>
                  </a:cubicBezTo>
                  <a:cubicBezTo>
                    <a:pt x="18412" y="4153"/>
                    <a:pt x="15550" y="4949"/>
                    <a:pt x="13338" y="5397"/>
                  </a:cubicBezTo>
                  <a:cubicBezTo>
                    <a:pt x="11126" y="5845"/>
                    <a:pt x="9564" y="5945"/>
                    <a:pt x="8523" y="5845"/>
                  </a:cubicBezTo>
                  <a:cubicBezTo>
                    <a:pt x="7482" y="5746"/>
                    <a:pt x="6962" y="5447"/>
                    <a:pt x="6441" y="5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3416300" y="6833391"/>
              <a:ext cx="165100" cy="20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0"/>
                  </a:moveTo>
                  <a:cubicBezTo>
                    <a:pt x="3600" y="3086"/>
                    <a:pt x="7200" y="6171"/>
                    <a:pt x="9138" y="8927"/>
                  </a:cubicBezTo>
                  <a:cubicBezTo>
                    <a:pt x="11077" y="11682"/>
                    <a:pt x="11354" y="14106"/>
                    <a:pt x="11492" y="15869"/>
                  </a:cubicBezTo>
                  <a:cubicBezTo>
                    <a:pt x="11631" y="17633"/>
                    <a:pt x="11631" y="18735"/>
                    <a:pt x="10938" y="19727"/>
                  </a:cubicBezTo>
                  <a:cubicBezTo>
                    <a:pt x="10246" y="20718"/>
                    <a:pt x="8862" y="21600"/>
                    <a:pt x="8169" y="21159"/>
                  </a:cubicBezTo>
                  <a:cubicBezTo>
                    <a:pt x="7477" y="20718"/>
                    <a:pt x="7477" y="18955"/>
                    <a:pt x="8585" y="15980"/>
                  </a:cubicBezTo>
                  <a:cubicBezTo>
                    <a:pt x="9692" y="13004"/>
                    <a:pt x="11908" y="8816"/>
                    <a:pt x="14262" y="6061"/>
                  </a:cubicBezTo>
                  <a:cubicBezTo>
                    <a:pt x="16615" y="3306"/>
                    <a:pt x="19108" y="1984"/>
                    <a:pt x="21600" y="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773783" y="6664057"/>
              <a:ext cx="143804" cy="40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88" fill="norm" stroke="1" extrusionOk="0">
                  <a:moveTo>
                    <a:pt x="20091" y="2588"/>
                  </a:moveTo>
                  <a:cubicBezTo>
                    <a:pt x="20708" y="1688"/>
                    <a:pt x="21325" y="788"/>
                    <a:pt x="20708" y="338"/>
                  </a:cubicBezTo>
                  <a:cubicBezTo>
                    <a:pt x="20091" y="-112"/>
                    <a:pt x="18239" y="-112"/>
                    <a:pt x="15462" y="338"/>
                  </a:cubicBezTo>
                  <a:cubicBezTo>
                    <a:pt x="12685" y="788"/>
                    <a:pt x="8982" y="1688"/>
                    <a:pt x="5896" y="3882"/>
                  </a:cubicBezTo>
                  <a:cubicBezTo>
                    <a:pt x="2811" y="6075"/>
                    <a:pt x="342" y="9563"/>
                    <a:pt x="34" y="12600"/>
                  </a:cubicBezTo>
                  <a:cubicBezTo>
                    <a:pt x="-275" y="15638"/>
                    <a:pt x="1576" y="18225"/>
                    <a:pt x="3274" y="19632"/>
                  </a:cubicBezTo>
                  <a:cubicBezTo>
                    <a:pt x="4971" y="21038"/>
                    <a:pt x="6514" y="21263"/>
                    <a:pt x="8056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880761" y="6853383"/>
              <a:ext cx="157840" cy="12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80" fill="norm" stroke="1" extrusionOk="0">
                  <a:moveTo>
                    <a:pt x="15428" y="1904"/>
                  </a:moveTo>
                  <a:cubicBezTo>
                    <a:pt x="14276" y="876"/>
                    <a:pt x="13124" y="-153"/>
                    <a:pt x="10964" y="18"/>
                  </a:cubicBezTo>
                  <a:cubicBezTo>
                    <a:pt x="8804" y="190"/>
                    <a:pt x="5636" y="1561"/>
                    <a:pt x="3620" y="4133"/>
                  </a:cubicBezTo>
                  <a:cubicBezTo>
                    <a:pt x="1604" y="6704"/>
                    <a:pt x="740" y="10476"/>
                    <a:pt x="308" y="13218"/>
                  </a:cubicBezTo>
                  <a:cubicBezTo>
                    <a:pt x="-124" y="15961"/>
                    <a:pt x="-124" y="17676"/>
                    <a:pt x="452" y="19047"/>
                  </a:cubicBezTo>
                  <a:cubicBezTo>
                    <a:pt x="1028" y="20418"/>
                    <a:pt x="2180" y="21447"/>
                    <a:pt x="3908" y="20761"/>
                  </a:cubicBezTo>
                  <a:cubicBezTo>
                    <a:pt x="5636" y="20076"/>
                    <a:pt x="7940" y="17676"/>
                    <a:pt x="9524" y="15447"/>
                  </a:cubicBezTo>
                  <a:cubicBezTo>
                    <a:pt x="11108" y="13218"/>
                    <a:pt x="11972" y="11161"/>
                    <a:pt x="12548" y="11161"/>
                  </a:cubicBezTo>
                  <a:cubicBezTo>
                    <a:pt x="13124" y="11161"/>
                    <a:pt x="13412" y="13218"/>
                    <a:pt x="14852" y="15104"/>
                  </a:cubicBezTo>
                  <a:cubicBezTo>
                    <a:pt x="16292" y="16990"/>
                    <a:pt x="18884" y="18704"/>
                    <a:pt x="21476" y="20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070350" y="690324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051300" y="6757191"/>
              <a:ext cx="1778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71" y="1800"/>
                    <a:pt x="1543" y="3600"/>
                    <a:pt x="3214" y="6162"/>
                  </a:cubicBezTo>
                  <a:cubicBezTo>
                    <a:pt x="4886" y="8723"/>
                    <a:pt x="7457" y="12046"/>
                    <a:pt x="10671" y="14746"/>
                  </a:cubicBezTo>
                  <a:cubicBezTo>
                    <a:pt x="13886" y="17446"/>
                    <a:pt x="17743" y="195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102100" y="6789274"/>
              <a:ext cx="127000" cy="29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21600" y="901"/>
                  </a:moveTo>
                  <a:cubicBezTo>
                    <a:pt x="19440" y="284"/>
                    <a:pt x="17280" y="-333"/>
                    <a:pt x="15480" y="207"/>
                  </a:cubicBezTo>
                  <a:cubicBezTo>
                    <a:pt x="13680" y="747"/>
                    <a:pt x="12240" y="2444"/>
                    <a:pt x="9720" y="5298"/>
                  </a:cubicBezTo>
                  <a:cubicBezTo>
                    <a:pt x="7200" y="8153"/>
                    <a:pt x="3600" y="12164"/>
                    <a:pt x="1800" y="15018"/>
                  </a:cubicBezTo>
                  <a:cubicBezTo>
                    <a:pt x="0" y="17873"/>
                    <a:pt x="0" y="19570"/>
                    <a:pt x="0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260849" y="693499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7200"/>
                    <a:pt x="11077" y="14400"/>
                    <a:pt x="14677" y="18000"/>
                  </a:cubicBezTo>
                  <a:cubicBezTo>
                    <a:pt x="18277" y="21600"/>
                    <a:pt x="19938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365343" y="6827041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69"/>
                    <a:pt x="-1585" y="10338"/>
                    <a:pt x="575" y="13938"/>
                  </a:cubicBezTo>
                  <a:cubicBezTo>
                    <a:pt x="2735" y="17538"/>
                    <a:pt x="11375" y="1956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610100" y="6706922"/>
              <a:ext cx="174885" cy="34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07" fill="norm" stroke="1" extrusionOk="0">
                  <a:moveTo>
                    <a:pt x="0" y="2309"/>
                  </a:moveTo>
                  <a:cubicBezTo>
                    <a:pt x="0" y="1268"/>
                    <a:pt x="0" y="227"/>
                    <a:pt x="390" y="32"/>
                  </a:cubicBezTo>
                  <a:cubicBezTo>
                    <a:pt x="781" y="-163"/>
                    <a:pt x="1561" y="488"/>
                    <a:pt x="2602" y="2960"/>
                  </a:cubicBezTo>
                  <a:cubicBezTo>
                    <a:pt x="3643" y="5432"/>
                    <a:pt x="4945" y="9726"/>
                    <a:pt x="5595" y="12654"/>
                  </a:cubicBezTo>
                  <a:cubicBezTo>
                    <a:pt x="6246" y="15582"/>
                    <a:pt x="6246" y="17143"/>
                    <a:pt x="6116" y="18509"/>
                  </a:cubicBezTo>
                  <a:cubicBezTo>
                    <a:pt x="5986" y="19876"/>
                    <a:pt x="5725" y="21047"/>
                    <a:pt x="5595" y="21242"/>
                  </a:cubicBezTo>
                  <a:cubicBezTo>
                    <a:pt x="5465" y="21437"/>
                    <a:pt x="5465" y="20656"/>
                    <a:pt x="5595" y="19485"/>
                  </a:cubicBezTo>
                  <a:cubicBezTo>
                    <a:pt x="5725" y="18314"/>
                    <a:pt x="5986" y="16753"/>
                    <a:pt x="6766" y="15582"/>
                  </a:cubicBezTo>
                  <a:cubicBezTo>
                    <a:pt x="7547" y="14410"/>
                    <a:pt x="8848" y="13630"/>
                    <a:pt x="10149" y="13109"/>
                  </a:cubicBezTo>
                  <a:cubicBezTo>
                    <a:pt x="11451" y="12589"/>
                    <a:pt x="12752" y="12329"/>
                    <a:pt x="14053" y="12264"/>
                  </a:cubicBezTo>
                  <a:cubicBezTo>
                    <a:pt x="15354" y="12198"/>
                    <a:pt x="16655" y="12329"/>
                    <a:pt x="17696" y="12654"/>
                  </a:cubicBezTo>
                  <a:cubicBezTo>
                    <a:pt x="18737" y="12979"/>
                    <a:pt x="19518" y="13500"/>
                    <a:pt x="20169" y="14476"/>
                  </a:cubicBezTo>
                  <a:cubicBezTo>
                    <a:pt x="20819" y="15451"/>
                    <a:pt x="21340" y="16883"/>
                    <a:pt x="21470" y="17924"/>
                  </a:cubicBezTo>
                  <a:cubicBezTo>
                    <a:pt x="21600" y="18965"/>
                    <a:pt x="21340" y="19615"/>
                    <a:pt x="20559" y="20201"/>
                  </a:cubicBezTo>
                  <a:cubicBezTo>
                    <a:pt x="19778" y="20786"/>
                    <a:pt x="18477" y="21307"/>
                    <a:pt x="16395" y="21307"/>
                  </a:cubicBezTo>
                  <a:cubicBezTo>
                    <a:pt x="14313" y="21307"/>
                    <a:pt x="11451" y="20786"/>
                    <a:pt x="9889" y="20201"/>
                  </a:cubicBezTo>
                  <a:cubicBezTo>
                    <a:pt x="8328" y="19615"/>
                    <a:pt x="8067" y="18965"/>
                    <a:pt x="7807" y="18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897739" y="6835097"/>
              <a:ext cx="188611" cy="15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58" fill="norm" stroke="1" extrusionOk="0">
                  <a:moveTo>
                    <a:pt x="13466" y="6058"/>
                  </a:moveTo>
                  <a:cubicBezTo>
                    <a:pt x="13466" y="4558"/>
                    <a:pt x="13466" y="3058"/>
                    <a:pt x="14186" y="1858"/>
                  </a:cubicBezTo>
                  <a:cubicBezTo>
                    <a:pt x="14906" y="658"/>
                    <a:pt x="16346" y="-242"/>
                    <a:pt x="16706" y="58"/>
                  </a:cubicBezTo>
                  <a:cubicBezTo>
                    <a:pt x="17066" y="358"/>
                    <a:pt x="16346" y="1858"/>
                    <a:pt x="13826" y="4558"/>
                  </a:cubicBezTo>
                  <a:cubicBezTo>
                    <a:pt x="11306" y="7258"/>
                    <a:pt x="6986" y="11158"/>
                    <a:pt x="4106" y="14008"/>
                  </a:cubicBezTo>
                  <a:cubicBezTo>
                    <a:pt x="1226" y="16858"/>
                    <a:pt x="-214" y="18658"/>
                    <a:pt x="26" y="19558"/>
                  </a:cubicBezTo>
                  <a:cubicBezTo>
                    <a:pt x="266" y="20458"/>
                    <a:pt x="2186" y="20458"/>
                    <a:pt x="6026" y="20608"/>
                  </a:cubicBezTo>
                  <a:cubicBezTo>
                    <a:pt x="9866" y="20758"/>
                    <a:pt x="15626" y="21058"/>
                    <a:pt x="21386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953000" y="7055641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253566" y="6814341"/>
              <a:ext cx="201084" cy="21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18872" y="0"/>
                  </a:moveTo>
                  <a:cubicBezTo>
                    <a:pt x="18872" y="2329"/>
                    <a:pt x="18872" y="4659"/>
                    <a:pt x="17166" y="7835"/>
                  </a:cubicBezTo>
                  <a:cubicBezTo>
                    <a:pt x="15461" y="11012"/>
                    <a:pt x="12051" y="15035"/>
                    <a:pt x="9549" y="17471"/>
                  </a:cubicBezTo>
                  <a:cubicBezTo>
                    <a:pt x="7048" y="19906"/>
                    <a:pt x="5457" y="20753"/>
                    <a:pt x="4093" y="21176"/>
                  </a:cubicBezTo>
                  <a:cubicBezTo>
                    <a:pt x="2728" y="21600"/>
                    <a:pt x="1592" y="21600"/>
                    <a:pt x="909" y="21071"/>
                  </a:cubicBezTo>
                  <a:cubicBezTo>
                    <a:pt x="227" y="20541"/>
                    <a:pt x="0" y="19482"/>
                    <a:pt x="0" y="18424"/>
                  </a:cubicBezTo>
                  <a:cubicBezTo>
                    <a:pt x="0" y="17365"/>
                    <a:pt x="227" y="16306"/>
                    <a:pt x="909" y="15353"/>
                  </a:cubicBezTo>
                  <a:cubicBezTo>
                    <a:pt x="1592" y="14400"/>
                    <a:pt x="2728" y="13553"/>
                    <a:pt x="4661" y="13235"/>
                  </a:cubicBezTo>
                  <a:cubicBezTo>
                    <a:pt x="6594" y="12918"/>
                    <a:pt x="9322" y="13129"/>
                    <a:pt x="12278" y="13976"/>
                  </a:cubicBezTo>
                  <a:cubicBezTo>
                    <a:pt x="15234" y="14824"/>
                    <a:pt x="18417" y="16306"/>
                    <a:pt x="21600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499099" y="6744491"/>
              <a:ext cx="10333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600" fill="norm" stroke="1" extrusionOk="0">
                  <a:moveTo>
                    <a:pt x="16518" y="0"/>
                  </a:moveTo>
                  <a:cubicBezTo>
                    <a:pt x="17365" y="1277"/>
                    <a:pt x="18212" y="2555"/>
                    <a:pt x="19271" y="4703"/>
                  </a:cubicBezTo>
                  <a:cubicBezTo>
                    <a:pt x="20329" y="6852"/>
                    <a:pt x="21600" y="9871"/>
                    <a:pt x="19694" y="12658"/>
                  </a:cubicBezTo>
                  <a:cubicBezTo>
                    <a:pt x="17788" y="15445"/>
                    <a:pt x="12706" y="18000"/>
                    <a:pt x="8894" y="19452"/>
                  </a:cubicBezTo>
                  <a:cubicBezTo>
                    <a:pt x="5082" y="20903"/>
                    <a:pt x="2541" y="21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3311706" y="7461534"/>
              <a:ext cx="142651" cy="49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529" fill="norm" stroke="1" extrusionOk="0">
                  <a:moveTo>
                    <a:pt x="2288" y="11424"/>
                  </a:moveTo>
                  <a:cubicBezTo>
                    <a:pt x="1362" y="13000"/>
                    <a:pt x="436" y="14576"/>
                    <a:pt x="128" y="16106"/>
                  </a:cubicBezTo>
                  <a:cubicBezTo>
                    <a:pt x="-181" y="17635"/>
                    <a:pt x="128" y="19119"/>
                    <a:pt x="436" y="20092"/>
                  </a:cubicBezTo>
                  <a:cubicBezTo>
                    <a:pt x="745" y="21065"/>
                    <a:pt x="1053" y="21529"/>
                    <a:pt x="1208" y="21529"/>
                  </a:cubicBezTo>
                  <a:cubicBezTo>
                    <a:pt x="1362" y="21529"/>
                    <a:pt x="1362" y="21065"/>
                    <a:pt x="1362" y="18887"/>
                  </a:cubicBezTo>
                  <a:cubicBezTo>
                    <a:pt x="1362" y="16708"/>
                    <a:pt x="1362" y="12815"/>
                    <a:pt x="1670" y="9802"/>
                  </a:cubicBezTo>
                  <a:cubicBezTo>
                    <a:pt x="1979" y="6789"/>
                    <a:pt x="2596" y="4657"/>
                    <a:pt x="3213" y="3313"/>
                  </a:cubicBezTo>
                  <a:cubicBezTo>
                    <a:pt x="3830" y="1968"/>
                    <a:pt x="4448" y="1412"/>
                    <a:pt x="5219" y="949"/>
                  </a:cubicBezTo>
                  <a:cubicBezTo>
                    <a:pt x="5990" y="485"/>
                    <a:pt x="6916" y="114"/>
                    <a:pt x="8305" y="22"/>
                  </a:cubicBezTo>
                  <a:cubicBezTo>
                    <a:pt x="9693" y="-71"/>
                    <a:pt x="11545" y="114"/>
                    <a:pt x="14013" y="810"/>
                  </a:cubicBezTo>
                  <a:cubicBezTo>
                    <a:pt x="16482" y="1505"/>
                    <a:pt x="19568" y="2710"/>
                    <a:pt x="20493" y="3915"/>
                  </a:cubicBezTo>
                  <a:cubicBezTo>
                    <a:pt x="21419" y="5120"/>
                    <a:pt x="20185" y="6326"/>
                    <a:pt x="17253" y="7114"/>
                  </a:cubicBezTo>
                  <a:cubicBezTo>
                    <a:pt x="14322" y="7902"/>
                    <a:pt x="9693" y="8272"/>
                    <a:pt x="5065" y="8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3441700" y="7690641"/>
              <a:ext cx="1778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958"/>
                  </a:moveTo>
                  <a:cubicBezTo>
                    <a:pt x="771" y="6821"/>
                    <a:pt x="1543" y="5684"/>
                    <a:pt x="2829" y="5116"/>
                  </a:cubicBezTo>
                  <a:cubicBezTo>
                    <a:pt x="4114" y="4547"/>
                    <a:pt x="5914" y="4547"/>
                    <a:pt x="7457" y="6442"/>
                  </a:cubicBezTo>
                  <a:cubicBezTo>
                    <a:pt x="9000" y="8337"/>
                    <a:pt x="10286" y="12126"/>
                    <a:pt x="10543" y="14589"/>
                  </a:cubicBezTo>
                  <a:cubicBezTo>
                    <a:pt x="10800" y="17053"/>
                    <a:pt x="10029" y="18189"/>
                    <a:pt x="8871" y="19326"/>
                  </a:cubicBezTo>
                  <a:cubicBezTo>
                    <a:pt x="7714" y="20463"/>
                    <a:pt x="6171" y="21600"/>
                    <a:pt x="5271" y="21600"/>
                  </a:cubicBezTo>
                  <a:cubicBezTo>
                    <a:pt x="4371" y="21600"/>
                    <a:pt x="4114" y="20463"/>
                    <a:pt x="5014" y="17432"/>
                  </a:cubicBezTo>
                  <a:cubicBezTo>
                    <a:pt x="5914" y="14400"/>
                    <a:pt x="7971" y="9474"/>
                    <a:pt x="10929" y="6253"/>
                  </a:cubicBezTo>
                  <a:cubicBezTo>
                    <a:pt x="13886" y="3032"/>
                    <a:pt x="17743" y="15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773546" y="7559114"/>
              <a:ext cx="144455" cy="42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507" fill="norm" stroke="1" extrusionOk="0">
                  <a:moveTo>
                    <a:pt x="19842" y="1841"/>
                  </a:moveTo>
                  <a:cubicBezTo>
                    <a:pt x="20451" y="1197"/>
                    <a:pt x="21059" y="552"/>
                    <a:pt x="20603" y="229"/>
                  </a:cubicBezTo>
                  <a:cubicBezTo>
                    <a:pt x="20146" y="-93"/>
                    <a:pt x="18625" y="-93"/>
                    <a:pt x="16648" y="337"/>
                  </a:cubicBezTo>
                  <a:cubicBezTo>
                    <a:pt x="14670" y="767"/>
                    <a:pt x="12236" y="1626"/>
                    <a:pt x="9498" y="3722"/>
                  </a:cubicBezTo>
                  <a:cubicBezTo>
                    <a:pt x="6760" y="5817"/>
                    <a:pt x="3718" y="9149"/>
                    <a:pt x="1893" y="11943"/>
                  </a:cubicBezTo>
                  <a:cubicBezTo>
                    <a:pt x="67" y="14737"/>
                    <a:pt x="-541" y="16994"/>
                    <a:pt x="524" y="18498"/>
                  </a:cubicBezTo>
                  <a:cubicBezTo>
                    <a:pt x="1589" y="20003"/>
                    <a:pt x="4327" y="20755"/>
                    <a:pt x="7065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4032250" y="7703341"/>
              <a:ext cx="1905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800" y="2000"/>
                  </a:cubicBezTo>
                  <a:cubicBezTo>
                    <a:pt x="7200" y="4000"/>
                    <a:pt x="10800" y="8000"/>
                    <a:pt x="13800" y="11600"/>
                  </a:cubicBezTo>
                  <a:cubicBezTo>
                    <a:pt x="16800" y="15200"/>
                    <a:pt x="19200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4057650" y="7671591"/>
              <a:ext cx="1905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43"/>
                    <a:pt x="19200" y="686"/>
                    <a:pt x="17400" y="2400"/>
                  </a:cubicBezTo>
                  <a:cubicBezTo>
                    <a:pt x="15600" y="4114"/>
                    <a:pt x="13200" y="7200"/>
                    <a:pt x="10200" y="10629"/>
                  </a:cubicBezTo>
                  <a:cubicBezTo>
                    <a:pt x="7200" y="14057"/>
                    <a:pt x="3600" y="17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4514850" y="7677941"/>
              <a:ext cx="1651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08" y="0"/>
                  </a:moveTo>
                  <a:cubicBezTo>
                    <a:pt x="16338" y="1029"/>
                    <a:pt x="13569" y="2057"/>
                    <a:pt x="10938" y="3600"/>
                  </a:cubicBezTo>
                  <a:cubicBezTo>
                    <a:pt x="8308" y="5143"/>
                    <a:pt x="5815" y="7200"/>
                    <a:pt x="3738" y="9086"/>
                  </a:cubicBezTo>
                  <a:cubicBezTo>
                    <a:pt x="1662" y="10971"/>
                    <a:pt x="0" y="12686"/>
                    <a:pt x="0" y="14229"/>
                  </a:cubicBezTo>
                  <a:cubicBezTo>
                    <a:pt x="0" y="15771"/>
                    <a:pt x="1662" y="17143"/>
                    <a:pt x="5538" y="18343"/>
                  </a:cubicBezTo>
                  <a:cubicBezTo>
                    <a:pt x="9415" y="19543"/>
                    <a:pt x="15508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4521200" y="7881141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4916059" y="7531891"/>
              <a:ext cx="18299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6995" y="0"/>
                  </a:moveTo>
                  <a:cubicBezTo>
                    <a:pt x="17243" y="1385"/>
                    <a:pt x="17492" y="2769"/>
                    <a:pt x="16002" y="5815"/>
                  </a:cubicBezTo>
                  <a:cubicBezTo>
                    <a:pt x="14512" y="8862"/>
                    <a:pt x="11285" y="13569"/>
                    <a:pt x="9174" y="16338"/>
                  </a:cubicBezTo>
                  <a:cubicBezTo>
                    <a:pt x="7064" y="19108"/>
                    <a:pt x="6071" y="19938"/>
                    <a:pt x="4705" y="19385"/>
                  </a:cubicBezTo>
                  <a:cubicBezTo>
                    <a:pt x="3340" y="18831"/>
                    <a:pt x="1602" y="16892"/>
                    <a:pt x="733" y="14954"/>
                  </a:cubicBezTo>
                  <a:cubicBezTo>
                    <a:pt x="-136" y="13015"/>
                    <a:pt x="-136" y="11077"/>
                    <a:pt x="236" y="9554"/>
                  </a:cubicBezTo>
                  <a:cubicBezTo>
                    <a:pt x="609" y="8031"/>
                    <a:pt x="1354" y="6923"/>
                    <a:pt x="2719" y="6923"/>
                  </a:cubicBezTo>
                  <a:cubicBezTo>
                    <a:pt x="4085" y="6923"/>
                    <a:pt x="6071" y="8031"/>
                    <a:pt x="9298" y="10662"/>
                  </a:cubicBezTo>
                  <a:cubicBezTo>
                    <a:pt x="12526" y="13292"/>
                    <a:pt x="16995" y="17446"/>
                    <a:pt x="214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5289549" y="7589041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800"/>
                    <a:pt x="11917" y="12000"/>
                    <a:pt x="15517" y="8400"/>
                  </a:cubicBezTo>
                  <a:cubicBezTo>
                    <a:pt x="19117" y="4800"/>
                    <a:pt x="2035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5510583" y="7442991"/>
              <a:ext cx="108078" cy="2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06" fill="norm" stroke="1" extrusionOk="0">
                  <a:moveTo>
                    <a:pt x="8961" y="0"/>
                  </a:moveTo>
                  <a:cubicBezTo>
                    <a:pt x="7300" y="5000"/>
                    <a:pt x="5638" y="10000"/>
                    <a:pt x="4600" y="13100"/>
                  </a:cubicBezTo>
                  <a:cubicBezTo>
                    <a:pt x="3561" y="16200"/>
                    <a:pt x="3146" y="17400"/>
                    <a:pt x="2315" y="18700"/>
                  </a:cubicBezTo>
                  <a:cubicBezTo>
                    <a:pt x="1485" y="20000"/>
                    <a:pt x="238" y="21400"/>
                    <a:pt x="31" y="21500"/>
                  </a:cubicBezTo>
                  <a:cubicBezTo>
                    <a:pt x="-177" y="21600"/>
                    <a:pt x="654" y="20400"/>
                    <a:pt x="2731" y="18400"/>
                  </a:cubicBezTo>
                  <a:cubicBezTo>
                    <a:pt x="4808" y="16400"/>
                    <a:pt x="8131" y="13600"/>
                    <a:pt x="10831" y="11900"/>
                  </a:cubicBezTo>
                  <a:cubicBezTo>
                    <a:pt x="13531" y="10200"/>
                    <a:pt x="15608" y="9600"/>
                    <a:pt x="17269" y="9800"/>
                  </a:cubicBezTo>
                  <a:cubicBezTo>
                    <a:pt x="18931" y="10000"/>
                    <a:pt x="20177" y="11000"/>
                    <a:pt x="20800" y="12100"/>
                  </a:cubicBezTo>
                  <a:cubicBezTo>
                    <a:pt x="21423" y="13200"/>
                    <a:pt x="21423" y="14400"/>
                    <a:pt x="20177" y="16100"/>
                  </a:cubicBezTo>
                  <a:cubicBezTo>
                    <a:pt x="18931" y="17800"/>
                    <a:pt x="16438" y="20000"/>
                    <a:pt x="13115" y="20600"/>
                  </a:cubicBezTo>
                  <a:cubicBezTo>
                    <a:pt x="9792" y="21200"/>
                    <a:pt x="5638" y="20200"/>
                    <a:pt x="1485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959350" y="7818924"/>
              <a:ext cx="685800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2200" y="13673"/>
                    <a:pt x="4400" y="6473"/>
                    <a:pt x="6767" y="2873"/>
                  </a:cubicBezTo>
                  <a:cubicBezTo>
                    <a:pt x="9133" y="-727"/>
                    <a:pt x="11667" y="-727"/>
                    <a:pt x="14167" y="1673"/>
                  </a:cubicBezTo>
                  <a:cubicBezTo>
                    <a:pt x="16667" y="4073"/>
                    <a:pt x="19133" y="8873"/>
                    <a:pt x="21600" y="13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211573" y="7948552"/>
              <a:ext cx="281178" cy="14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740" fill="norm" stroke="1" extrusionOk="0">
                  <a:moveTo>
                    <a:pt x="14159" y="11631"/>
                  </a:moveTo>
                  <a:cubicBezTo>
                    <a:pt x="13837" y="8500"/>
                    <a:pt x="13514" y="5370"/>
                    <a:pt x="13112" y="3178"/>
                  </a:cubicBezTo>
                  <a:cubicBezTo>
                    <a:pt x="12709" y="987"/>
                    <a:pt x="12225" y="-265"/>
                    <a:pt x="10694" y="48"/>
                  </a:cubicBezTo>
                  <a:cubicBezTo>
                    <a:pt x="9162" y="361"/>
                    <a:pt x="6583" y="2239"/>
                    <a:pt x="4649" y="5057"/>
                  </a:cubicBezTo>
                  <a:cubicBezTo>
                    <a:pt x="2714" y="7874"/>
                    <a:pt x="1425" y="11631"/>
                    <a:pt x="700" y="14292"/>
                  </a:cubicBezTo>
                  <a:cubicBezTo>
                    <a:pt x="-26" y="16952"/>
                    <a:pt x="-187" y="18518"/>
                    <a:pt x="216" y="19613"/>
                  </a:cubicBezTo>
                  <a:cubicBezTo>
                    <a:pt x="619" y="20709"/>
                    <a:pt x="1586" y="21335"/>
                    <a:pt x="3601" y="19926"/>
                  </a:cubicBezTo>
                  <a:cubicBezTo>
                    <a:pt x="5616" y="18518"/>
                    <a:pt x="8679" y="15074"/>
                    <a:pt x="10613" y="12883"/>
                  </a:cubicBezTo>
                  <a:cubicBezTo>
                    <a:pt x="12547" y="10692"/>
                    <a:pt x="13353" y="9752"/>
                    <a:pt x="14562" y="10065"/>
                  </a:cubicBezTo>
                  <a:cubicBezTo>
                    <a:pt x="15771" y="10378"/>
                    <a:pt x="17383" y="11944"/>
                    <a:pt x="18592" y="13039"/>
                  </a:cubicBezTo>
                  <a:cubicBezTo>
                    <a:pt x="19801" y="14135"/>
                    <a:pt x="20607" y="14761"/>
                    <a:pt x="21413" y="15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772150" y="7462041"/>
              <a:ext cx="136493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11782" y="0"/>
                  </a:moveTo>
                  <a:cubicBezTo>
                    <a:pt x="15055" y="2400"/>
                    <a:pt x="18327" y="4800"/>
                    <a:pt x="19964" y="7273"/>
                  </a:cubicBezTo>
                  <a:cubicBezTo>
                    <a:pt x="21600" y="9745"/>
                    <a:pt x="21600" y="12291"/>
                    <a:pt x="19145" y="14545"/>
                  </a:cubicBezTo>
                  <a:cubicBezTo>
                    <a:pt x="16691" y="16800"/>
                    <a:pt x="11782" y="18764"/>
                    <a:pt x="8182" y="19891"/>
                  </a:cubicBezTo>
                  <a:cubicBezTo>
                    <a:pt x="4582" y="21018"/>
                    <a:pt x="2291" y="213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3" name="Drawing"/>
          <p:cNvGrpSpPr/>
          <p:nvPr/>
        </p:nvGrpSpPr>
        <p:grpSpPr>
          <a:xfrm>
            <a:off x="600620" y="1230312"/>
            <a:ext cx="12372431" cy="7005639"/>
            <a:chOff x="0" y="0"/>
            <a:chExt cx="12372429" cy="7005637"/>
          </a:xfrm>
        </p:grpSpPr>
        <p:sp>
          <p:nvSpPr>
            <p:cNvPr id="435" name="Line"/>
            <p:cNvSpPr/>
            <p:nvPr/>
          </p:nvSpPr>
          <p:spPr>
            <a:xfrm>
              <a:off x="136512" y="552160"/>
              <a:ext cx="208224" cy="33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48" fill="norm" stroke="1" extrusionOk="0">
                  <a:moveTo>
                    <a:pt x="11072" y="5419"/>
                  </a:moveTo>
                  <a:cubicBezTo>
                    <a:pt x="11945" y="4196"/>
                    <a:pt x="12818" y="2974"/>
                    <a:pt x="13254" y="2023"/>
                  </a:cubicBezTo>
                  <a:cubicBezTo>
                    <a:pt x="13690" y="1072"/>
                    <a:pt x="13690" y="392"/>
                    <a:pt x="13145" y="121"/>
                  </a:cubicBezTo>
                  <a:cubicBezTo>
                    <a:pt x="12600" y="-151"/>
                    <a:pt x="11509" y="-15"/>
                    <a:pt x="9872" y="1072"/>
                  </a:cubicBezTo>
                  <a:cubicBezTo>
                    <a:pt x="8236" y="2158"/>
                    <a:pt x="6054" y="4196"/>
                    <a:pt x="4309" y="6981"/>
                  </a:cubicBezTo>
                  <a:cubicBezTo>
                    <a:pt x="2563" y="9766"/>
                    <a:pt x="1254" y="13298"/>
                    <a:pt x="600" y="15404"/>
                  </a:cubicBezTo>
                  <a:cubicBezTo>
                    <a:pt x="-55" y="17509"/>
                    <a:pt x="-55" y="18189"/>
                    <a:pt x="54" y="18868"/>
                  </a:cubicBezTo>
                  <a:cubicBezTo>
                    <a:pt x="163" y="19547"/>
                    <a:pt x="381" y="20226"/>
                    <a:pt x="1036" y="20702"/>
                  </a:cubicBezTo>
                  <a:cubicBezTo>
                    <a:pt x="1690" y="21177"/>
                    <a:pt x="2781" y="21449"/>
                    <a:pt x="4636" y="21313"/>
                  </a:cubicBezTo>
                  <a:cubicBezTo>
                    <a:pt x="6490" y="21177"/>
                    <a:pt x="9109" y="20634"/>
                    <a:pt x="11727" y="18868"/>
                  </a:cubicBezTo>
                  <a:cubicBezTo>
                    <a:pt x="14345" y="17102"/>
                    <a:pt x="16963" y="14113"/>
                    <a:pt x="18600" y="11532"/>
                  </a:cubicBezTo>
                  <a:cubicBezTo>
                    <a:pt x="20236" y="8951"/>
                    <a:pt x="20890" y="6777"/>
                    <a:pt x="21218" y="5351"/>
                  </a:cubicBezTo>
                  <a:cubicBezTo>
                    <a:pt x="21545" y="3924"/>
                    <a:pt x="21545" y="3245"/>
                    <a:pt x="21218" y="2634"/>
                  </a:cubicBezTo>
                  <a:cubicBezTo>
                    <a:pt x="20890" y="2023"/>
                    <a:pt x="20236" y="1479"/>
                    <a:pt x="19254" y="1140"/>
                  </a:cubicBezTo>
                  <a:cubicBezTo>
                    <a:pt x="18272" y="800"/>
                    <a:pt x="16963" y="664"/>
                    <a:pt x="15436" y="1479"/>
                  </a:cubicBezTo>
                  <a:cubicBezTo>
                    <a:pt x="13909" y="2294"/>
                    <a:pt x="12163" y="4060"/>
                    <a:pt x="11509" y="5691"/>
                  </a:cubicBezTo>
                  <a:cubicBezTo>
                    <a:pt x="10854" y="7321"/>
                    <a:pt x="11290" y="8815"/>
                    <a:pt x="11727" y="10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237579" y="687387"/>
              <a:ext cx="146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091"/>
                    <a:pt x="0" y="2182"/>
                    <a:pt x="3287" y="5564"/>
                  </a:cubicBezTo>
                  <a:cubicBezTo>
                    <a:pt x="6574" y="8945"/>
                    <a:pt x="13148" y="14618"/>
                    <a:pt x="16748" y="17673"/>
                  </a:cubicBezTo>
                  <a:cubicBezTo>
                    <a:pt x="20348" y="20727"/>
                    <a:pt x="20974" y="211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21729" y="566737"/>
              <a:ext cx="9205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600" fill="norm" stroke="1" extrusionOk="0">
                  <a:moveTo>
                    <a:pt x="0" y="0"/>
                  </a:moveTo>
                  <a:cubicBezTo>
                    <a:pt x="6574" y="2618"/>
                    <a:pt x="13148" y="5236"/>
                    <a:pt x="16904" y="7985"/>
                  </a:cubicBezTo>
                  <a:cubicBezTo>
                    <a:pt x="20661" y="10735"/>
                    <a:pt x="21600" y="13615"/>
                    <a:pt x="18783" y="15905"/>
                  </a:cubicBezTo>
                  <a:cubicBezTo>
                    <a:pt x="15965" y="18196"/>
                    <a:pt x="9391" y="19898"/>
                    <a:pt x="28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0" y="572542"/>
              <a:ext cx="155030" cy="36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07" fill="norm" stroke="1" extrusionOk="0">
                  <a:moveTo>
                    <a:pt x="18502" y="2293"/>
                  </a:moveTo>
                  <a:cubicBezTo>
                    <a:pt x="17638" y="1665"/>
                    <a:pt x="16774" y="1037"/>
                    <a:pt x="15334" y="598"/>
                  </a:cubicBezTo>
                  <a:cubicBezTo>
                    <a:pt x="13894" y="158"/>
                    <a:pt x="11878" y="-93"/>
                    <a:pt x="10438" y="33"/>
                  </a:cubicBezTo>
                  <a:cubicBezTo>
                    <a:pt x="8998" y="158"/>
                    <a:pt x="8134" y="660"/>
                    <a:pt x="6406" y="3047"/>
                  </a:cubicBezTo>
                  <a:cubicBezTo>
                    <a:pt x="4678" y="5433"/>
                    <a:pt x="2086" y="9702"/>
                    <a:pt x="790" y="12716"/>
                  </a:cubicBezTo>
                  <a:cubicBezTo>
                    <a:pt x="-506" y="15730"/>
                    <a:pt x="-506" y="17488"/>
                    <a:pt x="3094" y="18744"/>
                  </a:cubicBezTo>
                  <a:cubicBezTo>
                    <a:pt x="6694" y="20000"/>
                    <a:pt x="13894" y="20754"/>
                    <a:pt x="21094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955129" y="617537"/>
              <a:ext cx="2349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73" y="0"/>
                    <a:pt x="1946" y="0"/>
                    <a:pt x="3795" y="1629"/>
                  </a:cubicBezTo>
                  <a:cubicBezTo>
                    <a:pt x="5643" y="3257"/>
                    <a:pt x="8368" y="6514"/>
                    <a:pt x="11481" y="10114"/>
                  </a:cubicBezTo>
                  <a:cubicBezTo>
                    <a:pt x="14595" y="13714"/>
                    <a:pt x="18097" y="176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017566" y="560387"/>
              <a:ext cx="204264" cy="35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39" fill="norm" stroke="1" extrusionOk="0">
                  <a:moveTo>
                    <a:pt x="21270" y="0"/>
                  </a:moveTo>
                  <a:cubicBezTo>
                    <a:pt x="17964" y="3383"/>
                    <a:pt x="14658" y="6766"/>
                    <a:pt x="11352" y="10149"/>
                  </a:cubicBezTo>
                  <a:cubicBezTo>
                    <a:pt x="8046" y="13533"/>
                    <a:pt x="4739" y="16916"/>
                    <a:pt x="2646" y="18933"/>
                  </a:cubicBezTo>
                  <a:cubicBezTo>
                    <a:pt x="552" y="20949"/>
                    <a:pt x="-330" y="21600"/>
                    <a:pt x="111" y="21535"/>
                  </a:cubicBezTo>
                  <a:cubicBezTo>
                    <a:pt x="552" y="21470"/>
                    <a:pt x="2315" y="20689"/>
                    <a:pt x="4078" y="19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335584" y="693737"/>
              <a:ext cx="267246" cy="10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98" fill="norm" stroke="1" extrusionOk="0">
                  <a:moveTo>
                    <a:pt x="3105" y="20736"/>
                  </a:moveTo>
                  <a:cubicBezTo>
                    <a:pt x="2255" y="21168"/>
                    <a:pt x="1405" y="21600"/>
                    <a:pt x="809" y="20520"/>
                  </a:cubicBezTo>
                  <a:cubicBezTo>
                    <a:pt x="214" y="19440"/>
                    <a:pt x="-126" y="16848"/>
                    <a:pt x="44" y="13608"/>
                  </a:cubicBezTo>
                  <a:cubicBezTo>
                    <a:pt x="214" y="10368"/>
                    <a:pt x="894" y="6480"/>
                    <a:pt x="1575" y="3888"/>
                  </a:cubicBezTo>
                  <a:cubicBezTo>
                    <a:pt x="2255" y="1296"/>
                    <a:pt x="2935" y="0"/>
                    <a:pt x="3956" y="216"/>
                  </a:cubicBezTo>
                  <a:cubicBezTo>
                    <a:pt x="4976" y="432"/>
                    <a:pt x="6337" y="2160"/>
                    <a:pt x="7953" y="5184"/>
                  </a:cubicBezTo>
                  <a:cubicBezTo>
                    <a:pt x="9568" y="8208"/>
                    <a:pt x="11439" y="12528"/>
                    <a:pt x="12800" y="15120"/>
                  </a:cubicBezTo>
                  <a:cubicBezTo>
                    <a:pt x="14161" y="17712"/>
                    <a:pt x="15011" y="18576"/>
                    <a:pt x="16372" y="15768"/>
                  </a:cubicBezTo>
                  <a:cubicBezTo>
                    <a:pt x="17732" y="12960"/>
                    <a:pt x="19603" y="6480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861956" y="502966"/>
              <a:ext cx="198074" cy="37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02" fill="norm" stroke="1" extrusionOk="0">
                  <a:moveTo>
                    <a:pt x="133" y="5808"/>
                  </a:moveTo>
                  <a:cubicBezTo>
                    <a:pt x="822" y="9549"/>
                    <a:pt x="1512" y="13289"/>
                    <a:pt x="1856" y="15461"/>
                  </a:cubicBezTo>
                  <a:cubicBezTo>
                    <a:pt x="2201" y="17634"/>
                    <a:pt x="2201" y="18237"/>
                    <a:pt x="2201" y="19082"/>
                  </a:cubicBezTo>
                  <a:cubicBezTo>
                    <a:pt x="2201" y="19926"/>
                    <a:pt x="2201" y="21012"/>
                    <a:pt x="1971" y="21254"/>
                  </a:cubicBezTo>
                  <a:cubicBezTo>
                    <a:pt x="1741" y="21495"/>
                    <a:pt x="1282" y="20892"/>
                    <a:pt x="822" y="18297"/>
                  </a:cubicBezTo>
                  <a:cubicBezTo>
                    <a:pt x="363" y="15703"/>
                    <a:pt x="-97" y="11117"/>
                    <a:pt x="18" y="8101"/>
                  </a:cubicBezTo>
                  <a:cubicBezTo>
                    <a:pt x="133" y="5084"/>
                    <a:pt x="822" y="3636"/>
                    <a:pt x="1512" y="2670"/>
                  </a:cubicBezTo>
                  <a:cubicBezTo>
                    <a:pt x="2201" y="1705"/>
                    <a:pt x="2890" y="1222"/>
                    <a:pt x="3580" y="1283"/>
                  </a:cubicBezTo>
                  <a:cubicBezTo>
                    <a:pt x="4269" y="1343"/>
                    <a:pt x="4958" y="1946"/>
                    <a:pt x="6222" y="4299"/>
                  </a:cubicBezTo>
                  <a:cubicBezTo>
                    <a:pt x="7486" y="6653"/>
                    <a:pt x="9324" y="10755"/>
                    <a:pt x="10703" y="13410"/>
                  </a:cubicBezTo>
                  <a:cubicBezTo>
                    <a:pt x="12082" y="16065"/>
                    <a:pt x="13001" y="17272"/>
                    <a:pt x="13920" y="18177"/>
                  </a:cubicBezTo>
                  <a:cubicBezTo>
                    <a:pt x="14839" y="19082"/>
                    <a:pt x="15758" y="19685"/>
                    <a:pt x="16563" y="19745"/>
                  </a:cubicBezTo>
                  <a:cubicBezTo>
                    <a:pt x="17367" y="19806"/>
                    <a:pt x="18056" y="19323"/>
                    <a:pt x="18860" y="17091"/>
                  </a:cubicBezTo>
                  <a:cubicBezTo>
                    <a:pt x="19665" y="14858"/>
                    <a:pt x="20584" y="10876"/>
                    <a:pt x="21043" y="8040"/>
                  </a:cubicBezTo>
                  <a:cubicBezTo>
                    <a:pt x="21503" y="5204"/>
                    <a:pt x="21503" y="3515"/>
                    <a:pt x="21503" y="2248"/>
                  </a:cubicBezTo>
                  <a:cubicBezTo>
                    <a:pt x="21503" y="981"/>
                    <a:pt x="21503" y="136"/>
                    <a:pt x="21388" y="16"/>
                  </a:cubicBezTo>
                  <a:cubicBezTo>
                    <a:pt x="21273" y="-105"/>
                    <a:pt x="21043" y="498"/>
                    <a:pt x="21043" y="1222"/>
                  </a:cubicBezTo>
                  <a:cubicBezTo>
                    <a:pt x="21043" y="1946"/>
                    <a:pt x="21273" y="2791"/>
                    <a:pt x="21503" y="3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092837" y="668337"/>
              <a:ext cx="98588" cy="17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0781" fill="norm" stroke="1" extrusionOk="0">
                  <a:moveTo>
                    <a:pt x="11925" y="7714"/>
                  </a:moveTo>
                  <a:cubicBezTo>
                    <a:pt x="11925" y="6171"/>
                    <a:pt x="11925" y="4629"/>
                    <a:pt x="11700" y="3214"/>
                  </a:cubicBezTo>
                  <a:cubicBezTo>
                    <a:pt x="11475" y="1800"/>
                    <a:pt x="11025" y="514"/>
                    <a:pt x="9900" y="514"/>
                  </a:cubicBezTo>
                  <a:cubicBezTo>
                    <a:pt x="8775" y="514"/>
                    <a:pt x="6975" y="1800"/>
                    <a:pt x="5175" y="4629"/>
                  </a:cubicBezTo>
                  <a:cubicBezTo>
                    <a:pt x="3375" y="7457"/>
                    <a:pt x="1575" y="11829"/>
                    <a:pt x="675" y="14657"/>
                  </a:cubicBezTo>
                  <a:cubicBezTo>
                    <a:pt x="-225" y="17486"/>
                    <a:pt x="-225" y="18771"/>
                    <a:pt x="675" y="19800"/>
                  </a:cubicBezTo>
                  <a:cubicBezTo>
                    <a:pt x="1575" y="20829"/>
                    <a:pt x="3375" y="21600"/>
                    <a:pt x="6975" y="19157"/>
                  </a:cubicBezTo>
                  <a:cubicBezTo>
                    <a:pt x="10575" y="16714"/>
                    <a:pt x="15975" y="11057"/>
                    <a:pt x="18675" y="7457"/>
                  </a:cubicBezTo>
                  <a:cubicBezTo>
                    <a:pt x="21375" y="3857"/>
                    <a:pt x="21375" y="2314"/>
                    <a:pt x="20250" y="1414"/>
                  </a:cubicBezTo>
                  <a:cubicBezTo>
                    <a:pt x="19125" y="514"/>
                    <a:pt x="16875" y="257"/>
                    <a:pt x="146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237829" y="623887"/>
              <a:ext cx="127001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67"/>
                  </a:moveTo>
                  <a:cubicBezTo>
                    <a:pt x="3600" y="6833"/>
                    <a:pt x="7200" y="9698"/>
                    <a:pt x="9540" y="12343"/>
                  </a:cubicBezTo>
                  <a:cubicBezTo>
                    <a:pt x="11880" y="14988"/>
                    <a:pt x="12960" y="17412"/>
                    <a:pt x="12960" y="19065"/>
                  </a:cubicBezTo>
                  <a:cubicBezTo>
                    <a:pt x="12960" y="20718"/>
                    <a:pt x="11880" y="21600"/>
                    <a:pt x="10440" y="21600"/>
                  </a:cubicBezTo>
                  <a:cubicBezTo>
                    <a:pt x="9000" y="21600"/>
                    <a:pt x="7200" y="20718"/>
                    <a:pt x="5940" y="18735"/>
                  </a:cubicBezTo>
                  <a:cubicBezTo>
                    <a:pt x="4680" y="16751"/>
                    <a:pt x="3960" y="13665"/>
                    <a:pt x="6660" y="10359"/>
                  </a:cubicBezTo>
                  <a:cubicBezTo>
                    <a:pt x="9360" y="7053"/>
                    <a:pt x="15480" y="35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667907" y="490537"/>
              <a:ext cx="10332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21087" y="0"/>
                  </a:moveTo>
                  <a:cubicBezTo>
                    <a:pt x="18927" y="0"/>
                    <a:pt x="16767" y="0"/>
                    <a:pt x="14391" y="733"/>
                  </a:cubicBezTo>
                  <a:cubicBezTo>
                    <a:pt x="12015" y="1467"/>
                    <a:pt x="9423" y="2933"/>
                    <a:pt x="6615" y="5600"/>
                  </a:cubicBezTo>
                  <a:cubicBezTo>
                    <a:pt x="3807" y="8267"/>
                    <a:pt x="783" y="12133"/>
                    <a:pt x="135" y="14867"/>
                  </a:cubicBezTo>
                  <a:cubicBezTo>
                    <a:pt x="-513" y="17600"/>
                    <a:pt x="1215" y="19200"/>
                    <a:pt x="4239" y="20133"/>
                  </a:cubicBezTo>
                  <a:cubicBezTo>
                    <a:pt x="7263" y="21067"/>
                    <a:pt x="11583" y="21333"/>
                    <a:pt x="159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870712" y="547687"/>
              <a:ext cx="84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29"/>
                    <a:pt x="0" y="9257"/>
                    <a:pt x="0" y="12857"/>
                  </a:cubicBezTo>
                  <a:cubicBezTo>
                    <a:pt x="0" y="16457"/>
                    <a:pt x="108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936754" y="565580"/>
              <a:ext cx="112930" cy="2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845" fill="norm" stroke="1" extrusionOk="0">
                  <a:moveTo>
                    <a:pt x="8320" y="4864"/>
                  </a:moveTo>
                  <a:cubicBezTo>
                    <a:pt x="6320" y="4468"/>
                    <a:pt x="4320" y="4072"/>
                    <a:pt x="3120" y="4369"/>
                  </a:cubicBezTo>
                  <a:cubicBezTo>
                    <a:pt x="1920" y="4666"/>
                    <a:pt x="1520" y="5657"/>
                    <a:pt x="1120" y="7837"/>
                  </a:cubicBezTo>
                  <a:cubicBezTo>
                    <a:pt x="720" y="10017"/>
                    <a:pt x="320" y="13385"/>
                    <a:pt x="120" y="15565"/>
                  </a:cubicBezTo>
                  <a:cubicBezTo>
                    <a:pt x="-80" y="17745"/>
                    <a:pt x="-80" y="18736"/>
                    <a:pt x="520" y="19628"/>
                  </a:cubicBezTo>
                  <a:cubicBezTo>
                    <a:pt x="1120" y="20519"/>
                    <a:pt x="2320" y="21312"/>
                    <a:pt x="5520" y="20519"/>
                  </a:cubicBezTo>
                  <a:cubicBezTo>
                    <a:pt x="8720" y="19727"/>
                    <a:pt x="13920" y="17349"/>
                    <a:pt x="17120" y="14475"/>
                  </a:cubicBezTo>
                  <a:cubicBezTo>
                    <a:pt x="20320" y="11602"/>
                    <a:pt x="21520" y="8233"/>
                    <a:pt x="21320" y="5657"/>
                  </a:cubicBezTo>
                  <a:cubicBezTo>
                    <a:pt x="21120" y="3081"/>
                    <a:pt x="19520" y="1297"/>
                    <a:pt x="17720" y="505"/>
                  </a:cubicBezTo>
                  <a:cubicBezTo>
                    <a:pt x="15920" y="-288"/>
                    <a:pt x="13920" y="-90"/>
                    <a:pt x="12320" y="703"/>
                  </a:cubicBezTo>
                  <a:cubicBezTo>
                    <a:pt x="10720" y="1495"/>
                    <a:pt x="9520" y="2883"/>
                    <a:pt x="8320" y="4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114129" y="769937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455301" y="523875"/>
              <a:ext cx="185879" cy="213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62" fill="norm" stroke="1" extrusionOk="0">
                  <a:moveTo>
                    <a:pt x="1655" y="3653"/>
                  </a:moveTo>
                  <a:cubicBezTo>
                    <a:pt x="2383" y="2382"/>
                    <a:pt x="3111" y="1112"/>
                    <a:pt x="4082" y="476"/>
                  </a:cubicBezTo>
                  <a:cubicBezTo>
                    <a:pt x="5052" y="-159"/>
                    <a:pt x="6266" y="-159"/>
                    <a:pt x="7965" y="476"/>
                  </a:cubicBezTo>
                  <a:cubicBezTo>
                    <a:pt x="9664" y="1112"/>
                    <a:pt x="11848" y="2382"/>
                    <a:pt x="11848" y="5135"/>
                  </a:cubicBezTo>
                  <a:cubicBezTo>
                    <a:pt x="11848" y="7888"/>
                    <a:pt x="9664" y="12123"/>
                    <a:pt x="7601" y="14770"/>
                  </a:cubicBezTo>
                  <a:cubicBezTo>
                    <a:pt x="5538" y="17417"/>
                    <a:pt x="3596" y="18476"/>
                    <a:pt x="2140" y="19323"/>
                  </a:cubicBezTo>
                  <a:cubicBezTo>
                    <a:pt x="684" y="20170"/>
                    <a:pt x="-287" y="20806"/>
                    <a:pt x="77" y="21123"/>
                  </a:cubicBezTo>
                  <a:cubicBezTo>
                    <a:pt x="441" y="21441"/>
                    <a:pt x="2140" y="21441"/>
                    <a:pt x="5902" y="21123"/>
                  </a:cubicBezTo>
                  <a:cubicBezTo>
                    <a:pt x="9664" y="20806"/>
                    <a:pt x="15488" y="20170"/>
                    <a:pt x="21313" y="19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718020" y="491717"/>
              <a:ext cx="107310" cy="225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81" fill="norm" stroke="1" extrusionOk="0">
                  <a:moveTo>
                    <a:pt x="21472" y="2889"/>
                  </a:moveTo>
                  <a:cubicBezTo>
                    <a:pt x="21472" y="1889"/>
                    <a:pt x="21472" y="889"/>
                    <a:pt x="20413" y="389"/>
                  </a:cubicBezTo>
                  <a:cubicBezTo>
                    <a:pt x="19354" y="-111"/>
                    <a:pt x="17237" y="-111"/>
                    <a:pt x="14060" y="289"/>
                  </a:cubicBezTo>
                  <a:cubicBezTo>
                    <a:pt x="10884" y="689"/>
                    <a:pt x="6648" y="1489"/>
                    <a:pt x="4107" y="2989"/>
                  </a:cubicBezTo>
                  <a:cubicBezTo>
                    <a:pt x="1566" y="4489"/>
                    <a:pt x="719" y="6689"/>
                    <a:pt x="296" y="8289"/>
                  </a:cubicBezTo>
                  <a:cubicBezTo>
                    <a:pt x="-128" y="9889"/>
                    <a:pt x="-128" y="10889"/>
                    <a:pt x="507" y="10989"/>
                  </a:cubicBezTo>
                  <a:cubicBezTo>
                    <a:pt x="1143" y="11089"/>
                    <a:pt x="2413" y="10289"/>
                    <a:pt x="4107" y="9789"/>
                  </a:cubicBezTo>
                  <a:cubicBezTo>
                    <a:pt x="5801" y="9289"/>
                    <a:pt x="7919" y="9089"/>
                    <a:pt x="10460" y="9789"/>
                  </a:cubicBezTo>
                  <a:cubicBezTo>
                    <a:pt x="13001" y="10489"/>
                    <a:pt x="15966" y="12089"/>
                    <a:pt x="17660" y="13489"/>
                  </a:cubicBezTo>
                  <a:cubicBezTo>
                    <a:pt x="19354" y="14889"/>
                    <a:pt x="19778" y="16089"/>
                    <a:pt x="18084" y="17389"/>
                  </a:cubicBezTo>
                  <a:cubicBezTo>
                    <a:pt x="16390" y="18689"/>
                    <a:pt x="12578" y="20089"/>
                    <a:pt x="9401" y="20789"/>
                  </a:cubicBezTo>
                  <a:cubicBezTo>
                    <a:pt x="6225" y="21489"/>
                    <a:pt x="3684" y="21489"/>
                    <a:pt x="2625" y="20489"/>
                  </a:cubicBezTo>
                  <a:cubicBezTo>
                    <a:pt x="1566" y="19489"/>
                    <a:pt x="1990" y="17489"/>
                    <a:pt x="2413" y="15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882479" y="398375"/>
              <a:ext cx="125992" cy="40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548" fill="norm" stroke="1" extrusionOk="0">
                  <a:moveTo>
                    <a:pt x="3135" y="1192"/>
                  </a:moveTo>
                  <a:cubicBezTo>
                    <a:pt x="3135" y="627"/>
                    <a:pt x="3135" y="61"/>
                    <a:pt x="4181" y="5"/>
                  </a:cubicBezTo>
                  <a:cubicBezTo>
                    <a:pt x="5226" y="-52"/>
                    <a:pt x="7316" y="400"/>
                    <a:pt x="10277" y="1701"/>
                  </a:cubicBezTo>
                  <a:cubicBezTo>
                    <a:pt x="13239" y="3001"/>
                    <a:pt x="17071" y="5150"/>
                    <a:pt x="19161" y="7129"/>
                  </a:cubicBezTo>
                  <a:cubicBezTo>
                    <a:pt x="21252" y="9108"/>
                    <a:pt x="21600" y="10918"/>
                    <a:pt x="18116" y="13293"/>
                  </a:cubicBezTo>
                  <a:cubicBezTo>
                    <a:pt x="14632" y="15667"/>
                    <a:pt x="7316" y="18608"/>
                    <a:pt x="0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111079" y="68738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285829" y="509587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18000" y="1440"/>
                    <a:pt x="21600" y="2880"/>
                    <a:pt x="21600" y="5171"/>
                  </a:cubicBezTo>
                  <a:cubicBezTo>
                    <a:pt x="21600" y="7462"/>
                    <a:pt x="18000" y="10604"/>
                    <a:pt x="13800" y="13484"/>
                  </a:cubicBezTo>
                  <a:cubicBezTo>
                    <a:pt x="9600" y="16364"/>
                    <a:pt x="4800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317579" y="458787"/>
              <a:ext cx="203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9350"/>
                    <a:pt x="450" y="17100"/>
                    <a:pt x="4050" y="13500"/>
                  </a:cubicBezTo>
                  <a:cubicBezTo>
                    <a:pt x="7650" y="9900"/>
                    <a:pt x="14625" y="49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285829" y="655637"/>
              <a:ext cx="196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6200"/>
                    <a:pt x="10684" y="10800"/>
                    <a:pt x="14284" y="7200"/>
                  </a:cubicBezTo>
                  <a:cubicBezTo>
                    <a:pt x="17884" y="3600"/>
                    <a:pt x="1974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489029" y="668337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35"/>
                    <a:pt x="7200" y="11270"/>
                    <a:pt x="3600" y="14870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520779" y="59213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560038" y="619378"/>
              <a:ext cx="116598" cy="15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21" fill="norm" stroke="1" extrusionOk="0">
                  <a:moveTo>
                    <a:pt x="5575" y="5721"/>
                  </a:moveTo>
                  <a:cubicBezTo>
                    <a:pt x="4803" y="8564"/>
                    <a:pt x="4032" y="11406"/>
                    <a:pt x="3646" y="13537"/>
                  </a:cubicBezTo>
                  <a:cubicBezTo>
                    <a:pt x="3260" y="15669"/>
                    <a:pt x="3260" y="17090"/>
                    <a:pt x="2682" y="18511"/>
                  </a:cubicBezTo>
                  <a:cubicBezTo>
                    <a:pt x="2103" y="19932"/>
                    <a:pt x="946" y="21353"/>
                    <a:pt x="368" y="21211"/>
                  </a:cubicBezTo>
                  <a:cubicBezTo>
                    <a:pt x="-211" y="21069"/>
                    <a:pt x="-211" y="19364"/>
                    <a:pt x="1139" y="16095"/>
                  </a:cubicBezTo>
                  <a:cubicBezTo>
                    <a:pt x="2489" y="12827"/>
                    <a:pt x="5189" y="7995"/>
                    <a:pt x="7503" y="5011"/>
                  </a:cubicBezTo>
                  <a:cubicBezTo>
                    <a:pt x="9818" y="2027"/>
                    <a:pt x="11746" y="890"/>
                    <a:pt x="13675" y="321"/>
                  </a:cubicBezTo>
                  <a:cubicBezTo>
                    <a:pt x="15603" y="-247"/>
                    <a:pt x="17532" y="-247"/>
                    <a:pt x="18882" y="1885"/>
                  </a:cubicBezTo>
                  <a:cubicBezTo>
                    <a:pt x="20232" y="4016"/>
                    <a:pt x="21003" y="8279"/>
                    <a:pt x="21196" y="11548"/>
                  </a:cubicBezTo>
                  <a:cubicBezTo>
                    <a:pt x="21389" y="14816"/>
                    <a:pt x="21003" y="17090"/>
                    <a:pt x="20618" y="19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717629" y="408673"/>
              <a:ext cx="164595" cy="39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31" fill="norm" stroke="1" extrusionOk="0">
                  <a:moveTo>
                    <a:pt x="14123" y="14863"/>
                  </a:moveTo>
                  <a:cubicBezTo>
                    <a:pt x="13292" y="14401"/>
                    <a:pt x="12462" y="13939"/>
                    <a:pt x="11631" y="13477"/>
                  </a:cubicBezTo>
                  <a:cubicBezTo>
                    <a:pt x="10800" y="13015"/>
                    <a:pt x="9969" y="12553"/>
                    <a:pt x="8862" y="12495"/>
                  </a:cubicBezTo>
                  <a:cubicBezTo>
                    <a:pt x="7754" y="12437"/>
                    <a:pt x="6369" y="12784"/>
                    <a:pt x="4846" y="13650"/>
                  </a:cubicBezTo>
                  <a:cubicBezTo>
                    <a:pt x="3323" y="14517"/>
                    <a:pt x="1662" y="15903"/>
                    <a:pt x="831" y="17000"/>
                  </a:cubicBezTo>
                  <a:cubicBezTo>
                    <a:pt x="0" y="18097"/>
                    <a:pt x="0" y="18906"/>
                    <a:pt x="0" y="19599"/>
                  </a:cubicBezTo>
                  <a:cubicBezTo>
                    <a:pt x="0" y="20292"/>
                    <a:pt x="0" y="20869"/>
                    <a:pt x="692" y="21158"/>
                  </a:cubicBezTo>
                  <a:cubicBezTo>
                    <a:pt x="1385" y="21447"/>
                    <a:pt x="2769" y="21447"/>
                    <a:pt x="5123" y="20581"/>
                  </a:cubicBezTo>
                  <a:cubicBezTo>
                    <a:pt x="7477" y="19714"/>
                    <a:pt x="10800" y="17982"/>
                    <a:pt x="13569" y="15267"/>
                  </a:cubicBezTo>
                  <a:cubicBezTo>
                    <a:pt x="16338" y="12553"/>
                    <a:pt x="18554" y="8857"/>
                    <a:pt x="19800" y="6431"/>
                  </a:cubicBezTo>
                  <a:cubicBezTo>
                    <a:pt x="21046" y="4005"/>
                    <a:pt x="21323" y="2850"/>
                    <a:pt x="21462" y="1926"/>
                  </a:cubicBezTo>
                  <a:cubicBezTo>
                    <a:pt x="21600" y="1002"/>
                    <a:pt x="21600" y="309"/>
                    <a:pt x="20908" y="78"/>
                  </a:cubicBezTo>
                  <a:cubicBezTo>
                    <a:pt x="20215" y="-153"/>
                    <a:pt x="18831" y="78"/>
                    <a:pt x="17446" y="1464"/>
                  </a:cubicBezTo>
                  <a:cubicBezTo>
                    <a:pt x="16062" y="2850"/>
                    <a:pt x="14677" y="5391"/>
                    <a:pt x="13985" y="8048"/>
                  </a:cubicBezTo>
                  <a:cubicBezTo>
                    <a:pt x="13292" y="10705"/>
                    <a:pt x="13292" y="13477"/>
                    <a:pt x="13846" y="15152"/>
                  </a:cubicBezTo>
                  <a:cubicBezTo>
                    <a:pt x="14400" y="16827"/>
                    <a:pt x="15508" y="17404"/>
                    <a:pt x="16615" y="17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060529" y="801687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231979" y="605834"/>
              <a:ext cx="138239" cy="18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83" fill="norm" stroke="1" extrusionOk="0">
                  <a:moveTo>
                    <a:pt x="0" y="4352"/>
                  </a:moveTo>
                  <a:cubicBezTo>
                    <a:pt x="322" y="7828"/>
                    <a:pt x="645" y="11304"/>
                    <a:pt x="645" y="13786"/>
                  </a:cubicBezTo>
                  <a:cubicBezTo>
                    <a:pt x="645" y="16269"/>
                    <a:pt x="322" y="17759"/>
                    <a:pt x="161" y="17759"/>
                  </a:cubicBezTo>
                  <a:cubicBezTo>
                    <a:pt x="0" y="17759"/>
                    <a:pt x="0" y="16269"/>
                    <a:pt x="1128" y="13538"/>
                  </a:cubicBezTo>
                  <a:cubicBezTo>
                    <a:pt x="2257" y="10807"/>
                    <a:pt x="4513" y="6835"/>
                    <a:pt x="6609" y="4104"/>
                  </a:cubicBezTo>
                  <a:cubicBezTo>
                    <a:pt x="8704" y="1373"/>
                    <a:pt x="10639" y="-117"/>
                    <a:pt x="13218" y="7"/>
                  </a:cubicBezTo>
                  <a:cubicBezTo>
                    <a:pt x="15797" y="131"/>
                    <a:pt x="19021" y="1869"/>
                    <a:pt x="20310" y="5717"/>
                  </a:cubicBezTo>
                  <a:cubicBezTo>
                    <a:pt x="21600" y="9566"/>
                    <a:pt x="20955" y="15524"/>
                    <a:pt x="2031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6454734" y="617537"/>
              <a:ext cx="113796" cy="15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91" fill="norm" stroke="1" extrusionOk="0">
                  <a:moveTo>
                    <a:pt x="4705" y="0"/>
                  </a:moveTo>
                  <a:cubicBezTo>
                    <a:pt x="3505" y="2663"/>
                    <a:pt x="2305" y="5326"/>
                    <a:pt x="1505" y="8285"/>
                  </a:cubicBezTo>
                  <a:cubicBezTo>
                    <a:pt x="705" y="11244"/>
                    <a:pt x="305" y="14499"/>
                    <a:pt x="105" y="16866"/>
                  </a:cubicBezTo>
                  <a:cubicBezTo>
                    <a:pt x="-95" y="19233"/>
                    <a:pt x="-95" y="20712"/>
                    <a:pt x="905" y="21156"/>
                  </a:cubicBezTo>
                  <a:cubicBezTo>
                    <a:pt x="1905" y="21600"/>
                    <a:pt x="3905" y="21008"/>
                    <a:pt x="6705" y="18493"/>
                  </a:cubicBezTo>
                  <a:cubicBezTo>
                    <a:pt x="9505" y="15978"/>
                    <a:pt x="13105" y="11540"/>
                    <a:pt x="15505" y="8581"/>
                  </a:cubicBezTo>
                  <a:cubicBezTo>
                    <a:pt x="17905" y="5622"/>
                    <a:pt x="19105" y="4142"/>
                    <a:pt x="19505" y="4438"/>
                  </a:cubicBezTo>
                  <a:cubicBezTo>
                    <a:pt x="19905" y="4734"/>
                    <a:pt x="19505" y="6805"/>
                    <a:pt x="19705" y="9764"/>
                  </a:cubicBezTo>
                  <a:cubicBezTo>
                    <a:pt x="19905" y="12723"/>
                    <a:pt x="20705" y="16570"/>
                    <a:pt x="21505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642285" y="610055"/>
              <a:ext cx="154845" cy="15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84" fill="norm" stroke="1" extrusionOk="0">
                  <a:moveTo>
                    <a:pt x="1212" y="5484"/>
                  </a:moveTo>
                  <a:cubicBezTo>
                    <a:pt x="1212" y="8443"/>
                    <a:pt x="1212" y="11402"/>
                    <a:pt x="1067" y="14361"/>
                  </a:cubicBezTo>
                  <a:cubicBezTo>
                    <a:pt x="921" y="17320"/>
                    <a:pt x="629" y="20278"/>
                    <a:pt x="337" y="20870"/>
                  </a:cubicBezTo>
                  <a:cubicBezTo>
                    <a:pt x="45" y="21462"/>
                    <a:pt x="-247" y="19687"/>
                    <a:pt x="337" y="16876"/>
                  </a:cubicBezTo>
                  <a:cubicBezTo>
                    <a:pt x="921" y="14065"/>
                    <a:pt x="2380" y="10218"/>
                    <a:pt x="3694" y="7703"/>
                  </a:cubicBezTo>
                  <a:cubicBezTo>
                    <a:pt x="5007" y="5188"/>
                    <a:pt x="6175" y="4004"/>
                    <a:pt x="7196" y="4004"/>
                  </a:cubicBezTo>
                  <a:cubicBezTo>
                    <a:pt x="8218" y="4004"/>
                    <a:pt x="9094" y="5188"/>
                    <a:pt x="9531" y="6520"/>
                  </a:cubicBezTo>
                  <a:cubicBezTo>
                    <a:pt x="9969" y="7851"/>
                    <a:pt x="9969" y="9330"/>
                    <a:pt x="10553" y="9478"/>
                  </a:cubicBezTo>
                  <a:cubicBezTo>
                    <a:pt x="11137" y="9626"/>
                    <a:pt x="12304" y="8443"/>
                    <a:pt x="13180" y="7111"/>
                  </a:cubicBezTo>
                  <a:cubicBezTo>
                    <a:pt x="14056" y="5780"/>
                    <a:pt x="14639" y="4300"/>
                    <a:pt x="15661" y="2821"/>
                  </a:cubicBezTo>
                  <a:cubicBezTo>
                    <a:pt x="16683" y="1341"/>
                    <a:pt x="18142" y="-138"/>
                    <a:pt x="19164" y="10"/>
                  </a:cubicBezTo>
                  <a:cubicBezTo>
                    <a:pt x="20185" y="158"/>
                    <a:pt x="20769" y="1933"/>
                    <a:pt x="21061" y="5188"/>
                  </a:cubicBezTo>
                  <a:cubicBezTo>
                    <a:pt x="21353" y="8443"/>
                    <a:pt x="21353" y="13177"/>
                    <a:pt x="21353" y="17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866995" y="584057"/>
              <a:ext cx="101585" cy="14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0992" fill="norm" stroke="1" extrusionOk="0">
                  <a:moveTo>
                    <a:pt x="2642" y="11526"/>
                  </a:moveTo>
                  <a:cubicBezTo>
                    <a:pt x="7491" y="9334"/>
                    <a:pt x="12340" y="7143"/>
                    <a:pt x="14764" y="5108"/>
                  </a:cubicBezTo>
                  <a:cubicBezTo>
                    <a:pt x="17189" y="3073"/>
                    <a:pt x="17189" y="1195"/>
                    <a:pt x="16087" y="413"/>
                  </a:cubicBezTo>
                  <a:cubicBezTo>
                    <a:pt x="14985" y="-370"/>
                    <a:pt x="12780" y="-57"/>
                    <a:pt x="10136" y="1508"/>
                  </a:cubicBezTo>
                  <a:cubicBezTo>
                    <a:pt x="7491" y="3073"/>
                    <a:pt x="4405" y="5891"/>
                    <a:pt x="2421" y="9178"/>
                  </a:cubicBezTo>
                  <a:cubicBezTo>
                    <a:pt x="438" y="12465"/>
                    <a:pt x="-444" y="16221"/>
                    <a:pt x="217" y="18413"/>
                  </a:cubicBezTo>
                  <a:cubicBezTo>
                    <a:pt x="878" y="20604"/>
                    <a:pt x="3083" y="21230"/>
                    <a:pt x="6829" y="20917"/>
                  </a:cubicBezTo>
                  <a:cubicBezTo>
                    <a:pt x="10576" y="20604"/>
                    <a:pt x="15866" y="19352"/>
                    <a:pt x="21156" y="1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993979" y="579437"/>
              <a:ext cx="114301" cy="15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663"/>
                  </a:moveTo>
                  <a:cubicBezTo>
                    <a:pt x="2000" y="2663"/>
                    <a:pt x="4000" y="2663"/>
                    <a:pt x="5600" y="3255"/>
                  </a:cubicBezTo>
                  <a:cubicBezTo>
                    <a:pt x="7200" y="3847"/>
                    <a:pt x="8400" y="5030"/>
                    <a:pt x="9400" y="7249"/>
                  </a:cubicBezTo>
                  <a:cubicBezTo>
                    <a:pt x="10400" y="9468"/>
                    <a:pt x="11200" y="12723"/>
                    <a:pt x="11000" y="15090"/>
                  </a:cubicBezTo>
                  <a:cubicBezTo>
                    <a:pt x="10800" y="17458"/>
                    <a:pt x="9600" y="18937"/>
                    <a:pt x="8000" y="19973"/>
                  </a:cubicBezTo>
                  <a:cubicBezTo>
                    <a:pt x="6400" y="21008"/>
                    <a:pt x="4400" y="21600"/>
                    <a:pt x="3400" y="21156"/>
                  </a:cubicBezTo>
                  <a:cubicBezTo>
                    <a:pt x="2400" y="20712"/>
                    <a:pt x="2400" y="19233"/>
                    <a:pt x="3600" y="16274"/>
                  </a:cubicBezTo>
                  <a:cubicBezTo>
                    <a:pt x="4800" y="13315"/>
                    <a:pt x="7200" y="8877"/>
                    <a:pt x="10400" y="5918"/>
                  </a:cubicBezTo>
                  <a:cubicBezTo>
                    <a:pt x="13600" y="2959"/>
                    <a:pt x="17600" y="14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140029" y="58578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190829" y="52863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7201069" y="398376"/>
              <a:ext cx="464056" cy="31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17" fill="norm" stroke="1" extrusionOk="0">
                  <a:moveTo>
                    <a:pt x="3632" y="15010"/>
                  </a:moveTo>
                  <a:cubicBezTo>
                    <a:pt x="3632" y="14285"/>
                    <a:pt x="3632" y="13560"/>
                    <a:pt x="3388" y="13415"/>
                  </a:cubicBezTo>
                  <a:cubicBezTo>
                    <a:pt x="3143" y="13270"/>
                    <a:pt x="2655" y="13705"/>
                    <a:pt x="2068" y="14575"/>
                  </a:cubicBezTo>
                  <a:cubicBezTo>
                    <a:pt x="1482" y="15444"/>
                    <a:pt x="798" y="16749"/>
                    <a:pt x="407" y="17836"/>
                  </a:cubicBezTo>
                  <a:cubicBezTo>
                    <a:pt x="16" y="18924"/>
                    <a:pt x="-82" y="19793"/>
                    <a:pt x="65" y="20446"/>
                  </a:cubicBezTo>
                  <a:cubicBezTo>
                    <a:pt x="211" y="21098"/>
                    <a:pt x="602" y="21533"/>
                    <a:pt x="1970" y="21098"/>
                  </a:cubicBezTo>
                  <a:cubicBezTo>
                    <a:pt x="3339" y="20663"/>
                    <a:pt x="5685" y="19359"/>
                    <a:pt x="7004" y="18416"/>
                  </a:cubicBezTo>
                  <a:cubicBezTo>
                    <a:pt x="8323" y="17474"/>
                    <a:pt x="8617" y="16894"/>
                    <a:pt x="8812" y="16169"/>
                  </a:cubicBezTo>
                  <a:cubicBezTo>
                    <a:pt x="9008" y="15444"/>
                    <a:pt x="9105" y="14575"/>
                    <a:pt x="8910" y="14067"/>
                  </a:cubicBezTo>
                  <a:cubicBezTo>
                    <a:pt x="8714" y="13560"/>
                    <a:pt x="8226" y="13415"/>
                    <a:pt x="7542" y="13560"/>
                  </a:cubicBezTo>
                  <a:cubicBezTo>
                    <a:pt x="6857" y="13705"/>
                    <a:pt x="5978" y="14140"/>
                    <a:pt x="5440" y="14720"/>
                  </a:cubicBezTo>
                  <a:cubicBezTo>
                    <a:pt x="4903" y="15299"/>
                    <a:pt x="4707" y="16024"/>
                    <a:pt x="4707" y="16749"/>
                  </a:cubicBezTo>
                  <a:cubicBezTo>
                    <a:pt x="4707" y="17474"/>
                    <a:pt x="4903" y="18199"/>
                    <a:pt x="5391" y="18489"/>
                  </a:cubicBezTo>
                  <a:cubicBezTo>
                    <a:pt x="5880" y="18779"/>
                    <a:pt x="6662" y="18634"/>
                    <a:pt x="7199" y="18199"/>
                  </a:cubicBezTo>
                  <a:cubicBezTo>
                    <a:pt x="7737" y="17764"/>
                    <a:pt x="8030" y="17039"/>
                    <a:pt x="8177" y="17112"/>
                  </a:cubicBezTo>
                  <a:cubicBezTo>
                    <a:pt x="8323" y="17184"/>
                    <a:pt x="8323" y="18054"/>
                    <a:pt x="8617" y="18634"/>
                  </a:cubicBezTo>
                  <a:cubicBezTo>
                    <a:pt x="8910" y="19214"/>
                    <a:pt x="9496" y="19503"/>
                    <a:pt x="10229" y="18996"/>
                  </a:cubicBezTo>
                  <a:cubicBezTo>
                    <a:pt x="10962" y="18489"/>
                    <a:pt x="11842" y="17184"/>
                    <a:pt x="12917" y="14575"/>
                  </a:cubicBezTo>
                  <a:cubicBezTo>
                    <a:pt x="13992" y="11965"/>
                    <a:pt x="15263" y="8051"/>
                    <a:pt x="15947" y="5659"/>
                  </a:cubicBezTo>
                  <a:cubicBezTo>
                    <a:pt x="16631" y="3267"/>
                    <a:pt x="16729" y="2397"/>
                    <a:pt x="16729" y="1600"/>
                  </a:cubicBezTo>
                  <a:cubicBezTo>
                    <a:pt x="16729" y="803"/>
                    <a:pt x="16631" y="78"/>
                    <a:pt x="16387" y="5"/>
                  </a:cubicBezTo>
                  <a:cubicBezTo>
                    <a:pt x="16142" y="-67"/>
                    <a:pt x="15751" y="513"/>
                    <a:pt x="15018" y="2760"/>
                  </a:cubicBezTo>
                  <a:cubicBezTo>
                    <a:pt x="14285" y="5007"/>
                    <a:pt x="13210" y="8921"/>
                    <a:pt x="12575" y="12038"/>
                  </a:cubicBezTo>
                  <a:cubicBezTo>
                    <a:pt x="11940" y="15154"/>
                    <a:pt x="11744" y="17474"/>
                    <a:pt x="11793" y="18924"/>
                  </a:cubicBezTo>
                  <a:cubicBezTo>
                    <a:pt x="11842" y="20373"/>
                    <a:pt x="12135" y="20953"/>
                    <a:pt x="12575" y="21243"/>
                  </a:cubicBezTo>
                  <a:cubicBezTo>
                    <a:pt x="13015" y="21533"/>
                    <a:pt x="13601" y="21533"/>
                    <a:pt x="14530" y="20663"/>
                  </a:cubicBezTo>
                  <a:cubicBezTo>
                    <a:pt x="15458" y="19793"/>
                    <a:pt x="16729" y="18054"/>
                    <a:pt x="17951" y="15372"/>
                  </a:cubicBezTo>
                  <a:cubicBezTo>
                    <a:pt x="19172" y="12690"/>
                    <a:pt x="20345" y="9066"/>
                    <a:pt x="20932" y="6891"/>
                  </a:cubicBezTo>
                  <a:cubicBezTo>
                    <a:pt x="21518" y="4717"/>
                    <a:pt x="21518" y="3992"/>
                    <a:pt x="21274" y="3775"/>
                  </a:cubicBezTo>
                  <a:cubicBezTo>
                    <a:pt x="21029" y="3557"/>
                    <a:pt x="20541" y="3847"/>
                    <a:pt x="20003" y="5224"/>
                  </a:cubicBezTo>
                  <a:cubicBezTo>
                    <a:pt x="19466" y="6601"/>
                    <a:pt x="18879" y="9066"/>
                    <a:pt x="18488" y="11458"/>
                  </a:cubicBezTo>
                  <a:cubicBezTo>
                    <a:pt x="18097" y="13850"/>
                    <a:pt x="17902" y="16169"/>
                    <a:pt x="17853" y="17691"/>
                  </a:cubicBezTo>
                  <a:cubicBezTo>
                    <a:pt x="17804" y="19214"/>
                    <a:pt x="17902" y="19938"/>
                    <a:pt x="18293" y="20373"/>
                  </a:cubicBezTo>
                  <a:cubicBezTo>
                    <a:pt x="18684" y="20808"/>
                    <a:pt x="19368" y="20953"/>
                    <a:pt x="20052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7648029" y="601939"/>
              <a:ext cx="111216" cy="28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29" fill="norm" stroke="1" extrusionOk="0">
                  <a:moveTo>
                    <a:pt x="3668" y="2078"/>
                  </a:moveTo>
                  <a:cubicBezTo>
                    <a:pt x="2853" y="2855"/>
                    <a:pt x="2038" y="3632"/>
                    <a:pt x="2038" y="4409"/>
                  </a:cubicBezTo>
                  <a:cubicBezTo>
                    <a:pt x="2038" y="5186"/>
                    <a:pt x="2853" y="5963"/>
                    <a:pt x="4279" y="6274"/>
                  </a:cubicBezTo>
                  <a:cubicBezTo>
                    <a:pt x="5706" y="6584"/>
                    <a:pt x="7743" y="6429"/>
                    <a:pt x="9985" y="5885"/>
                  </a:cubicBezTo>
                  <a:cubicBezTo>
                    <a:pt x="12226" y="5341"/>
                    <a:pt x="14672" y="4409"/>
                    <a:pt x="16913" y="3166"/>
                  </a:cubicBezTo>
                  <a:cubicBezTo>
                    <a:pt x="19155" y="1923"/>
                    <a:pt x="21192" y="369"/>
                    <a:pt x="21396" y="58"/>
                  </a:cubicBezTo>
                  <a:cubicBezTo>
                    <a:pt x="21600" y="-253"/>
                    <a:pt x="19970" y="679"/>
                    <a:pt x="18951" y="3321"/>
                  </a:cubicBezTo>
                  <a:cubicBezTo>
                    <a:pt x="17932" y="5963"/>
                    <a:pt x="17525" y="10314"/>
                    <a:pt x="17321" y="13344"/>
                  </a:cubicBezTo>
                  <a:cubicBezTo>
                    <a:pt x="17117" y="16374"/>
                    <a:pt x="17117" y="18084"/>
                    <a:pt x="16506" y="19249"/>
                  </a:cubicBezTo>
                  <a:cubicBezTo>
                    <a:pt x="15894" y="20415"/>
                    <a:pt x="14672" y="21036"/>
                    <a:pt x="12226" y="21192"/>
                  </a:cubicBezTo>
                  <a:cubicBezTo>
                    <a:pt x="9781" y="21347"/>
                    <a:pt x="6113" y="21036"/>
                    <a:pt x="3872" y="20026"/>
                  </a:cubicBezTo>
                  <a:cubicBezTo>
                    <a:pt x="1630" y="19016"/>
                    <a:pt x="815" y="17307"/>
                    <a:pt x="0" y="15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7800429" y="750887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8340179" y="403090"/>
              <a:ext cx="118534" cy="34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1" fill="norm" stroke="1" extrusionOk="0">
                  <a:moveTo>
                    <a:pt x="0" y="7492"/>
                  </a:moveTo>
                  <a:cubicBezTo>
                    <a:pt x="0" y="10145"/>
                    <a:pt x="0" y="12797"/>
                    <a:pt x="193" y="15639"/>
                  </a:cubicBezTo>
                  <a:cubicBezTo>
                    <a:pt x="386" y="18481"/>
                    <a:pt x="771" y="21513"/>
                    <a:pt x="771" y="20502"/>
                  </a:cubicBezTo>
                  <a:cubicBezTo>
                    <a:pt x="771" y="19492"/>
                    <a:pt x="386" y="14439"/>
                    <a:pt x="579" y="10839"/>
                  </a:cubicBezTo>
                  <a:cubicBezTo>
                    <a:pt x="771" y="7239"/>
                    <a:pt x="1543" y="5092"/>
                    <a:pt x="3279" y="3513"/>
                  </a:cubicBezTo>
                  <a:cubicBezTo>
                    <a:pt x="5014" y="1934"/>
                    <a:pt x="7714" y="924"/>
                    <a:pt x="10029" y="418"/>
                  </a:cubicBezTo>
                  <a:cubicBezTo>
                    <a:pt x="12343" y="-87"/>
                    <a:pt x="14271" y="-87"/>
                    <a:pt x="16007" y="166"/>
                  </a:cubicBezTo>
                  <a:cubicBezTo>
                    <a:pt x="17743" y="418"/>
                    <a:pt x="19286" y="924"/>
                    <a:pt x="20250" y="1808"/>
                  </a:cubicBezTo>
                  <a:cubicBezTo>
                    <a:pt x="21214" y="2692"/>
                    <a:pt x="21600" y="3955"/>
                    <a:pt x="21600" y="4902"/>
                  </a:cubicBezTo>
                  <a:cubicBezTo>
                    <a:pt x="21600" y="5850"/>
                    <a:pt x="21214" y="6481"/>
                    <a:pt x="19864" y="6987"/>
                  </a:cubicBezTo>
                  <a:cubicBezTo>
                    <a:pt x="18514" y="7492"/>
                    <a:pt x="16200" y="7871"/>
                    <a:pt x="14079" y="8124"/>
                  </a:cubicBezTo>
                  <a:cubicBezTo>
                    <a:pt x="11957" y="8376"/>
                    <a:pt x="10029" y="8502"/>
                    <a:pt x="8100" y="8502"/>
                  </a:cubicBezTo>
                  <a:cubicBezTo>
                    <a:pt x="6171" y="8502"/>
                    <a:pt x="4243" y="8376"/>
                    <a:pt x="3279" y="8060"/>
                  </a:cubicBezTo>
                  <a:cubicBezTo>
                    <a:pt x="2314" y="7745"/>
                    <a:pt x="2314" y="7239"/>
                    <a:pt x="2314" y="6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416379" y="541337"/>
              <a:ext cx="165101" cy="21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6231"/>
                  </a:moveTo>
                  <a:cubicBezTo>
                    <a:pt x="554" y="5192"/>
                    <a:pt x="1108" y="4154"/>
                    <a:pt x="2077" y="3738"/>
                  </a:cubicBezTo>
                  <a:cubicBezTo>
                    <a:pt x="3046" y="3323"/>
                    <a:pt x="4431" y="3531"/>
                    <a:pt x="6646" y="5504"/>
                  </a:cubicBezTo>
                  <a:cubicBezTo>
                    <a:pt x="8862" y="7477"/>
                    <a:pt x="11908" y="11215"/>
                    <a:pt x="13431" y="13604"/>
                  </a:cubicBezTo>
                  <a:cubicBezTo>
                    <a:pt x="14954" y="15992"/>
                    <a:pt x="14954" y="17031"/>
                    <a:pt x="14677" y="18173"/>
                  </a:cubicBezTo>
                  <a:cubicBezTo>
                    <a:pt x="14400" y="19315"/>
                    <a:pt x="13846" y="20562"/>
                    <a:pt x="12877" y="21081"/>
                  </a:cubicBezTo>
                  <a:cubicBezTo>
                    <a:pt x="11908" y="21600"/>
                    <a:pt x="10523" y="21392"/>
                    <a:pt x="9831" y="20458"/>
                  </a:cubicBezTo>
                  <a:cubicBezTo>
                    <a:pt x="9138" y="19523"/>
                    <a:pt x="9138" y="17862"/>
                    <a:pt x="10246" y="14642"/>
                  </a:cubicBezTo>
                  <a:cubicBezTo>
                    <a:pt x="11354" y="11423"/>
                    <a:pt x="13569" y="6646"/>
                    <a:pt x="15646" y="3946"/>
                  </a:cubicBezTo>
                  <a:cubicBezTo>
                    <a:pt x="17723" y="1246"/>
                    <a:pt x="19662" y="6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8710865" y="424705"/>
              <a:ext cx="156365" cy="332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77" fill="norm" stroke="1" extrusionOk="0">
                  <a:moveTo>
                    <a:pt x="19547" y="1381"/>
                  </a:moveTo>
                  <a:cubicBezTo>
                    <a:pt x="18683" y="834"/>
                    <a:pt x="17819" y="287"/>
                    <a:pt x="16667" y="82"/>
                  </a:cubicBezTo>
                  <a:cubicBezTo>
                    <a:pt x="15515" y="-123"/>
                    <a:pt x="14075" y="14"/>
                    <a:pt x="11483" y="971"/>
                  </a:cubicBezTo>
                  <a:cubicBezTo>
                    <a:pt x="8891" y="1928"/>
                    <a:pt x="5147" y="3705"/>
                    <a:pt x="2843" y="5687"/>
                  </a:cubicBezTo>
                  <a:cubicBezTo>
                    <a:pt x="539" y="7669"/>
                    <a:pt x="-325" y="9857"/>
                    <a:pt x="107" y="12112"/>
                  </a:cubicBezTo>
                  <a:cubicBezTo>
                    <a:pt x="539" y="14368"/>
                    <a:pt x="2267" y="16692"/>
                    <a:pt x="6011" y="18264"/>
                  </a:cubicBezTo>
                  <a:cubicBezTo>
                    <a:pt x="9755" y="19836"/>
                    <a:pt x="15515" y="20657"/>
                    <a:pt x="21275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9013279" y="462460"/>
              <a:ext cx="209551" cy="30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91"/>
                  </a:moveTo>
                  <a:cubicBezTo>
                    <a:pt x="1091" y="40"/>
                    <a:pt x="2182" y="-111"/>
                    <a:pt x="3273" y="116"/>
                  </a:cubicBezTo>
                  <a:cubicBezTo>
                    <a:pt x="4364" y="342"/>
                    <a:pt x="5455" y="946"/>
                    <a:pt x="7200" y="3212"/>
                  </a:cubicBezTo>
                  <a:cubicBezTo>
                    <a:pt x="8945" y="5478"/>
                    <a:pt x="11345" y="9405"/>
                    <a:pt x="13855" y="12728"/>
                  </a:cubicBezTo>
                  <a:cubicBezTo>
                    <a:pt x="16364" y="16051"/>
                    <a:pt x="18982" y="18770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035414" y="446087"/>
              <a:ext cx="20646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9075" y="2250"/>
                    <a:pt x="16650" y="4500"/>
                    <a:pt x="13895" y="7275"/>
                  </a:cubicBezTo>
                  <a:cubicBezTo>
                    <a:pt x="11140" y="10050"/>
                    <a:pt x="8054" y="13350"/>
                    <a:pt x="6070" y="15525"/>
                  </a:cubicBezTo>
                  <a:cubicBezTo>
                    <a:pt x="4087" y="17700"/>
                    <a:pt x="3205" y="18750"/>
                    <a:pt x="2213" y="19725"/>
                  </a:cubicBezTo>
                  <a:cubicBezTo>
                    <a:pt x="1221" y="20700"/>
                    <a:pt x="119" y="21600"/>
                    <a:pt x="9" y="21600"/>
                  </a:cubicBezTo>
                  <a:cubicBezTo>
                    <a:pt x="-101" y="21600"/>
                    <a:pt x="781" y="20700"/>
                    <a:pt x="1662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495879" y="484187"/>
              <a:ext cx="13661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997" y="0"/>
                  </a:moveTo>
                  <a:cubicBezTo>
                    <a:pt x="665" y="947"/>
                    <a:pt x="332" y="1895"/>
                    <a:pt x="831" y="2653"/>
                  </a:cubicBezTo>
                  <a:cubicBezTo>
                    <a:pt x="1329" y="3411"/>
                    <a:pt x="2658" y="3979"/>
                    <a:pt x="5649" y="5211"/>
                  </a:cubicBezTo>
                  <a:cubicBezTo>
                    <a:pt x="8640" y="6442"/>
                    <a:pt x="13292" y="8337"/>
                    <a:pt x="16449" y="9284"/>
                  </a:cubicBezTo>
                  <a:cubicBezTo>
                    <a:pt x="19606" y="10232"/>
                    <a:pt x="21268" y="10232"/>
                    <a:pt x="21434" y="10611"/>
                  </a:cubicBezTo>
                  <a:cubicBezTo>
                    <a:pt x="21600" y="10989"/>
                    <a:pt x="20271" y="11747"/>
                    <a:pt x="16782" y="13168"/>
                  </a:cubicBezTo>
                  <a:cubicBezTo>
                    <a:pt x="13292" y="14589"/>
                    <a:pt x="7643" y="16674"/>
                    <a:pt x="4486" y="18189"/>
                  </a:cubicBezTo>
                  <a:cubicBezTo>
                    <a:pt x="1329" y="19705"/>
                    <a:pt x="665" y="206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9790296" y="433387"/>
              <a:ext cx="131034" cy="25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91" fill="norm" stroke="1" extrusionOk="0">
                  <a:moveTo>
                    <a:pt x="21225" y="0"/>
                  </a:moveTo>
                  <a:cubicBezTo>
                    <a:pt x="15739" y="360"/>
                    <a:pt x="10254" y="720"/>
                    <a:pt x="6482" y="900"/>
                  </a:cubicBezTo>
                  <a:cubicBezTo>
                    <a:pt x="2711" y="1080"/>
                    <a:pt x="654" y="1080"/>
                    <a:pt x="139" y="1440"/>
                  </a:cubicBezTo>
                  <a:cubicBezTo>
                    <a:pt x="-375" y="1800"/>
                    <a:pt x="654" y="2520"/>
                    <a:pt x="1339" y="3780"/>
                  </a:cubicBezTo>
                  <a:cubicBezTo>
                    <a:pt x="2025" y="5040"/>
                    <a:pt x="2368" y="6840"/>
                    <a:pt x="2368" y="8190"/>
                  </a:cubicBezTo>
                  <a:cubicBezTo>
                    <a:pt x="2368" y="9540"/>
                    <a:pt x="2025" y="10440"/>
                    <a:pt x="2882" y="10440"/>
                  </a:cubicBezTo>
                  <a:cubicBezTo>
                    <a:pt x="3739" y="10440"/>
                    <a:pt x="5796" y="9540"/>
                    <a:pt x="7682" y="9090"/>
                  </a:cubicBezTo>
                  <a:cubicBezTo>
                    <a:pt x="9568" y="8640"/>
                    <a:pt x="11282" y="8640"/>
                    <a:pt x="12825" y="8910"/>
                  </a:cubicBezTo>
                  <a:cubicBezTo>
                    <a:pt x="14368" y="9180"/>
                    <a:pt x="15739" y="9720"/>
                    <a:pt x="16768" y="10890"/>
                  </a:cubicBezTo>
                  <a:cubicBezTo>
                    <a:pt x="17796" y="12060"/>
                    <a:pt x="18482" y="13860"/>
                    <a:pt x="18654" y="15210"/>
                  </a:cubicBezTo>
                  <a:cubicBezTo>
                    <a:pt x="18825" y="16560"/>
                    <a:pt x="18482" y="17460"/>
                    <a:pt x="16596" y="18450"/>
                  </a:cubicBezTo>
                  <a:cubicBezTo>
                    <a:pt x="14711" y="19440"/>
                    <a:pt x="11282" y="20520"/>
                    <a:pt x="8539" y="21060"/>
                  </a:cubicBezTo>
                  <a:cubicBezTo>
                    <a:pt x="5796" y="21600"/>
                    <a:pt x="3739" y="21600"/>
                    <a:pt x="2196" y="21240"/>
                  </a:cubicBezTo>
                  <a:cubicBezTo>
                    <a:pt x="654" y="20880"/>
                    <a:pt x="-375" y="20160"/>
                    <a:pt x="996" y="19530"/>
                  </a:cubicBezTo>
                  <a:cubicBezTo>
                    <a:pt x="2368" y="18900"/>
                    <a:pt x="6139" y="18360"/>
                    <a:pt x="9911" y="17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9981966" y="464205"/>
              <a:ext cx="158745" cy="16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585" fill="norm" stroke="1" extrusionOk="0">
                  <a:moveTo>
                    <a:pt x="18652" y="4067"/>
                  </a:moveTo>
                  <a:cubicBezTo>
                    <a:pt x="18098" y="2750"/>
                    <a:pt x="17544" y="1433"/>
                    <a:pt x="16575" y="643"/>
                  </a:cubicBezTo>
                  <a:cubicBezTo>
                    <a:pt x="15606" y="-148"/>
                    <a:pt x="14221" y="-411"/>
                    <a:pt x="11590" y="1038"/>
                  </a:cubicBezTo>
                  <a:cubicBezTo>
                    <a:pt x="8959" y="2487"/>
                    <a:pt x="5082" y="5648"/>
                    <a:pt x="2729" y="8677"/>
                  </a:cubicBezTo>
                  <a:cubicBezTo>
                    <a:pt x="375" y="11706"/>
                    <a:pt x="-456" y="14604"/>
                    <a:pt x="236" y="16974"/>
                  </a:cubicBezTo>
                  <a:cubicBezTo>
                    <a:pt x="929" y="19345"/>
                    <a:pt x="3144" y="21189"/>
                    <a:pt x="6882" y="20399"/>
                  </a:cubicBezTo>
                  <a:cubicBezTo>
                    <a:pt x="10621" y="19609"/>
                    <a:pt x="15882" y="16184"/>
                    <a:pt x="18513" y="13418"/>
                  </a:cubicBezTo>
                  <a:cubicBezTo>
                    <a:pt x="21144" y="10652"/>
                    <a:pt x="21144" y="8545"/>
                    <a:pt x="20175" y="6965"/>
                  </a:cubicBezTo>
                  <a:cubicBezTo>
                    <a:pt x="19206" y="5384"/>
                    <a:pt x="17267" y="4330"/>
                    <a:pt x="15329" y="3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0156279" y="369887"/>
              <a:ext cx="125741" cy="351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90" fill="norm" stroke="1" extrusionOk="0">
                  <a:moveTo>
                    <a:pt x="9406" y="0"/>
                  </a:moveTo>
                  <a:cubicBezTo>
                    <a:pt x="13935" y="3234"/>
                    <a:pt x="18465" y="6467"/>
                    <a:pt x="20032" y="9507"/>
                  </a:cubicBezTo>
                  <a:cubicBezTo>
                    <a:pt x="21600" y="12546"/>
                    <a:pt x="20206" y="15392"/>
                    <a:pt x="17768" y="17332"/>
                  </a:cubicBezTo>
                  <a:cubicBezTo>
                    <a:pt x="15329" y="19272"/>
                    <a:pt x="11845" y="20307"/>
                    <a:pt x="9232" y="20889"/>
                  </a:cubicBezTo>
                  <a:cubicBezTo>
                    <a:pt x="6619" y="21471"/>
                    <a:pt x="4877" y="21600"/>
                    <a:pt x="3484" y="21406"/>
                  </a:cubicBezTo>
                  <a:cubicBezTo>
                    <a:pt x="2090" y="21212"/>
                    <a:pt x="1045" y="20695"/>
                    <a:pt x="0" y="20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000172" y="541337"/>
              <a:ext cx="980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00"/>
                    <a:pt x="-1585" y="9600"/>
                    <a:pt x="575" y="13200"/>
                  </a:cubicBezTo>
                  <a:cubicBezTo>
                    <a:pt x="2735" y="16800"/>
                    <a:pt x="11375" y="192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984579" y="456886"/>
              <a:ext cx="111381" cy="15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61" fill="norm" stroke="1" extrusionOk="0">
                  <a:moveTo>
                    <a:pt x="2445" y="16455"/>
                  </a:moveTo>
                  <a:cubicBezTo>
                    <a:pt x="1630" y="15034"/>
                    <a:pt x="815" y="13613"/>
                    <a:pt x="2649" y="10913"/>
                  </a:cubicBezTo>
                  <a:cubicBezTo>
                    <a:pt x="4483" y="8213"/>
                    <a:pt x="8966" y="4234"/>
                    <a:pt x="12430" y="2103"/>
                  </a:cubicBezTo>
                  <a:cubicBezTo>
                    <a:pt x="15894" y="-29"/>
                    <a:pt x="18340" y="-313"/>
                    <a:pt x="19766" y="255"/>
                  </a:cubicBezTo>
                  <a:cubicBezTo>
                    <a:pt x="21192" y="824"/>
                    <a:pt x="21600" y="2245"/>
                    <a:pt x="21396" y="4519"/>
                  </a:cubicBezTo>
                  <a:cubicBezTo>
                    <a:pt x="21192" y="6792"/>
                    <a:pt x="20377" y="9919"/>
                    <a:pt x="17728" y="12903"/>
                  </a:cubicBezTo>
                  <a:cubicBezTo>
                    <a:pt x="15079" y="15887"/>
                    <a:pt x="10596" y="18729"/>
                    <a:pt x="7336" y="20008"/>
                  </a:cubicBezTo>
                  <a:cubicBezTo>
                    <a:pt x="4075" y="21287"/>
                    <a:pt x="2038" y="21003"/>
                    <a:pt x="0" y="20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8098879" y="636587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098879" y="719137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448379" y="70643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365329" y="839787"/>
              <a:ext cx="1098551" cy="7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15762"/>
                  </a:moveTo>
                  <a:cubicBezTo>
                    <a:pt x="1165" y="18097"/>
                    <a:pt x="2331" y="20432"/>
                    <a:pt x="3600" y="21016"/>
                  </a:cubicBezTo>
                  <a:cubicBezTo>
                    <a:pt x="4869" y="21600"/>
                    <a:pt x="6243" y="20432"/>
                    <a:pt x="7803" y="18973"/>
                  </a:cubicBezTo>
                  <a:cubicBezTo>
                    <a:pt x="9364" y="17514"/>
                    <a:pt x="11112" y="15762"/>
                    <a:pt x="12714" y="14011"/>
                  </a:cubicBezTo>
                  <a:cubicBezTo>
                    <a:pt x="14317" y="12259"/>
                    <a:pt x="15773" y="10508"/>
                    <a:pt x="17105" y="8173"/>
                  </a:cubicBezTo>
                  <a:cubicBezTo>
                    <a:pt x="18437" y="5838"/>
                    <a:pt x="19644" y="2919"/>
                    <a:pt x="20372" y="1459"/>
                  </a:cubicBezTo>
                  <a:cubicBezTo>
                    <a:pt x="21101" y="0"/>
                    <a:pt x="213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352629" y="935037"/>
              <a:ext cx="1231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7" y="17486"/>
                    <a:pt x="2895" y="13371"/>
                    <a:pt x="4342" y="11314"/>
                  </a:cubicBezTo>
                  <a:cubicBezTo>
                    <a:pt x="5790" y="9257"/>
                    <a:pt x="7237" y="9257"/>
                    <a:pt x="8703" y="9257"/>
                  </a:cubicBezTo>
                  <a:cubicBezTo>
                    <a:pt x="10169" y="9257"/>
                    <a:pt x="11654" y="9257"/>
                    <a:pt x="13101" y="9257"/>
                  </a:cubicBezTo>
                  <a:cubicBezTo>
                    <a:pt x="14548" y="9257"/>
                    <a:pt x="15959" y="9257"/>
                    <a:pt x="17369" y="7714"/>
                  </a:cubicBezTo>
                  <a:cubicBezTo>
                    <a:pt x="18779" y="6171"/>
                    <a:pt x="2019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2595130" y="1989287"/>
              <a:ext cx="296750" cy="55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12" fill="norm" stroke="1" extrusionOk="0">
                  <a:moveTo>
                    <a:pt x="796" y="984"/>
                  </a:moveTo>
                  <a:cubicBezTo>
                    <a:pt x="337" y="572"/>
                    <a:pt x="-123" y="159"/>
                    <a:pt x="30" y="36"/>
                  </a:cubicBezTo>
                  <a:cubicBezTo>
                    <a:pt x="183" y="-88"/>
                    <a:pt x="949" y="77"/>
                    <a:pt x="2328" y="1107"/>
                  </a:cubicBezTo>
                  <a:cubicBezTo>
                    <a:pt x="3707" y="2138"/>
                    <a:pt x="5698" y="4034"/>
                    <a:pt x="7690" y="6260"/>
                  </a:cubicBezTo>
                  <a:cubicBezTo>
                    <a:pt x="9681" y="8486"/>
                    <a:pt x="11673" y="11042"/>
                    <a:pt x="13434" y="13350"/>
                  </a:cubicBezTo>
                  <a:cubicBezTo>
                    <a:pt x="15196" y="15659"/>
                    <a:pt x="16728" y="17720"/>
                    <a:pt x="18030" y="19039"/>
                  </a:cubicBezTo>
                  <a:cubicBezTo>
                    <a:pt x="19332" y="20358"/>
                    <a:pt x="20405" y="20935"/>
                    <a:pt x="21477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2644179" y="1976437"/>
              <a:ext cx="27945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0"/>
                  </a:moveTo>
                  <a:cubicBezTo>
                    <a:pt x="19817" y="870"/>
                    <a:pt x="18193" y="1741"/>
                    <a:pt x="16082" y="3640"/>
                  </a:cubicBezTo>
                  <a:cubicBezTo>
                    <a:pt x="13970" y="5538"/>
                    <a:pt x="11372" y="8466"/>
                    <a:pt x="8936" y="11116"/>
                  </a:cubicBezTo>
                  <a:cubicBezTo>
                    <a:pt x="6500" y="13767"/>
                    <a:pt x="4226" y="16141"/>
                    <a:pt x="2683" y="17723"/>
                  </a:cubicBezTo>
                  <a:cubicBezTo>
                    <a:pt x="1140" y="19305"/>
                    <a:pt x="328" y="20097"/>
                    <a:pt x="85" y="20611"/>
                  </a:cubicBezTo>
                  <a:cubicBezTo>
                    <a:pt x="-159" y="21125"/>
                    <a:pt x="166" y="21363"/>
                    <a:pt x="4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2119471" y="2201104"/>
              <a:ext cx="302509" cy="291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38" fill="norm" stroke="1" extrusionOk="0">
                  <a:moveTo>
                    <a:pt x="13338" y="6767"/>
                  </a:moveTo>
                  <a:cubicBezTo>
                    <a:pt x="13188" y="5224"/>
                    <a:pt x="13038" y="3681"/>
                    <a:pt x="12288" y="2447"/>
                  </a:cubicBezTo>
                  <a:cubicBezTo>
                    <a:pt x="11538" y="1213"/>
                    <a:pt x="10188" y="287"/>
                    <a:pt x="8838" y="55"/>
                  </a:cubicBezTo>
                  <a:cubicBezTo>
                    <a:pt x="7488" y="-176"/>
                    <a:pt x="6138" y="287"/>
                    <a:pt x="4638" y="2061"/>
                  </a:cubicBezTo>
                  <a:cubicBezTo>
                    <a:pt x="3138" y="3835"/>
                    <a:pt x="1488" y="6921"/>
                    <a:pt x="663" y="9930"/>
                  </a:cubicBezTo>
                  <a:cubicBezTo>
                    <a:pt x="-162" y="12938"/>
                    <a:pt x="-162" y="15870"/>
                    <a:pt x="363" y="17875"/>
                  </a:cubicBezTo>
                  <a:cubicBezTo>
                    <a:pt x="888" y="19881"/>
                    <a:pt x="1938" y="20961"/>
                    <a:pt x="3438" y="21193"/>
                  </a:cubicBezTo>
                  <a:cubicBezTo>
                    <a:pt x="4938" y="21424"/>
                    <a:pt x="6888" y="20807"/>
                    <a:pt x="8613" y="18647"/>
                  </a:cubicBezTo>
                  <a:cubicBezTo>
                    <a:pt x="10338" y="16487"/>
                    <a:pt x="11838" y="12784"/>
                    <a:pt x="12663" y="10161"/>
                  </a:cubicBezTo>
                  <a:cubicBezTo>
                    <a:pt x="13488" y="7538"/>
                    <a:pt x="13638" y="5995"/>
                    <a:pt x="13638" y="4838"/>
                  </a:cubicBezTo>
                  <a:cubicBezTo>
                    <a:pt x="13638" y="3681"/>
                    <a:pt x="13488" y="2910"/>
                    <a:pt x="13413" y="3064"/>
                  </a:cubicBezTo>
                  <a:cubicBezTo>
                    <a:pt x="13338" y="3218"/>
                    <a:pt x="13338" y="4298"/>
                    <a:pt x="13713" y="6381"/>
                  </a:cubicBezTo>
                  <a:cubicBezTo>
                    <a:pt x="14088" y="8464"/>
                    <a:pt x="14838" y="11550"/>
                    <a:pt x="15813" y="13941"/>
                  </a:cubicBezTo>
                  <a:cubicBezTo>
                    <a:pt x="16788" y="16333"/>
                    <a:pt x="17988" y="18030"/>
                    <a:pt x="18963" y="18801"/>
                  </a:cubicBezTo>
                  <a:cubicBezTo>
                    <a:pt x="19938" y="19573"/>
                    <a:pt x="20688" y="19418"/>
                    <a:pt x="21438" y="19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336379" y="2370137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5400"/>
                    <a:pt x="9969" y="10800"/>
                    <a:pt x="13569" y="14400"/>
                  </a:cubicBezTo>
                  <a:cubicBezTo>
                    <a:pt x="17169" y="18000"/>
                    <a:pt x="19385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3445337" y="2217737"/>
              <a:ext cx="49793" cy="36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95" fill="norm" stroke="1" extrusionOk="0">
                  <a:moveTo>
                    <a:pt x="13071" y="0"/>
                  </a:moveTo>
                  <a:cubicBezTo>
                    <a:pt x="8571" y="125"/>
                    <a:pt x="4071" y="250"/>
                    <a:pt x="1821" y="687"/>
                  </a:cubicBezTo>
                  <a:cubicBezTo>
                    <a:pt x="-429" y="1124"/>
                    <a:pt x="-429" y="1873"/>
                    <a:pt x="921" y="4370"/>
                  </a:cubicBezTo>
                  <a:cubicBezTo>
                    <a:pt x="2271" y="6867"/>
                    <a:pt x="4971" y="11112"/>
                    <a:pt x="6771" y="13984"/>
                  </a:cubicBezTo>
                  <a:cubicBezTo>
                    <a:pt x="8571" y="16855"/>
                    <a:pt x="9471" y="18354"/>
                    <a:pt x="10371" y="19477"/>
                  </a:cubicBezTo>
                  <a:cubicBezTo>
                    <a:pt x="11271" y="20601"/>
                    <a:pt x="12171" y="21350"/>
                    <a:pt x="13971" y="21475"/>
                  </a:cubicBezTo>
                  <a:cubicBezTo>
                    <a:pt x="15771" y="21600"/>
                    <a:pt x="18471" y="21101"/>
                    <a:pt x="21171" y="20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3790632" y="2027237"/>
              <a:ext cx="213629" cy="49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57" fill="norm" stroke="1" extrusionOk="0">
                  <a:moveTo>
                    <a:pt x="4106" y="0"/>
                  </a:moveTo>
                  <a:cubicBezTo>
                    <a:pt x="3683" y="1930"/>
                    <a:pt x="3259" y="3860"/>
                    <a:pt x="3153" y="6710"/>
                  </a:cubicBezTo>
                  <a:cubicBezTo>
                    <a:pt x="3047" y="9559"/>
                    <a:pt x="3259" y="13328"/>
                    <a:pt x="3153" y="15809"/>
                  </a:cubicBezTo>
                  <a:cubicBezTo>
                    <a:pt x="3047" y="18291"/>
                    <a:pt x="2624" y="19486"/>
                    <a:pt x="2095" y="20313"/>
                  </a:cubicBezTo>
                  <a:cubicBezTo>
                    <a:pt x="1565" y="21140"/>
                    <a:pt x="930" y="21600"/>
                    <a:pt x="506" y="21554"/>
                  </a:cubicBezTo>
                  <a:cubicBezTo>
                    <a:pt x="83" y="21508"/>
                    <a:pt x="-129" y="20957"/>
                    <a:pt x="83" y="19486"/>
                  </a:cubicBezTo>
                  <a:cubicBezTo>
                    <a:pt x="295" y="18015"/>
                    <a:pt x="930" y="15626"/>
                    <a:pt x="2306" y="13879"/>
                  </a:cubicBezTo>
                  <a:cubicBezTo>
                    <a:pt x="3683" y="12133"/>
                    <a:pt x="5800" y="11030"/>
                    <a:pt x="7389" y="10478"/>
                  </a:cubicBezTo>
                  <a:cubicBezTo>
                    <a:pt x="8977" y="9927"/>
                    <a:pt x="10036" y="9927"/>
                    <a:pt x="11942" y="10524"/>
                  </a:cubicBezTo>
                  <a:cubicBezTo>
                    <a:pt x="13847" y="11122"/>
                    <a:pt x="16600" y="12317"/>
                    <a:pt x="18506" y="13787"/>
                  </a:cubicBezTo>
                  <a:cubicBezTo>
                    <a:pt x="20412" y="15258"/>
                    <a:pt x="21471" y="17004"/>
                    <a:pt x="21365" y="18245"/>
                  </a:cubicBezTo>
                  <a:cubicBezTo>
                    <a:pt x="21259" y="19486"/>
                    <a:pt x="19989" y="20221"/>
                    <a:pt x="17447" y="20635"/>
                  </a:cubicBezTo>
                  <a:cubicBezTo>
                    <a:pt x="14906" y="21049"/>
                    <a:pt x="11095" y="21140"/>
                    <a:pt x="8342" y="20957"/>
                  </a:cubicBezTo>
                  <a:cubicBezTo>
                    <a:pt x="5589" y="20773"/>
                    <a:pt x="3895" y="20313"/>
                    <a:pt x="2200" y="19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613933" y="2177329"/>
              <a:ext cx="549012" cy="43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39" fill="norm" stroke="1" extrusionOk="0">
                  <a:moveTo>
                    <a:pt x="6885" y="3592"/>
                  </a:moveTo>
                  <a:cubicBezTo>
                    <a:pt x="6388" y="3381"/>
                    <a:pt x="5892" y="3170"/>
                    <a:pt x="5850" y="3065"/>
                  </a:cubicBezTo>
                  <a:cubicBezTo>
                    <a:pt x="5809" y="2960"/>
                    <a:pt x="6223" y="2960"/>
                    <a:pt x="7754" y="2644"/>
                  </a:cubicBezTo>
                  <a:cubicBezTo>
                    <a:pt x="9285" y="2327"/>
                    <a:pt x="11933" y="1695"/>
                    <a:pt x="14250" y="1221"/>
                  </a:cubicBezTo>
                  <a:cubicBezTo>
                    <a:pt x="16567" y="747"/>
                    <a:pt x="18554" y="431"/>
                    <a:pt x="19754" y="220"/>
                  </a:cubicBezTo>
                  <a:cubicBezTo>
                    <a:pt x="20954" y="9"/>
                    <a:pt x="21367" y="-96"/>
                    <a:pt x="21450" y="115"/>
                  </a:cubicBezTo>
                  <a:cubicBezTo>
                    <a:pt x="21533" y="325"/>
                    <a:pt x="21285" y="852"/>
                    <a:pt x="20374" y="2011"/>
                  </a:cubicBezTo>
                  <a:cubicBezTo>
                    <a:pt x="19464" y="3170"/>
                    <a:pt x="17892" y="4962"/>
                    <a:pt x="16071" y="6753"/>
                  </a:cubicBezTo>
                  <a:cubicBezTo>
                    <a:pt x="14250" y="8544"/>
                    <a:pt x="12181" y="10335"/>
                    <a:pt x="9699" y="12390"/>
                  </a:cubicBezTo>
                  <a:cubicBezTo>
                    <a:pt x="7216" y="14444"/>
                    <a:pt x="4319" y="16763"/>
                    <a:pt x="2705" y="18080"/>
                  </a:cubicBezTo>
                  <a:cubicBezTo>
                    <a:pt x="1092" y="19397"/>
                    <a:pt x="761" y="19713"/>
                    <a:pt x="471" y="20082"/>
                  </a:cubicBezTo>
                  <a:cubicBezTo>
                    <a:pt x="181" y="20450"/>
                    <a:pt x="-67" y="20872"/>
                    <a:pt x="16" y="21135"/>
                  </a:cubicBezTo>
                  <a:cubicBezTo>
                    <a:pt x="99" y="21399"/>
                    <a:pt x="512" y="21504"/>
                    <a:pt x="1836" y="21399"/>
                  </a:cubicBezTo>
                  <a:cubicBezTo>
                    <a:pt x="3161" y="21293"/>
                    <a:pt x="5395" y="20977"/>
                    <a:pt x="7878" y="20608"/>
                  </a:cubicBezTo>
                  <a:cubicBezTo>
                    <a:pt x="10361" y="20240"/>
                    <a:pt x="13092" y="19818"/>
                    <a:pt x="14912" y="19607"/>
                  </a:cubicBezTo>
                  <a:cubicBezTo>
                    <a:pt x="16733" y="19397"/>
                    <a:pt x="17643" y="19397"/>
                    <a:pt x="18554" y="19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259929" y="2363787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7200"/>
                    <a:pt x="9120" y="14400"/>
                    <a:pt x="12720" y="18000"/>
                  </a:cubicBezTo>
                  <a:cubicBezTo>
                    <a:pt x="16320" y="21600"/>
                    <a:pt x="1896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234274" y="2490787"/>
              <a:ext cx="241556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67" fill="norm" stroke="1" extrusionOk="0">
                  <a:moveTo>
                    <a:pt x="2840" y="0"/>
                  </a:moveTo>
                  <a:cubicBezTo>
                    <a:pt x="1525" y="4320"/>
                    <a:pt x="211" y="8640"/>
                    <a:pt x="23" y="12420"/>
                  </a:cubicBezTo>
                  <a:cubicBezTo>
                    <a:pt x="-165" y="16200"/>
                    <a:pt x="774" y="19440"/>
                    <a:pt x="4531" y="20520"/>
                  </a:cubicBezTo>
                  <a:cubicBezTo>
                    <a:pt x="8287" y="21600"/>
                    <a:pt x="14861" y="20520"/>
                    <a:pt x="21435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2650579" y="2789662"/>
              <a:ext cx="234951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3308" y="13918"/>
                    <a:pt x="6616" y="6718"/>
                    <a:pt x="10022" y="3118"/>
                  </a:cubicBezTo>
                  <a:cubicBezTo>
                    <a:pt x="13427" y="-482"/>
                    <a:pt x="16930" y="-482"/>
                    <a:pt x="18876" y="718"/>
                  </a:cubicBezTo>
                  <a:cubicBezTo>
                    <a:pt x="20822" y="1918"/>
                    <a:pt x="21211" y="4318"/>
                    <a:pt x="21600" y="6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2631529" y="2865437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3" y="21600"/>
                    <a:pt x="7727" y="21600"/>
                    <a:pt x="11327" y="18000"/>
                  </a:cubicBezTo>
                  <a:cubicBezTo>
                    <a:pt x="14927" y="14400"/>
                    <a:pt x="18263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2276193" y="3351158"/>
              <a:ext cx="177537" cy="33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69" fill="norm" stroke="1" extrusionOk="0">
                  <a:moveTo>
                    <a:pt x="739" y="4338"/>
                  </a:moveTo>
                  <a:cubicBezTo>
                    <a:pt x="1511" y="8327"/>
                    <a:pt x="2282" y="12317"/>
                    <a:pt x="2668" y="14862"/>
                  </a:cubicBezTo>
                  <a:cubicBezTo>
                    <a:pt x="3054" y="17408"/>
                    <a:pt x="3054" y="18508"/>
                    <a:pt x="2925" y="19540"/>
                  </a:cubicBezTo>
                  <a:cubicBezTo>
                    <a:pt x="2797" y="20572"/>
                    <a:pt x="2539" y="21535"/>
                    <a:pt x="2154" y="21466"/>
                  </a:cubicBezTo>
                  <a:cubicBezTo>
                    <a:pt x="1768" y="21397"/>
                    <a:pt x="1254" y="20297"/>
                    <a:pt x="868" y="17339"/>
                  </a:cubicBezTo>
                  <a:cubicBezTo>
                    <a:pt x="482" y="14381"/>
                    <a:pt x="225" y="9566"/>
                    <a:pt x="97" y="6676"/>
                  </a:cubicBezTo>
                  <a:cubicBezTo>
                    <a:pt x="-32" y="3787"/>
                    <a:pt x="-32" y="2824"/>
                    <a:pt x="97" y="1999"/>
                  </a:cubicBezTo>
                  <a:cubicBezTo>
                    <a:pt x="225" y="1173"/>
                    <a:pt x="482" y="485"/>
                    <a:pt x="1125" y="417"/>
                  </a:cubicBezTo>
                  <a:cubicBezTo>
                    <a:pt x="1768" y="348"/>
                    <a:pt x="2797" y="898"/>
                    <a:pt x="4339" y="2893"/>
                  </a:cubicBezTo>
                  <a:cubicBezTo>
                    <a:pt x="5882" y="4888"/>
                    <a:pt x="7939" y="8327"/>
                    <a:pt x="9354" y="10460"/>
                  </a:cubicBezTo>
                  <a:cubicBezTo>
                    <a:pt x="10768" y="12592"/>
                    <a:pt x="11539" y="13418"/>
                    <a:pt x="12439" y="14312"/>
                  </a:cubicBezTo>
                  <a:cubicBezTo>
                    <a:pt x="13339" y="15206"/>
                    <a:pt x="14368" y="16169"/>
                    <a:pt x="15268" y="16376"/>
                  </a:cubicBezTo>
                  <a:cubicBezTo>
                    <a:pt x="16168" y="16582"/>
                    <a:pt x="16939" y="16032"/>
                    <a:pt x="17711" y="13555"/>
                  </a:cubicBezTo>
                  <a:cubicBezTo>
                    <a:pt x="18482" y="11079"/>
                    <a:pt x="19254" y="6676"/>
                    <a:pt x="19639" y="3925"/>
                  </a:cubicBezTo>
                  <a:cubicBezTo>
                    <a:pt x="20025" y="1173"/>
                    <a:pt x="20025" y="73"/>
                    <a:pt x="20282" y="4"/>
                  </a:cubicBezTo>
                  <a:cubicBezTo>
                    <a:pt x="20539" y="-65"/>
                    <a:pt x="21054" y="898"/>
                    <a:pt x="21568" y="1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499123" y="3481387"/>
              <a:ext cx="74077" cy="12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59" fill="norm" stroke="1" extrusionOk="0">
                  <a:moveTo>
                    <a:pt x="15932" y="0"/>
                  </a:moveTo>
                  <a:cubicBezTo>
                    <a:pt x="11732" y="0"/>
                    <a:pt x="7532" y="0"/>
                    <a:pt x="4532" y="1647"/>
                  </a:cubicBezTo>
                  <a:cubicBezTo>
                    <a:pt x="1532" y="3295"/>
                    <a:pt x="-268" y="6590"/>
                    <a:pt x="32" y="10068"/>
                  </a:cubicBezTo>
                  <a:cubicBezTo>
                    <a:pt x="332" y="13546"/>
                    <a:pt x="2732" y="17207"/>
                    <a:pt x="5432" y="19220"/>
                  </a:cubicBezTo>
                  <a:cubicBezTo>
                    <a:pt x="8132" y="21234"/>
                    <a:pt x="11132" y="21600"/>
                    <a:pt x="13832" y="21234"/>
                  </a:cubicBezTo>
                  <a:cubicBezTo>
                    <a:pt x="16532" y="20868"/>
                    <a:pt x="18932" y="19769"/>
                    <a:pt x="20132" y="16658"/>
                  </a:cubicBezTo>
                  <a:cubicBezTo>
                    <a:pt x="21332" y="13546"/>
                    <a:pt x="21332" y="8420"/>
                    <a:pt x="19832" y="5492"/>
                  </a:cubicBezTo>
                  <a:cubicBezTo>
                    <a:pt x="18332" y="2563"/>
                    <a:pt x="15332" y="1831"/>
                    <a:pt x="12332" y="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2593429" y="3430587"/>
              <a:ext cx="95251" cy="17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3161"/>
                  </a:moveTo>
                  <a:cubicBezTo>
                    <a:pt x="2400" y="3161"/>
                    <a:pt x="4800" y="3161"/>
                    <a:pt x="7920" y="5400"/>
                  </a:cubicBezTo>
                  <a:cubicBezTo>
                    <a:pt x="11040" y="7639"/>
                    <a:pt x="14880" y="12117"/>
                    <a:pt x="17040" y="15410"/>
                  </a:cubicBezTo>
                  <a:cubicBezTo>
                    <a:pt x="19200" y="18702"/>
                    <a:pt x="19680" y="20810"/>
                    <a:pt x="18960" y="21205"/>
                  </a:cubicBezTo>
                  <a:cubicBezTo>
                    <a:pt x="18240" y="21600"/>
                    <a:pt x="16320" y="20283"/>
                    <a:pt x="15360" y="17517"/>
                  </a:cubicBezTo>
                  <a:cubicBezTo>
                    <a:pt x="14400" y="14751"/>
                    <a:pt x="14400" y="10537"/>
                    <a:pt x="15600" y="7376"/>
                  </a:cubicBezTo>
                  <a:cubicBezTo>
                    <a:pt x="16800" y="4215"/>
                    <a:pt x="19200" y="210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2801202" y="3250094"/>
              <a:ext cx="97028" cy="39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10" fill="norm" stroke="1" extrusionOk="0">
                  <a:moveTo>
                    <a:pt x="21067" y="2180"/>
                  </a:moveTo>
                  <a:cubicBezTo>
                    <a:pt x="19688" y="1275"/>
                    <a:pt x="18310" y="370"/>
                    <a:pt x="16701" y="88"/>
                  </a:cubicBezTo>
                  <a:cubicBezTo>
                    <a:pt x="15093" y="-195"/>
                    <a:pt x="13254" y="144"/>
                    <a:pt x="10497" y="2067"/>
                  </a:cubicBezTo>
                  <a:cubicBezTo>
                    <a:pt x="7739" y="3989"/>
                    <a:pt x="4063" y="7495"/>
                    <a:pt x="1995" y="10548"/>
                  </a:cubicBezTo>
                  <a:cubicBezTo>
                    <a:pt x="-73" y="13602"/>
                    <a:pt x="-533" y="16203"/>
                    <a:pt x="616" y="18012"/>
                  </a:cubicBezTo>
                  <a:cubicBezTo>
                    <a:pt x="1765" y="19822"/>
                    <a:pt x="4522" y="20840"/>
                    <a:pt x="8199" y="21122"/>
                  </a:cubicBezTo>
                  <a:cubicBezTo>
                    <a:pt x="11876" y="21405"/>
                    <a:pt x="16471" y="20953"/>
                    <a:pt x="21067" y="20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952701" y="3386137"/>
              <a:ext cx="2172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600"/>
                    <a:pt x="-1443" y="9200"/>
                    <a:pt x="1502" y="12800"/>
                  </a:cubicBezTo>
                  <a:cubicBezTo>
                    <a:pt x="4448" y="16400"/>
                    <a:pt x="12302" y="1900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019826" y="3392487"/>
              <a:ext cx="106153" cy="17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909" fill="norm" stroke="1" extrusionOk="0">
                  <a:moveTo>
                    <a:pt x="7291" y="0"/>
                  </a:moveTo>
                  <a:cubicBezTo>
                    <a:pt x="4384" y="3304"/>
                    <a:pt x="1476" y="6607"/>
                    <a:pt x="437" y="10038"/>
                  </a:cubicBezTo>
                  <a:cubicBezTo>
                    <a:pt x="-601" y="13468"/>
                    <a:pt x="230" y="17026"/>
                    <a:pt x="2722" y="19059"/>
                  </a:cubicBezTo>
                  <a:cubicBezTo>
                    <a:pt x="5214" y="21092"/>
                    <a:pt x="9368" y="21600"/>
                    <a:pt x="12691" y="19821"/>
                  </a:cubicBezTo>
                  <a:cubicBezTo>
                    <a:pt x="16014" y="18042"/>
                    <a:pt x="18507" y="13976"/>
                    <a:pt x="19753" y="11181"/>
                  </a:cubicBezTo>
                  <a:cubicBezTo>
                    <a:pt x="20999" y="8386"/>
                    <a:pt x="20999" y="6861"/>
                    <a:pt x="20584" y="5336"/>
                  </a:cubicBezTo>
                  <a:cubicBezTo>
                    <a:pt x="20168" y="3812"/>
                    <a:pt x="19337" y="2287"/>
                    <a:pt x="17884" y="1525"/>
                  </a:cubicBezTo>
                  <a:cubicBezTo>
                    <a:pt x="16430" y="762"/>
                    <a:pt x="14353" y="762"/>
                    <a:pt x="13107" y="1398"/>
                  </a:cubicBezTo>
                  <a:cubicBezTo>
                    <a:pt x="11861" y="2033"/>
                    <a:pt x="11445" y="3304"/>
                    <a:pt x="11030" y="4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126829" y="3563937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339464" y="3324374"/>
              <a:ext cx="123916" cy="21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98" fill="norm" stroke="1" extrusionOk="0">
                  <a:moveTo>
                    <a:pt x="564" y="3002"/>
                  </a:moveTo>
                  <a:cubicBezTo>
                    <a:pt x="930" y="1944"/>
                    <a:pt x="1296" y="885"/>
                    <a:pt x="2761" y="355"/>
                  </a:cubicBezTo>
                  <a:cubicBezTo>
                    <a:pt x="4225" y="-174"/>
                    <a:pt x="6788" y="-174"/>
                    <a:pt x="9168" y="779"/>
                  </a:cubicBezTo>
                  <a:cubicBezTo>
                    <a:pt x="11547" y="1732"/>
                    <a:pt x="13744" y="3638"/>
                    <a:pt x="13561" y="6179"/>
                  </a:cubicBezTo>
                  <a:cubicBezTo>
                    <a:pt x="13378" y="8720"/>
                    <a:pt x="10815" y="11897"/>
                    <a:pt x="8618" y="13908"/>
                  </a:cubicBezTo>
                  <a:cubicBezTo>
                    <a:pt x="6422" y="15920"/>
                    <a:pt x="4591" y="16767"/>
                    <a:pt x="2944" y="17826"/>
                  </a:cubicBezTo>
                  <a:cubicBezTo>
                    <a:pt x="1296" y="18885"/>
                    <a:pt x="-168" y="20155"/>
                    <a:pt x="15" y="20791"/>
                  </a:cubicBezTo>
                  <a:cubicBezTo>
                    <a:pt x="198" y="21426"/>
                    <a:pt x="2029" y="21426"/>
                    <a:pt x="5873" y="21002"/>
                  </a:cubicBezTo>
                  <a:cubicBezTo>
                    <a:pt x="9717" y="20579"/>
                    <a:pt x="15574" y="19732"/>
                    <a:pt x="21432" y="18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526368" y="3320191"/>
              <a:ext cx="108462" cy="22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42" fill="norm" stroke="1" extrusionOk="0">
                  <a:moveTo>
                    <a:pt x="21285" y="2607"/>
                  </a:moveTo>
                  <a:cubicBezTo>
                    <a:pt x="19208" y="1418"/>
                    <a:pt x="17131" y="229"/>
                    <a:pt x="14223" y="31"/>
                  </a:cubicBezTo>
                  <a:cubicBezTo>
                    <a:pt x="11316" y="-167"/>
                    <a:pt x="7577" y="626"/>
                    <a:pt x="4877" y="1418"/>
                  </a:cubicBezTo>
                  <a:cubicBezTo>
                    <a:pt x="2177" y="2211"/>
                    <a:pt x="516" y="3004"/>
                    <a:pt x="100" y="4292"/>
                  </a:cubicBezTo>
                  <a:cubicBezTo>
                    <a:pt x="-315" y="5580"/>
                    <a:pt x="516" y="7363"/>
                    <a:pt x="3423" y="9444"/>
                  </a:cubicBezTo>
                  <a:cubicBezTo>
                    <a:pt x="6331" y="11525"/>
                    <a:pt x="11316" y="13903"/>
                    <a:pt x="14223" y="15686"/>
                  </a:cubicBezTo>
                  <a:cubicBezTo>
                    <a:pt x="17131" y="17470"/>
                    <a:pt x="17962" y="18659"/>
                    <a:pt x="16716" y="19650"/>
                  </a:cubicBezTo>
                  <a:cubicBezTo>
                    <a:pt x="15470" y="20640"/>
                    <a:pt x="12147" y="21433"/>
                    <a:pt x="9654" y="21334"/>
                  </a:cubicBezTo>
                  <a:cubicBezTo>
                    <a:pt x="7162" y="21235"/>
                    <a:pt x="5500" y="20244"/>
                    <a:pt x="3839" y="19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539579" y="3332660"/>
              <a:ext cx="177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57" y="12302"/>
                    <a:pt x="11314" y="4448"/>
                    <a:pt x="14914" y="1502"/>
                  </a:cubicBezTo>
                  <a:cubicBezTo>
                    <a:pt x="18514" y="-1443"/>
                    <a:pt x="2005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742779" y="3227387"/>
              <a:ext cx="9043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600" fill="norm" stroke="1" extrusionOk="0">
                  <a:moveTo>
                    <a:pt x="5891" y="0"/>
                  </a:moveTo>
                  <a:cubicBezTo>
                    <a:pt x="8345" y="111"/>
                    <a:pt x="10800" y="222"/>
                    <a:pt x="13500" y="1108"/>
                  </a:cubicBezTo>
                  <a:cubicBezTo>
                    <a:pt x="16200" y="1994"/>
                    <a:pt x="19145" y="3655"/>
                    <a:pt x="20373" y="6148"/>
                  </a:cubicBezTo>
                  <a:cubicBezTo>
                    <a:pt x="21600" y="8640"/>
                    <a:pt x="21109" y="11963"/>
                    <a:pt x="17427" y="14677"/>
                  </a:cubicBezTo>
                  <a:cubicBezTo>
                    <a:pt x="13745" y="17391"/>
                    <a:pt x="6873" y="194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683478" y="2344737"/>
              <a:ext cx="399152" cy="16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86" fill="norm" stroke="1" extrusionOk="0">
                  <a:moveTo>
                    <a:pt x="3722" y="20000"/>
                  </a:moveTo>
                  <a:cubicBezTo>
                    <a:pt x="2694" y="20800"/>
                    <a:pt x="1665" y="21600"/>
                    <a:pt x="1037" y="21333"/>
                  </a:cubicBezTo>
                  <a:cubicBezTo>
                    <a:pt x="408" y="21067"/>
                    <a:pt x="180" y="19733"/>
                    <a:pt x="65" y="17467"/>
                  </a:cubicBezTo>
                  <a:cubicBezTo>
                    <a:pt x="-49" y="15200"/>
                    <a:pt x="-49" y="12000"/>
                    <a:pt x="351" y="9467"/>
                  </a:cubicBezTo>
                  <a:cubicBezTo>
                    <a:pt x="751" y="6933"/>
                    <a:pt x="1551" y="5067"/>
                    <a:pt x="2865" y="4800"/>
                  </a:cubicBezTo>
                  <a:cubicBezTo>
                    <a:pt x="4180" y="4533"/>
                    <a:pt x="6008" y="5867"/>
                    <a:pt x="8065" y="8800"/>
                  </a:cubicBezTo>
                  <a:cubicBezTo>
                    <a:pt x="10122" y="11733"/>
                    <a:pt x="12408" y="16267"/>
                    <a:pt x="14180" y="18400"/>
                  </a:cubicBezTo>
                  <a:cubicBezTo>
                    <a:pt x="15951" y="20533"/>
                    <a:pt x="17208" y="20267"/>
                    <a:pt x="18351" y="17733"/>
                  </a:cubicBezTo>
                  <a:cubicBezTo>
                    <a:pt x="19494" y="15200"/>
                    <a:pt x="20522" y="10400"/>
                    <a:pt x="21037" y="7067"/>
                  </a:cubicBezTo>
                  <a:cubicBezTo>
                    <a:pt x="21551" y="3733"/>
                    <a:pt x="21551" y="1867"/>
                    <a:pt x="215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547091" y="2131926"/>
              <a:ext cx="271396" cy="43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55" fill="norm" stroke="1" extrusionOk="0">
                  <a:moveTo>
                    <a:pt x="1922" y="4543"/>
                  </a:moveTo>
                  <a:cubicBezTo>
                    <a:pt x="2420" y="7048"/>
                    <a:pt x="2919" y="9552"/>
                    <a:pt x="3085" y="12213"/>
                  </a:cubicBezTo>
                  <a:cubicBezTo>
                    <a:pt x="3251" y="14874"/>
                    <a:pt x="3085" y="17691"/>
                    <a:pt x="2753" y="19361"/>
                  </a:cubicBezTo>
                  <a:cubicBezTo>
                    <a:pt x="2420" y="21030"/>
                    <a:pt x="1922" y="21552"/>
                    <a:pt x="1423" y="21291"/>
                  </a:cubicBezTo>
                  <a:cubicBezTo>
                    <a:pt x="925" y="21030"/>
                    <a:pt x="426" y="19987"/>
                    <a:pt x="177" y="17743"/>
                  </a:cubicBezTo>
                  <a:cubicBezTo>
                    <a:pt x="-72" y="15500"/>
                    <a:pt x="-72" y="12056"/>
                    <a:pt x="260" y="9030"/>
                  </a:cubicBezTo>
                  <a:cubicBezTo>
                    <a:pt x="593" y="6004"/>
                    <a:pt x="1257" y="3395"/>
                    <a:pt x="1839" y="1882"/>
                  </a:cubicBezTo>
                  <a:cubicBezTo>
                    <a:pt x="2420" y="369"/>
                    <a:pt x="2919" y="-48"/>
                    <a:pt x="3500" y="4"/>
                  </a:cubicBezTo>
                  <a:cubicBezTo>
                    <a:pt x="4082" y="56"/>
                    <a:pt x="4746" y="578"/>
                    <a:pt x="5826" y="2300"/>
                  </a:cubicBezTo>
                  <a:cubicBezTo>
                    <a:pt x="6906" y="4022"/>
                    <a:pt x="8402" y="6943"/>
                    <a:pt x="9731" y="9500"/>
                  </a:cubicBezTo>
                  <a:cubicBezTo>
                    <a:pt x="11060" y="12056"/>
                    <a:pt x="12223" y="14248"/>
                    <a:pt x="12971" y="15604"/>
                  </a:cubicBezTo>
                  <a:cubicBezTo>
                    <a:pt x="13719" y="16961"/>
                    <a:pt x="14051" y="17482"/>
                    <a:pt x="14550" y="17900"/>
                  </a:cubicBezTo>
                  <a:cubicBezTo>
                    <a:pt x="15048" y="18317"/>
                    <a:pt x="15713" y="18630"/>
                    <a:pt x="16377" y="18474"/>
                  </a:cubicBezTo>
                  <a:cubicBezTo>
                    <a:pt x="17042" y="18317"/>
                    <a:pt x="17706" y="17691"/>
                    <a:pt x="18620" y="16126"/>
                  </a:cubicBezTo>
                  <a:cubicBezTo>
                    <a:pt x="19534" y="14561"/>
                    <a:pt x="20697" y="12056"/>
                    <a:pt x="21113" y="9604"/>
                  </a:cubicBezTo>
                  <a:cubicBezTo>
                    <a:pt x="21528" y="7152"/>
                    <a:pt x="21196" y="4752"/>
                    <a:pt x="20780" y="3030"/>
                  </a:cubicBezTo>
                  <a:cubicBezTo>
                    <a:pt x="20365" y="1309"/>
                    <a:pt x="19866" y="265"/>
                    <a:pt x="19617" y="213"/>
                  </a:cubicBezTo>
                  <a:cubicBezTo>
                    <a:pt x="19368" y="161"/>
                    <a:pt x="19368" y="1100"/>
                    <a:pt x="19617" y="1882"/>
                  </a:cubicBezTo>
                  <a:cubicBezTo>
                    <a:pt x="19866" y="2665"/>
                    <a:pt x="20365" y="3291"/>
                    <a:pt x="20863" y="3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882693" y="2321225"/>
              <a:ext cx="76782" cy="16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0906" fill="norm" stroke="1" extrusionOk="0">
                  <a:moveTo>
                    <a:pt x="6830" y="4506"/>
                  </a:moveTo>
                  <a:cubicBezTo>
                    <a:pt x="6830" y="2399"/>
                    <a:pt x="6830" y="292"/>
                    <a:pt x="5978" y="28"/>
                  </a:cubicBezTo>
                  <a:cubicBezTo>
                    <a:pt x="5125" y="-235"/>
                    <a:pt x="3420" y="1345"/>
                    <a:pt x="1999" y="4243"/>
                  </a:cubicBezTo>
                  <a:cubicBezTo>
                    <a:pt x="578" y="7141"/>
                    <a:pt x="-559" y="11355"/>
                    <a:pt x="294" y="14516"/>
                  </a:cubicBezTo>
                  <a:cubicBezTo>
                    <a:pt x="1146" y="17677"/>
                    <a:pt x="3988" y="19785"/>
                    <a:pt x="6830" y="20575"/>
                  </a:cubicBezTo>
                  <a:cubicBezTo>
                    <a:pt x="9673" y="21365"/>
                    <a:pt x="12515" y="20838"/>
                    <a:pt x="15073" y="17941"/>
                  </a:cubicBezTo>
                  <a:cubicBezTo>
                    <a:pt x="17630" y="15043"/>
                    <a:pt x="19904" y="9775"/>
                    <a:pt x="20473" y="6482"/>
                  </a:cubicBezTo>
                  <a:cubicBezTo>
                    <a:pt x="21041" y="3189"/>
                    <a:pt x="19904" y="1872"/>
                    <a:pt x="17915" y="1345"/>
                  </a:cubicBezTo>
                  <a:cubicBezTo>
                    <a:pt x="15925" y="819"/>
                    <a:pt x="13083" y="1082"/>
                    <a:pt x="10241" y="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6016079" y="2274887"/>
              <a:ext cx="114301" cy="19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090"/>
                  </a:moveTo>
                  <a:cubicBezTo>
                    <a:pt x="3600" y="4181"/>
                    <a:pt x="7200" y="6271"/>
                    <a:pt x="9400" y="9290"/>
                  </a:cubicBezTo>
                  <a:cubicBezTo>
                    <a:pt x="11600" y="12310"/>
                    <a:pt x="12400" y="16258"/>
                    <a:pt x="12000" y="18581"/>
                  </a:cubicBezTo>
                  <a:cubicBezTo>
                    <a:pt x="11600" y="20903"/>
                    <a:pt x="10000" y="21600"/>
                    <a:pt x="8600" y="21484"/>
                  </a:cubicBezTo>
                  <a:cubicBezTo>
                    <a:pt x="7200" y="21368"/>
                    <a:pt x="6000" y="20439"/>
                    <a:pt x="5400" y="18465"/>
                  </a:cubicBezTo>
                  <a:cubicBezTo>
                    <a:pt x="4800" y="16490"/>
                    <a:pt x="4800" y="13471"/>
                    <a:pt x="7600" y="10219"/>
                  </a:cubicBezTo>
                  <a:cubicBezTo>
                    <a:pt x="10400" y="6968"/>
                    <a:pt x="16000" y="34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6163028" y="2260070"/>
              <a:ext cx="176902" cy="17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73" fill="norm" stroke="1" extrusionOk="0">
                  <a:moveTo>
                    <a:pt x="1434" y="5591"/>
                  </a:moveTo>
                  <a:cubicBezTo>
                    <a:pt x="1434" y="9911"/>
                    <a:pt x="1434" y="14231"/>
                    <a:pt x="1177" y="17153"/>
                  </a:cubicBezTo>
                  <a:cubicBezTo>
                    <a:pt x="920" y="20075"/>
                    <a:pt x="405" y="21600"/>
                    <a:pt x="148" y="21346"/>
                  </a:cubicBezTo>
                  <a:cubicBezTo>
                    <a:pt x="-109" y="21092"/>
                    <a:pt x="-109" y="19059"/>
                    <a:pt x="791" y="16136"/>
                  </a:cubicBezTo>
                  <a:cubicBezTo>
                    <a:pt x="1691" y="13214"/>
                    <a:pt x="3491" y="9402"/>
                    <a:pt x="4905" y="7115"/>
                  </a:cubicBezTo>
                  <a:cubicBezTo>
                    <a:pt x="6320" y="4828"/>
                    <a:pt x="7348" y="4066"/>
                    <a:pt x="8248" y="4320"/>
                  </a:cubicBezTo>
                  <a:cubicBezTo>
                    <a:pt x="9148" y="4574"/>
                    <a:pt x="9920" y="5845"/>
                    <a:pt x="10305" y="7115"/>
                  </a:cubicBezTo>
                  <a:cubicBezTo>
                    <a:pt x="10691" y="8386"/>
                    <a:pt x="10691" y="9656"/>
                    <a:pt x="10691" y="10927"/>
                  </a:cubicBezTo>
                  <a:cubicBezTo>
                    <a:pt x="10691" y="12198"/>
                    <a:pt x="10691" y="13468"/>
                    <a:pt x="10948" y="13468"/>
                  </a:cubicBezTo>
                  <a:cubicBezTo>
                    <a:pt x="11205" y="13468"/>
                    <a:pt x="11720" y="12198"/>
                    <a:pt x="12491" y="10165"/>
                  </a:cubicBezTo>
                  <a:cubicBezTo>
                    <a:pt x="13262" y="8132"/>
                    <a:pt x="14291" y="5336"/>
                    <a:pt x="15448" y="3304"/>
                  </a:cubicBezTo>
                  <a:cubicBezTo>
                    <a:pt x="16605" y="1271"/>
                    <a:pt x="17891" y="0"/>
                    <a:pt x="18662" y="0"/>
                  </a:cubicBezTo>
                  <a:cubicBezTo>
                    <a:pt x="19434" y="0"/>
                    <a:pt x="19691" y="1271"/>
                    <a:pt x="20077" y="4193"/>
                  </a:cubicBezTo>
                  <a:cubicBezTo>
                    <a:pt x="20462" y="7115"/>
                    <a:pt x="20977" y="11689"/>
                    <a:pt x="21491" y="16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360158" y="1974018"/>
              <a:ext cx="311913" cy="44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09" fill="norm" stroke="1" extrusionOk="0">
                  <a:moveTo>
                    <a:pt x="8617" y="16163"/>
                  </a:moveTo>
                  <a:cubicBezTo>
                    <a:pt x="7167" y="15546"/>
                    <a:pt x="5718" y="14929"/>
                    <a:pt x="4558" y="14621"/>
                  </a:cubicBezTo>
                  <a:cubicBezTo>
                    <a:pt x="3398" y="14312"/>
                    <a:pt x="2528" y="14312"/>
                    <a:pt x="1804" y="14878"/>
                  </a:cubicBezTo>
                  <a:cubicBezTo>
                    <a:pt x="1079" y="15443"/>
                    <a:pt x="499" y="16575"/>
                    <a:pt x="209" y="17706"/>
                  </a:cubicBezTo>
                  <a:cubicBezTo>
                    <a:pt x="-81" y="18838"/>
                    <a:pt x="-81" y="19969"/>
                    <a:pt x="281" y="20638"/>
                  </a:cubicBezTo>
                  <a:cubicBezTo>
                    <a:pt x="644" y="21306"/>
                    <a:pt x="1369" y="21512"/>
                    <a:pt x="2601" y="20946"/>
                  </a:cubicBezTo>
                  <a:cubicBezTo>
                    <a:pt x="3833" y="20381"/>
                    <a:pt x="5573" y="19043"/>
                    <a:pt x="6587" y="18015"/>
                  </a:cubicBezTo>
                  <a:cubicBezTo>
                    <a:pt x="7602" y="16986"/>
                    <a:pt x="7892" y="16266"/>
                    <a:pt x="8037" y="16163"/>
                  </a:cubicBezTo>
                  <a:cubicBezTo>
                    <a:pt x="8182" y="16061"/>
                    <a:pt x="8182" y="16575"/>
                    <a:pt x="8182" y="17295"/>
                  </a:cubicBezTo>
                  <a:cubicBezTo>
                    <a:pt x="8182" y="18015"/>
                    <a:pt x="8182" y="18941"/>
                    <a:pt x="8545" y="19455"/>
                  </a:cubicBezTo>
                  <a:cubicBezTo>
                    <a:pt x="8907" y="19969"/>
                    <a:pt x="9632" y="20072"/>
                    <a:pt x="10502" y="19661"/>
                  </a:cubicBezTo>
                  <a:cubicBezTo>
                    <a:pt x="11371" y="19249"/>
                    <a:pt x="12386" y="18323"/>
                    <a:pt x="13836" y="16318"/>
                  </a:cubicBezTo>
                  <a:cubicBezTo>
                    <a:pt x="15285" y="14312"/>
                    <a:pt x="17170" y="11226"/>
                    <a:pt x="18547" y="8552"/>
                  </a:cubicBezTo>
                  <a:cubicBezTo>
                    <a:pt x="19924" y="5878"/>
                    <a:pt x="20794" y="3615"/>
                    <a:pt x="21157" y="2175"/>
                  </a:cubicBezTo>
                  <a:cubicBezTo>
                    <a:pt x="21519" y="735"/>
                    <a:pt x="21374" y="118"/>
                    <a:pt x="20939" y="15"/>
                  </a:cubicBezTo>
                  <a:cubicBezTo>
                    <a:pt x="20504" y="-88"/>
                    <a:pt x="19779" y="323"/>
                    <a:pt x="18620" y="2072"/>
                  </a:cubicBezTo>
                  <a:cubicBezTo>
                    <a:pt x="17460" y="3821"/>
                    <a:pt x="15865" y="6906"/>
                    <a:pt x="14923" y="9838"/>
                  </a:cubicBezTo>
                  <a:cubicBezTo>
                    <a:pt x="13981" y="12769"/>
                    <a:pt x="13691" y="15546"/>
                    <a:pt x="13981" y="17449"/>
                  </a:cubicBezTo>
                  <a:cubicBezTo>
                    <a:pt x="14271" y="19352"/>
                    <a:pt x="15140" y="20381"/>
                    <a:pt x="1601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657179" y="1919287"/>
              <a:ext cx="104151" cy="23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10" fill="norm" stroke="1" extrusionOk="0">
                  <a:moveTo>
                    <a:pt x="0" y="0"/>
                  </a:moveTo>
                  <a:cubicBezTo>
                    <a:pt x="2592" y="5400"/>
                    <a:pt x="5184" y="10800"/>
                    <a:pt x="6480" y="14079"/>
                  </a:cubicBezTo>
                  <a:cubicBezTo>
                    <a:pt x="7776" y="17357"/>
                    <a:pt x="7776" y="18514"/>
                    <a:pt x="7992" y="19575"/>
                  </a:cubicBezTo>
                  <a:cubicBezTo>
                    <a:pt x="8208" y="20636"/>
                    <a:pt x="8640" y="21600"/>
                    <a:pt x="8640" y="21504"/>
                  </a:cubicBezTo>
                  <a:cubicBezTo>
                    <a:pt x="8640" y="21407"/>
                    <a:pt x="8208" y="20250"/>
                    <a:pt x="7992" y="18611"/>
                  </a:cubicBezTo>
                  <a:cubicBezTo>
                    <a:pt x="7776" y="16971"/>
                    <a:pt x="7776" y="14850"/>
                    <a:pt x="7992" y="13307"/>
                  </a:cubicBezTo>
                  <a:cubicBezTo>
                    <a:pt x="8208" y="11764"/>
                    <a:pt x="8640" y="10800"/>
                    <a:pt x="9936" y="10125"/>
                  </a:cubicBezTo>
                  <a:cubicBezTo>
                    <a:pt x="11232" y="9450"/>
                    <a:pt x="13392" y="9064"/>
                    <a:pt x="15336" y="9161"/>
                  </a:cubicBezTo>
                  <a:cubicBezTo>
                    <a:pt x="17280" y="9257"/>
                    <a:pt x="19008" y="9836"/>
                    <a:pt x="20088" y="10607"/>
                  </a:cubicBezTo>
                  <a:cubicBezTo>
                    <a:pt x="21168" y="11379"/>
                    <a:pt x="21600" y="12343"/>
                    <a:pt x="20952" y="13211"/>
                  </a:cubicBezTo>
                  <a:cubicBezTo>
                    <a:pt x="20304" y="14079"/>
                    <a:pt x="18576" y="14850"/>
                    <a:pt x="16632" y="15429"/>
                  </a:cubicBezTo>
                  <a:cubicBezTo>
                    <a:pt x="14688" y="16007"/>
                    <a:pt x="12528" y="16393"/>
                    <a:pt x="10368" y="16682"/>
                  </a:cubicBezTo>
                  <a:cubicBezTo>
                    <a:pt x="8208" y="16971"/>
                    <a:pt x="6048" y="17164"/>
                    <a:pt x="6264" y="16875"/>
                  </a:cubicBezTo>
                  <a:cubicBezTo>
                    <a:pt x="6480" y="16586"/>
                    <a:pt x="9072" y="15814"/>
                    <a:pt x="11664" y="15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799789" y="2001837"/>
              <a:ext cx="77524" cy="18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03" fill="norm" stroke="1" extrusionOk="0">
                  <a:moveTo>
                    <a:pt x="2700" y="0"/>
                  </a:moveTo>
                  <a:cubicBezTo>
                    <a:pt x="1532" y="1200"/>
                    <a:pt x="365" y="2400"/>
                    <a:pt x="73" y="3600"/>
                  </a:cubicBezTo>
                  <a:cubicBezTo>
                    <a:pt x="-219" y="4800"/>
                    <a:pt x="365" y="6000"/>
                    <a:pt x="1824" y="6960"/>
                  </a:cubicBezTo>
                  <a:cubicBezTo>
                    <a:pt x="3284" y="7920"/>
                    <a:pt x="5619" y="8640"/>
                    <a:pt x="8246" y="8640"/>
                  </a:cubicBezTo>
                  <a:cubicBezTo>
                    <a:pt x="10873" y="8640"/>
                    <a:pt x="13792" y="7920"/>
                    <a:pt x="15251" y="6720"/>
                  </a:cubicBezTo>
                  <a:cubicBezTo>
                    <a:pt x="16711" y="5520"/>
                    <a:pt x="16711" y="3840"/>
                    <a:pt x="16711" y="3600"/>
                  </a:cubicBezTo>
                  <a:cubicBezTo>
                    <a:pt x="16711" y="3360"/>
                    <a:pt x="16711" y="4560"/>
                    <a:pt x="17878" y="7560"/>
                  </a:cubicBezTo>
                  <a:cubicBezTo>
                    <a:pt x="19046" y="10560"/>
                    <a:pt x="21381" y="15360"/>
                    <a:pt x="21381" y="18120"/>
                  </a:cubicBezTo>
                  <a:cubicBezTo>
                    <a:pt x="21381" y="20880"/>
                    <a:pt x="19046" y="21600"/>
                    <a:pt x="17295" y="21360"/>
                  </a:cubicBezTo>
                  <a:cubicBezTo>
                    <a:pt x="15543" y="21120"/>
                    <a:pt x="14376" y="19920"/>
                    <a:pt x="14376" y="17880"/>
                  </a:cubicBezTo>
                  <a:cubicBezTo>
                    <a:pt x="14376" y="15840"/>
                    <a:pt x="15543" y="12960"/>
                    <a:pt x="16711" y="10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5007223" y="1747837"/>
              <a:ext cx="88107" cy="26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74" fill="norm" stroke="1" extrusionOk="0">
                  <a:moveTo>
                    <a:pt x="4436" y="0"/>
                  </a:moveTo>
                  <a:cubicBezTo>
                    <a:pt x="2893" y="5231"/>
                    <a:pt x="1350" y="10462"/>
                    <a:pt x="578" y="13500"/>
                  </a:cubicBezTo>
                  <a:cubicBezTo>
                    <a:pt x="-193" y="16538"/>
                    <a:pt x="-193" y="17381"/>
                    <a:pt x="578" y="18394"/>
                  </a:cubicBezTo>
                  <a:cubicBezTo>
                    <a:pt x="1350" y="19406"/>
                    <a:pt x="2893" y="20588"/>
                    <a:pt x="4950" y="21094"/>
                  </a:cubicBezTo>
                  <a:cubicBezTo>
                    <a:pt x="7007" y="21600"/>
                    <a:pt x="9578" y="21431"/>
                    <a:pt x="12407" y="20503"/>
                  </a:cubicBezTo>
                  <a:cubicBezTo>
                    <a:pt x="15236" y="19575"/>
                    <a:pt x="18321" y="17887"/>
                    <a:pt x="19864" y="16622"/>
                  </a:cubicBezTo>
                  <a:cubicBezTo>
                    <a:pt x="21407" y="15356"/>
                    <a:pt x="21407" y="14512"/>
                    <a:pt x="21407" y="13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991571" y="1824037"/>
              <a:ext cx="141859" cy="12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65" fill="norm" stroke="1" extrusionOk="0">
                  <a:moveTo>
                    <a:pt x="4135" y="9885"/>
                  </a:moveTo>
                  <a:cubicBezTo>
                    <a:pt x="2547" y="9519"/>
                    <a:pt x="959" y="9153"/>
                    <a:pt x="323" y="8054"/>
                  </a:cubicBezTo>
                  <a:cubicBezTo>
                    <a:pt x="-312" y="6956"/>
                    <a:pt x="6" y="5125"/>
                    <a:pt x="1117" y="4210"/>
                  </a:cubicBezTo>
                  <a:cubicBezTo>
                    <a:pt x="2229" y="3295"/>
                    <a:pt x="4135" y="3295"/>
                    <a:pt x="6517" y="4576"/>
                  </a:cubicBezTo>
                  <a:cubicBezTo>
                    <a:pt x="8900" y="5858"/>
                    <a:pt x="11759" y="8420"/>
                    <a:pt x="13664" y="10434"/>
                  </a:cubicBezTo>
                  <a:cubicBezTo>
                    <a:pt x="15570" y="12447"/>
                    <a:pt x="16523" y="13912"/>
                    <a:pt x="17159" y="15925"/>
                  </a:cubicBezTo>
                  <a:cubicBezTo>
                    <a:pt x="17794" y="17939"/>
                    <a:pt x="18112" y="20502"/>
                    <a:pt x="17794" y="21051"/>
                  </a:cubicBezTo>
                  <a:cubicBezTo>
                    <a:pt x="17476" y="21600"/>
                    <a:pt x="16523" y="20136"/>
                    <a:pt x="15888" y="17390"/>
                  </a:cubicBezTo>
                  <a:cubicBezTo>
                    <a:pt x="15253" y="14644"/>
                    <a:pt x="14935" y="10617"/>
                    <a:pt x="15094" y="7688"/>
                  </a:cubicBezTo>
                  <a:cubicBezTo>
                    <a:pt x="15253" y="4759"/>
                    <a:pt x="15888" y="2929"/>
                    <a:pt x="17000" y="1831"/>
                  </a:cubicBezTo>
                  <a:cubicBezTo>
                    <a:pt x="18112" y="732"/>
                    <a:pt x="19700" y="366"/>
                    <a:pt x="212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5134223" y="1835524"/>
              <a:ext cx="94457" cy="10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963" fill="norm" stroke="1" extrusionOk="0">
                  <a:moveTo>
                    <a:pt x="17100" y="2784"/>
                  </a:moveTo>
                  <a:cubicBezTo>
                    <a:pt x="14700" y="1513"/>
                    <a:pt x="12300" y="243"/>
                    <a:pt x="9900" y="31"/>
                  </a:cubicBezTo>
                  <a:cubicBezTo>
                    <a:pt x="7500" y="-181"/>
                    <a:pt x="5100" y="666"/>
                    <a:pt x="3420" y="3419"/>
                  </a:cubicBezTo>
                  <a:cubicBezTo>
                    <a:pt x="1740" y="6172"/>
                    <a:pt x="780" y="10831"/>
                    <a:pt x="300" y="14219"/>
                  </a:cubicBezTo>
                  <a:cubicBezTo>
                    <a:pt x="-180" y="17607"/>
                    <a:pt x="-180" y="19725"/>
                    <a:pt x="1020" y="20572"/>
                  </a:cubicBezTo>
                  <a:cubicBezTo>
                    <a:pt x="2220" y="21419"/>
                    <a:pt x="4620" y="20995"/>
                    <a:pt x="6780" y="18243"/>
                  </a:cubicBezTo>
                  <a:cubicBezTo>
                    <a:pt x="8940" y="15490"/>
                    <a:pt x="10860" y="10407"/>
                    <a:pt x="12300" y="6595"/>
                  </a:cubicBezTo>
                  <a:cubicBezTo>
                    <a:pt x="13740" y="2784"/>
                    <a:pt x="14700" y="243"/>
                    <a:pt x="15420" y="666"/>
                  </a:cubicBezTo>
                  <a:cubicBezTo>
                    <a:pt x="16140" y="1090"/>
                    <a:pt x="16620" y="4478"/>
                    <a:pt x="17580" y="7019"/>
                  </a:cubicBezTo>
                  <a:cubicBezTo>
                    <a:pt x="18540" y="9560"/>
                    <a:pt x="19980" y="11254"/>
                    <a:pt x="21420" y="12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5264662" y="1788313"/>
              <a:ext cx="78318" cy="8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9" fill="norm" stroke="1" extrusionOk="0">
                  <a:moveTo>
                    <a:pt x="2335" y="3957"/>
                  </a:moveTo>
                  <a:cubicBezTo>
                    <a:pt x="1168" y="11994"/>
                    <a:pt x="0" y="20031"/>
                    <a:pt x="0" y="20534"/>
                  </a:cubicBezTo>
                  <a:cubicBezTo>
                    <a:pt x="0" y="21036"/>
                    <a:pt x="1168" y="14003"/>
                    <a:pt x="3211" y="8980"/>
                  </a:cubicBezTo>
                  <a:cubicBezTo>
                    <a:pt x="5254" y="3957"/>
                    <a:pt x="8173" y="943"/>
                    <a:pt x="10800" y="189"/>
                  </a:cubicBezTo>
                  <a:cubicBezTo>
                    <a:pt x="13427" y="-564"/>
                    <a:pt x="15762" y="943"/>
                    <a:pt x="17514" y="4459"/>
                  </a:cubicBezTo>
                  <a:cubicBezTo>
                    <a:pt x="19265" y="7976"/>
                    <a:pt x="20432" y="13501"/>
                    <a:pt x="21600" y="19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5374729" y="1764770"/>
              <a:ext cx="42747" cy="10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417" fill="norm" stroke="1" extrusionOk="0">
                  <a:moveTo>
                    <a:pt x="12343" y="4320"/>
                  </a:moveTo>
                  <a:cubicBezTo>
                    <a:pt x="11314" y="2160"/>
                    <a:pt x="10286" y="0"/>
                    <a:pt x="8743" y="0"/>
                  </a:cubicBezTo>
                  <a:cubicBezTo>
                    <a:pt x="7200" y="0"/>
                    <a:pt x="5143" y="2160"/>
                    <a:pt x="4114" y="4320"/>
                  </a:cubicBezTo>
                  <a:cubicBezTo>
                    <a:pt x="3086" y="6480"/>
                    <a:pt x="3086" y="8640"/>
                    <a:pt x="5143" y="10368"/>
                  </a:cubicBezTo>
                  <a:cubicBezTo>
                    <a:pt x="7200" y="12096"/>
                    <a:pt x="11314" y="13392"/>
                    <a:pt x="14914" y="14904"/>
                  </a:cubicBezTo>
                  <a:cubicBezTo>
                    <a:pt x="18514" y="16416"/>
                    <a:pt x="21600" y="18144"/>
                    <a:pt x="20571" y="19440"/>
                  </a:cubicBezTo>
                  <a:cubicBezTo>
                    <a:pt x="19543" y="20736"/>
                    <a:pt x="14400" y="21600"/>
                    <a:pt x="10286" y="21384"/>
                  </a:cubicBezTo>
                  <a:cubicBezTo>
                    <a:pt x="6171" y="21168"/>
                    <a:pt x="3086" y="19872"/>
                    <a:pt x="0" y="18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5489029" y="181768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620262" y="1700032"/>
              <a:ext cx="71326" cy="18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713" fill="norm" stroke="1" extrusionOk="0">
                  <a:moveTo>
                    <a:pt x="2541" y="9850"/>
                  </a:moveTo>
                  <a:cubicBezTo>
                    <a:pt x="1271" y="14947"/>
                    <a:pt x="0" y="20044"/>
                    <a:pt x="0" y="20650"/>
                  </a:cubicBezTo>
                  <a:cubicBezTo>
                    <a:pt x="0" y="21257"/>
                    <a:pt x="1271" y="17374"/>
                    <a:pt x="2859" y="13369"/>
                  </a:cubicBezTo>
                  <a:cubicBezTo>
                    <a:pt x="4447" y="9365"/>
                    <a:pt x="6353" y="5239"/>
                    <a:pt x="8576" y="2812"/>
                  </a:cubicBezTo>
                  <a:cubicBezTo>
                    <a:pt x="10800" y="385"/>
                    <a:pt x="13341" y="-343"/>
                    <a:pt x="15565" y="142"/>
                  </a:cubicBezTo>
                  <a:cubicBezTo>
                    <a:pt x="17788" y="628"/>
                    <a:pt x="19694" y="2327"/>
                    <a:pt x="20647" y="3783"/>
                  </a:cubicBezTo>
                  <a:cubicBezTo>
                    <a:pt x="21600" y="5239"/>
                    <a:pt x="21600" y="6453"/>
                    <a:pt x="20965" y="7666"/>
                  </a:cubicBezTo>
                  <a:cubicBezTo>
                    <a:pt x="20329" y="8879"/>
                    <a:pt x="19059" y="10093"/>
                    <a:pt x="16518" y="10578"/>
                  </a:cubicBezTo>
                  <a:cubicBezTo>
                    <a:pt x="13976" y="11064"/>
                    <a:pt x="10165" y="10821"/>
                    <a:pt x="6353" y="10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698579" y="1684337"/>
              <a:ext cx="88901" cy="8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fill="norm" stroke="1" extrusionOk="0">
                  <a:moveTo>
                    <a:pt x="0" y="4521"/>
                  </a:moveTo>
                  <a:cubicBezTo>
                    <a:pt x="2571" y="4521"/>
                    <a:pt x="5143" y="4521"/>
                    <a:pt x="7200" y="5526"/>
                  </a:cubicBezTo>
                  <a:cubicBezTo>
                    <a:pt x="9257" y="6530"/>
                    <a:pt x="10800" y="8540"/>
                    <a:pt x="11571" y="11805"/>
                  </a:cubicBezTo>
                  <a:cubicBezTo>
                    <a:pt x="12343" y="15070"/>
                    <a:pt x="12343" y="19591"/>
                    <a:pt x="11829" y="20595"/>
                  </a:cubicBezTo>
                  <a:cubicBezTo>
                    <a:pt x="11314" y="21600"/>
                    <a:pt x="10286" y="19088"/>
                    <a:pt x="10800" y="15572"/>
                  </a:cubicBezTo>
                  <a:cubicBezTo>
                    <a:pt x="11314" y="12056"/>
                    <a:pt x="13371" y="7535"/>
                    <a:pt x="15429" y="4772"/>
                  </a:cubicBezTo>
                  <a:cubicBezTo>
                    <a:pt x="17486" y="2009"/>
                    <a:pt x="19543" y="10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803094" y="1682220"/>
              <a:ext cx="64030" cy="8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082" fill="norm" stroke="1" extrusionOk="0">
                  <a:moveTo>
                    <a:pt x="13672" y="7200"/>
                  </a:moveTo>
                  <a:cubicBezTo>
                    <a:pt x="10189" y="6646"/>
                    <a:pt x="6705" y="6092"/>
                    <a:pt x="4266" y="7200"/>
                  </a:cubicBezTo>
                  <a:cubicBezTo>
                    <a:pt x="1827" y="8308"/>
                    <a:pt x="434" y="11077"/>
                    <a:pt x="85" y="13846"/>
                  </a:cubicBezTo>
                  <a:cubicBezTo>
                    <a:pt x="-263" y="16615"/>
                    <a:pt x="434" y="19385"/>
                    <a:pt x="2524" y="20492"/>
                  </a:cubicBezTo>
                  <a:cubicBezTo>
                    <a:pt x="4614" y="21600"/>
                    <a:pt x="8098" y="21046"/>
                    <a:pt x="10885" y="19662"/>
                  </a:cubicBezTo>
                  <a:cubicBezTo>
                    <a:pt x="13672" y="18277"/>
                    <a:pt x="15763" y="16062"/>
                    <a:pt x="17505" y="13569"/>
                  </a:cubicBezTo>
                  <a:cubicBezTo>
                    <a:pt x="19247" y="11077"/>
                    <a:pt x="20640" y="8308"/>
                    <a:pt x="20989" y="5538"/>
                  </a:cubicBezTo>
                  <a:cubicBezTo>
                    <a:pt x="21337" y="2769"/>
                    <a:pt x="20640" y="0"/>
                    <a:pt x="19247" y="0"/>
                  </a:cubicBezTo>
                  <a:cubicBezTo>
                    <a:pt x="17853" y="0"/>
                    <a:pt x="15763" y="2769"/>
                    <a:pt x="13672" y="5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889079" y="1628130"/>
              <a:ext cx="84632" cy="20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03" fill="norm" stroke="1" extrusionOk="0">
                  <a:moveTo>
                    <a:pt x="0" y="7032"/>
                  </a:moveTo>
                  <a:cubicBezTo>
                    <a:pt x="1054" y="11136"/>
                    <a:pt x="2107" y="15240"/>
                    <a:pt x="2371" y="17832"/>
                  </a:cubicBezTo>
                  <a:cubicBezTo>
                    <a:pt x="2634" y="20424"/>
                    <a:pt x="2107" y="21504"/>
                    <a:pt x="1844" y="21396"/>
                  </a:cubicBezTo>
                  <a:cubicBezTo>
                    <a:pt x="1580" y="21288"/>
                    <a:pt x="1580" y="19992"/>
                    <a:pt x="2634" y="16968"/>
                  </a:cubicBezTo>
                  <a:cubicBezTo>
                    <a:pt x="3688" y="13944"/>
                    <a:pt x="5795" y="9192"/>
                    <a:pt x="7112" y="6276"/>
                  </a:cubicBezTo>
                  <a:cubicBezTo>
                    <a:pt x="8429" y="3360"/>
                    <a:pt x="8956" y="2280"/>
                    <a:pt x="10273" y="1416"/>
                  </a:cubicBezTo>
                  <a:cubicBezTo>
                    <a:pt x="11590" y="552"/>
                    <a:pt x="13698" y="-96"/>
                    <a:pt x="15541" y="12"/>
                  </a:cubicBezTo>
                  <a:cubicBezTo>
                    <a:pt x="17385" y="120"/>
                    <a:pt x="18966" y="984"/>
                    <a:pt x="20020" y="1956"/>
                  </a:cubicBezTo>
                  <a:cubicBezTo>
                    <a:pt x="21073" y="2928"/>
                    <a:pt x="21600" y="4008"/>
                    <a:pt x="20283" y="5412"/>
                  </a:cubicBezTo>
                  <a:cubicBezTo>
                    <a:pt x="18966" y="6816"/>
                    <a:pt x="15805" y="8544"/>
                    <a:pt x="12907" y="9408"/>
                  </a:cubicBezTo>
                  <a:cubicBezTo>
                    <a:pt x="10010" y="10272"/>
                    <a:pt x="7376" y="10272"/>
                    <a:pt x="4741" y="10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971629" y="1716087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487012" y="1502011"/>
              <a:ext cx="1715334" cy="67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14" fill="norm" stroke="1" extrusionOk="0">
                  <a:moveTo>
                    <a:pt x="8693" y="4772"/>
                  </a:moveTo>
                  <a:cubicBezTo>
                    <a:pt x="8720" y="4436"/>
                    <a:pt x="8747" y="4101"/>
                    <a:pt x="8733" y="3732"/>
                  </a:cubicBezTo>
                  <a:cubicBezTo>
                    <a:pt x="8720" y="3363"/>
                    <a:pt x="8667" y="2961"/>
                    <a:pt x="8573" y="2726"/>
                  </a:cubicBezTo>
                  <a:cubicBezTo>
                    <a:pt x="8480" y="2491"/>
                    <a:pt x="8347" y="2424"/>
                    <a:pt x="7948" y="2491"/>
                  </a:cubicBezTo>
                  <a:cubicBezTo>
                    <a:pt x="7548" y="2558"/>
                    <a:pt x="6882" y="2759"/>
                    <a:pt x="6150" y="3330"/>
                  </a:cubicBezTo>
                  <a:cubicBezTo>
                    <a:pt x="5417" y="3900"/>
                    <a:pt x="4618" y="4839"/>
                    <a:pt x="3859" y="6147"/>
                  </a:cubicBezTo>
                  <a:cubicBezTo>
                    <a:pt x="3100" y="7455"/>
                    <a:pt x="2381" y="9132"/>
                    <a:pt x="1822" y="10776"/>
                  </a:cubicBezTo>
                  <a:cubicBezTo>
                    <a:pt x="1262" y="12419"/>
                    <a:pt x="863" y="14029"/>
                    <a:pt x="583" y="15337"/>
                  </a:cubicBezTo>
                  <a:cubicBezTo>
                    <a:pt x="304" y="16645"/>
                    <a:pt x="144" y="17651"/>
                    <a:pt x="64" y="18456"/>
                  </a:cubicBezTo>
                  <a:cubicBezTo>
                    <a:pt x="-16" y="19261"/>
                    <a:pt x="-16" y="19865"/>
                    <a:pt x="37" y="20267"/>
                  </a:cubicBezTo>
                  <a:cubicBezTo>
                    <a:pt x="91" y="20670"/>
                    <a:pt x="197" y="20871"/>
                    <a:pt x="517" y="21072"/>
                  </a:cubicBezTo>
                  <a:cubicBezTo>
                    <a:pt x="836" y="21274"/>
                    <a:pt x="1369" y="21475"/>
                    <a:pt x="2115" y="21508"/>
                  </a:cubicBezTo>
                  <a:cubicBezTo>
                    <a:pt x="2860" y="21542"/>
                    <a:pt x="3819" y="21408"/>
                    <a:pt x="4778" y="21173"/>
                  </a:cubicBezTo>
                  <a:cubicBezTo>
                    <a:pt x="5737" y="20938"/>
                    <a:pt x="6696" y="20603"/>
                    <a:pt x="7521" y="20402"/>
                  </a:cubicBezTo>
                  <a:cubicBezTo>
                    <a:pt x="8347" y="20200"/>
                    <a:pt x="9039" y="20133"/>
                    <a:pt x="9812" y="19831"/>
                  </a:cubicBezTo>
                  <a:cubicBezTo>
                    <a:pt x="10584" y="19530"/>
                    <a:pt x="11437" y="18993"/>
                    <a:pt x="12395" y="18356"/>
                  </a:cubicBezTo>
                  <a:cubicBezTo>
                    <a:pt x="13354" y="17718"/>
                    <a:pt x="14420" y="16981"/>
                    <a:pt x="15365" y="16176"/>
                  </a:cubicBezTo>
                  <a:cubicBezTo>
                    <a:pt x="16311" y="15371"/>
                    <a:pt x="17136" y="14499"/>
                    <a:pt x="17935" y="13392"/>
                  </a:cubicBezTo>
                  <a:cubicBezTo>
                    <a:pt x="18734" y="12285"/>
                    <a:pt x="19507" y="10943"/>
                    <a:pt x="20066" y="9870"/>
                  </a:cubicBezTo>
                  <a:cubicBezTo>
                    <a:pt x="20625" y="8797"/>
                    <a:pt x="20971" y="7992"/>
                    <a:pt x="21211" y="7287"/>
                  </a:cubicBezTo>
                  <a:cubicBezTo>
                    <a:pt x="21451" y="6583"/>
                    <a:pt x="21584" y="5979"/>
                    <a:pt x="21584" y="5040"/>
                  </a:cubicBezTo>
                  <a:cubicBezTo>
                    <a:pt x="21584" y="4101"/>
                    <a:pt x="21451" y="2826"/>
                    <a:pt x="21105" y="1921"/>
                  </a:cubicBezTo>
                  <a:cubicBezTo>
                    <a:pt x="20758" y="1015"/>
                    <a:pt x="20199" y="479"/>
                    <a:pt x="19467" y="210"/>
                  </a:cubicBezTo>
                  <a:cubicBezTo>
                    <a:pt x="18734" y="-58"/>
                    <a:pt x="17829" y="-58"/>
                    <a:pt x="16857" y="143"/>
                  </a:cubicBezTo>
                  <a:cubicBezTo>
                    <a:pt x="15884" y="344"/>
                    <a:pt x="14846" y="747"/>
                    <a:pt x="13847" y="1116"/>
                  </a:cubicBezTo>
                  <a:cubicBezTo>
                    <a:pt x="12848" y="1485"/>
                    <a:pt x="11889" y="1820"/>
                    <a:pt x="11077" y="2089"/>
                  </a:cubicBezTo>
                  <a:cubicBezTo>
                    <a:pt x="10265" y="2357"/>
                    <a:pt x="9599" y="2558"/>
                    <a:pt x="8880" y="2860"/>
                  </a:cubicBezTo>
                  <a:cubicBezTo>
                    <a:pt x="8161" y="3162"/>
                    <a:pt x="7388" y="3564"/>
                    <a:pt x="6616" y="396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827888" y="1944209"/>
              <a:ext cx="216892" cy="64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45" fill="norm" stroke="1" extrusionOk="0">
                  <a:moveTo>
                    <a:pt x="21282" y="656"/>
                  </a:moveTo>
                  <a:cubicBezTo>
                    <a:pt x="20659" y="371"/>
                    <a:pt x="20036" y="87"/>
                    <a:pt x="19205" y="16"/>
                  </a:cubicBezTo>
                  <a:cubicBezTo>
                    <a:pt x="18374" y="-55"/>
                    <a:pt x="17336" y="87"/>
                    <a:pt x="15051" y="904"/>
                  </a:cubicBezTo>
                  <a:cubicBezTo>
                    <a:pt x="12767" y="1721"/>
                    <a:pt x="9236" y="3213"/>
                    <a:pt x="6536" y="5238"/>
                  </a:cubicBezTo>
                  <a:cubicBezTo>
                    <a:pt x="3836" y="7263"/>
                    <a:pt x="1967" y="9821"/>
                    <a:pt x="928" y="12024"/>
                  </a:cubicBezTo>
                  <a:cubicBezTo>
                    <a:pt x="-110" y="14227"/>
                    <a:pt x="-318" y="16074"/>
                    <a:pt x="513" y="17531"/>
                  </a:cubicBezTo>
                  <a:cubicBezTo>
                    <a:pt x="1344" y="18987"/>
                    <a:pt x="3213" y="20053"/>
                    <a:pt x="4770" y="20657"/>
                  </a:cubicBezTo>
                  <a:cubicBezTo>
                    <a:pt x="6328" y="21261"/>
                    <a:pt x="7574" y="21403"/>
                    <a:pt x="882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923629" y="3681130"/>
              <a:ext cx="215901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4659" y="16052"/>
                    <a:pt x="9318" y="10969"/>
                    <a:pt x="12282" y="7793"/>
                  </a:cubicBezTo>
                  <a:cubicBezTo>
                    <a:pt x="15247" y="4616"/>
                    <a:pt x="16518" y="3346"/>
                    <a:pt x="17682" y="2075"/>
                  </a:cubicBezTo>
                  <a:cubicBezTo>
                    <a:pt x="18847" y="805"/>
                    <a:pt x="19906" y="-466"/>
                    <a:pt x="20541" y="169"/>
                  </a:cubicBezTo>
                  <a:cubicBezTo>
                    <a:pt x="21176" y="805"/>
                    <a:pt x="21388" y="3346"/>
                    <a:pt x="21600" y="5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942679" y="3779837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108279" y="2185987"/>
              <a:ext cx="19051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0"/>
                  </a:moveTo>
                  <a:cubicBezTo>
                    <a:pt x="0" y="5988"/>
                    <a:pt x="0" y="11976"/>
                    <a:pt x="0" y="15612"/>
                  </a:cubicBezTo>
                  <a:cubicBezTo>
                    <a:pt x="0" y="19248"/>
                    <a:pt x="0" y="20531"/>
                    <a:pt x="3600" y="21065"/>
                  </a:cubicBezTo>
                  <a:cubicBezTo>
                    <a:pt x="7200" y="21600"/>
                    <a:pt x="14400" y="21386"/>
                    <a:pt x="21600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7199295" y="2155970"/>
              <a:ext cx="100734" cy="23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152" fill="norm" stroke="1" extrusionOk="0">
                  <a:moveTo>
                    <a:pt x="12784" y="2687"/>
                  </a:moveTo>
                  <a:cubicBezTo>
                    <a:pt x="11020" y="1929"/>
                    <a:pt x="9257" y="1171"/>
                    <a:pt x="7714" y="1171"/>
                  </a:cubicBezTo>
                  <a:cubicBezTo>
                    <a:pt x="6171" y="1171"/>
                    <a:pt x="4849" y="1929"/>
                    <a:pt x="3306" y="4582"/>
                  </a:cubicBezTo>
                  <a:cubicBezTo>
                    <a:pt x="1763" y="7234"/>
                    <a:pt x="0" y="11782"/>
                    <a:pt x="0" y="14908"/>
                  </a:cubicBezTo>
                  <a:cubicBezTo>
                    <a:pt x="0" y="18034"/>
                    <a:pt x="1763" y="19740"/>
                    <a:pt x="3747" y="20592"/>
                  </a:cubicBezTo>
                  <a:cubicBezTo>
                    <a:pt x="5731" y="21445"/>
                    <a:pt x="7935" y="21445"/>
                    <a:pt x="11020" y="19740"/>
                  </a:cubicBezTo>
                  <a:cubicBezTo>
                    <a:pt x="14106" y="18034"/>
                    <a:pt x="18073" y="14624"/>
                    <a:pt x="19837" y="11213"/>
                  </a:cubicBezTo>
                  <a:cubicBezTo>
                    <a:pt x="21600" y="7803"/>
                    <a:pt x="21159" y="4392"/>
                    <a:pt x="19616" y="2403"/>
                  </a:cubicBezTo>
                  <a:cubicBezTo>
                    <a:pt x="18073" y="413"/>
                    <a:pt x="15429" y="-155"/>
                    <a:pt x="13886" y="34"/>
                  </a:cubicBezTo>
                  <a:cubicBezTo>
                    <a:pt x="12343" y="224"/>
                    <a:pt x="11902" y="1171"/>
                    <a:pt x="11461" y="2119"/>
                  </a:cubicBezTo>
                  <a:cubicBezTo>
                    <a:pt x="11020" y="3066"/>
                    <a:pt x="10580" y="4013"/>
                    <a:pt x="10139" y="4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7355929" y="2232143"/>
              <a:ext cx="171451" cy="13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9600" y="6710"/>
                  </a:moveTo>
                  <a:cubicBezTo>
                    <a:pt x="9333" y="5049"/>
                    <a:pt x="9067" y="3387"/>
                    <a:pt x="8400" y="2058"/>
                  </a:cubicBezTo>
                  <a:cubicBezTo>
                    <a:pt x="7733" y="729"/>
                    <a:pt x="6667" y="-268"/>
                    <a:pt x="5467" y="64"/>
                  </a:cubicBezTo>
                  <a:cubicBezTo>
                    <a:pt x="4267" y="397"/>
                    <a:pt x="2933" y="2058"/>
                    <a:pt x="1867" y="5215"/>
                  </a:cubicBezTo>
                  <a:cubicBezTo>
                    <a:pt x="800" y="8372"/>
                    <a:pt x="0" y="13024"/>
                    <a:pt x="0" y="16015"/>
                  </a:cubicBezTo>
                  <a:cubicBezTo>
                    <a:pt x="0" y="19006"/>
                    <a:pt x="800" y="20335"/>
                    <a:pt x="1867" y="20834"/>
                  </a:cubicBezTo>
                  <a:cubicBezTo>
                    <a:pt x="2933" y="21332"/>
                    <a:pt x="4267" y="21000"/>
                    <a:pt x="5867" y="19338"/>
                  </a:cubicBezTo>
                  <a:cubicBezTo>
                    <a:pt x="7467" y="17677"/>
                    <a:pt x="9333" y="14686"/>
                    <a:pt x="10400" y="11695"/>
                  </a:cubicBezTo>
                  <a:cubicBezTo>
                    <a:pt x="11467" y="8704"/>
                    <a:pt x="11733" y="5714"/>
                    <a:pt x="11867" y="5049"/>
                  </a:cubicBezTo>
                  <a:cubicBezTo>
                    <a:pt x="12000" y="4384"/>
                    <a:pt x="12000" y="6046"/>
                    <a:pt x="12800" y="8372"/>
                  </a:cubicBezTo>
                  <a:cubicBezTo>
                    <a:pt x="13600" y="10698"/>
                    <a:pt x="15200" y="13689"/>
                    <a:pt x="16800" y="15350"/>
                  </a:cubicBezTo>
                  <a:cubicBezTo>
                    <a:pt x="18400" y="17012"/>
                    <a:pt x="20000" y="17344"/>
                    <a:pt x="21600" y="17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7609929" y="2281237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7695384" y="2198687"/>
              <a:ext cx="2249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9086" y="0"/>
                  </a:moveTo>
                  <a:cubicBezTo>
                    <a:pt x="5159" y="4582"/>
                    <a:pt x="1232" y="9164"/>
                    <a:pt x="250" y="12545"/>
                  </a:cubicBezTo>
                  <a:cubicBezTo>
                    <a:pt x="-732" y="15927"/>
                    <a:pt x="1232" y="18109"/>
                    <a:pt x="5159" y="19418"/>
                  </a:cubicBezTo>
                  <a:cubicBezTo>
                    <a:pt x="9086" y="20727"/>
                    <a:pt x="14977" y="21164"/>
                    <a:pt x="208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7856358" y="2090737"/>
              <a:ext cx="117348" cy="30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06" fill="norm" stroke="1" extrusionOk="0">
                  <a:moveTo>
                    <a:pt x="2493" y="0"/>
                  </a:moveTo>
                  <a:cubicBezTo>
                    <a:pt x="1356" y="4882"/>
                    <a:pt x="219" y="9764"/>
                    <a:pt x="29" y="12427"/>
                  </a:cubicBezTo>
                  <a:cubicBezTo>
                    <a:pt x="-160" y="15090"/>
                    <a:pt x="598" y="15534"/>
                    <a:pt x="1735" y="15090"/>
                  </a:cubicBezTo>
                  <a:cubicBezTo>
                    <a:pt x="2872" y="14647"/>
                    <a:pt x="4387" y="13315"/>
                    <a:pt x="5903" y="12427"/>
                  </a:cubicBezTo>
                  <a:cubicBezTo>
                    <a:pt x="7419" y="11540"/>
                    <a:pt x="8935" y="11096"/>
                    <a:pt x="10451" y="11096"/>
                  </a:cubicBezTo>
                  <a:cubicBezTo>
                    <a:pt x="11966" y="11096"/>
                    <a:pt x="13482" y="11540"/>
                    <a:pt x="15377" y="12871"/>
                  </a:cubicBezTo>
                  <a:cubicBezTo>
                    <a:pt x="17272" y="14203"/>
                    <a:pt x="19545" y="16422"/>
                    <a:pt x="20493" y="17975"/>
                  </a:cubicBezTo>
                  <a:cubicBezTo>
                    <a:pt x="21440" y="19529"/>
                    <a:pt x="21061" y="20416"/>
                    <a:pt x="19545" y="20934"/>
                  </a:cubicBezTo>
                  <a:cubicBezTo>
                    <a:pt x="18029" y="21452"/>
                    <a:pt x="15377" y="21600"/>
                    <a:pt x="13103" y="21452"/>
                  </a:cubicBezTo>
                  <a:cubicBezTo>
                    <a:pt x="10829" y="21304"/>
                    <a:pt x="8935" y="20860"/>
                    <a:pt x="6851" y="20342"/>
                  </a:cubicBezTo>
                  <a:cubicBezTo>
                    <a:pt x="4766" y="19825"/>
                    <a:pt x="2493" y="19233"/>
                    <a:pt x="2114" y="18715"/>
                  </a:cubicBezTo>
                  <a:cubicBezTo>
                    <a:pt x="1735" y="18197"/>
                    <a:pt x="3251" y="17753"/>
                    <a:pt x="4766" y="17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8009979" y="2408237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4383"/>
                    <a:pt x="18277" y="8765"/>
                    <a:pt x="14677" y="12365"/>
                  </a:cubicBezTo>
                  <a:cubicBezTo>
                    <a:pt x="11077" y="15965"/>
                    <a:pt x="5538" y="187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7851229" y="2293937"/>
              <a:ext cx="3095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0" y="0"/>
                  </a:moveTo>
                  <a:cubicBezTo>
                    <a:pt x="7200" y="554"/>
                    <a:pt x="14400" y="1108"/>
                    <a:pt x="18000" y="3323"/>
                  </a:cubicBezTo>
                  <a:cubicBezTo>
                    <a:pt x="21600" y="5538"/>
                    <a:pt x="21600" y="9415"/>
                    <a:pt x="20160" y="12738"/>
                  </a:cubicBezTo>
                  <a:cubicBezTo>
                    <a:pt x="18720" y="16062"/>
                    <a:pt x="15840" y="18831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397762" y="3674004"/>
              <a:ext cx="256118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5" y="21600"/>
                  </a:moveTo>
                  <a:cubicBezTo>
                    <a:pt x="893" y="18900"/>
                    <a:pt x="0" y="16200"/>
                    <a:pt x="0" y="16200"/>
                  </a:cubicBezTo>
                  <a:cubicBezTo>
                    <a:pt x="0" y="16200"/>
                    <a:pt x="893" y="18900"/>
                    <a:pt x="3481" y="14850"/>
                  </a:cubicBezTo>
                  <a:cubicBezTo>
                    <a:pt x="6069" y="10800"/>
                    <a:pt x="10354" y="0"/>
                    <a:pt x="13656" y="0"/>
                  </a:cubicBezTo>
                  <a:cubicBezTo>
                    <a:pt x="16959" y="0"/>
                    <a:pt x="1927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476564" y="3754437"/>
              <a:ext cx="145566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897" fill="norm" stroke="1" extrusionOk="0">
                  <a:moveTo>
                    <a:pt x="2707" y="9969"/>
                  </a:moveTo>
                  <a:cubicBezTo>
                    <a:pt x="1164" y="14954"/>
                    <a:pt x="-379" y="19938"/>
                    <a:pt x="84" y="20769"/>
                  </a:cubicBezTo>
                  <a:cubicBezTo>
                    <a:pt x="547" y="21600"/>
                    <a:pt x="3015" y="18277"/>
                    <a:pt x="6872" y="14123"/>
                  </a:cubicBezTo>
                  <a:cubicBezTo>
                    <a:pt x="10730" y="9969"/>
                    <a:pt x="15975" y="4985"/>
                    <a:pt x="212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8344412" y="2180858"/>
              <a:ext cx="192618" cy="24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3086" y="4324"/>
                  </a:moveTo>
                  <a:cubicBezTo>
                    <a:pt x="2848" y="3401"/>
                    <a:pt x="2611" y="2478"/>
                    <a:pt x="3086" y="1739"/>
                  </a:cubicBezTo>
                  <a:cubicBezTo>
                    <a:pt x="3560" y="1001"/>
                    <a:pt x="4747" y="447"/>
                    <a:pt x="6171" y="170"/>
                  </a:cubicBezTo>
                  <a:cubicBezTo>
                    <a:pt x="7596" y="-107"/>
                    <a:pt x="9257" y="-107"/>
                    <a:pt x="10800" y="631"/>
                  </a:cubicBezTo>
                  <a:cubicBezTo>
                    <a:pt x="12343" y="1370"/>
                    <a:pt x="13767" y="2847"/>
                    <a:pt x="13292" y="5431"/>
                  </a:cubicBezTo>
                  <a:cubicBezTo>
                    <a:pt x="12818" y="8016"/>
                    <a:pt x="10444" y="11708"/>
                    <a:pt x="8308" y="14293"/>
                  </a:cubicBezTo>
                  <a:cubicBezTo>
                    <a:pt x="6171" y="16878"/>
                    <a:pt x="4273" y="18355"/>
                    <a:pt x="2730" y="19370"/>
                  </a:cubicBezTo>
                  <a:cubicBezTo>
                    <a:pt x="1187" y="20385"/>
                    <a:pt x="0" y="20939"/>
                    <a:pt x="0" y="21216"/>
                  </a:cubicBezTo>
                  <a:cubicBezTo>
                    <a:pt x="0" y="21493"/>
                    <a:pt x="1187" y="21493"/>
                    <a:pt x="4985" y="20755"/>
                  </a:cubicBezTo>
                  <a:cubicBezTo>
                    <a:pt x="8782" y="20016"/>
                    <a:pt x="15191" y="18539"/>
                    <a:pt x="21600" y="17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8594973" y="2170610"/>
              <a:ext cx="132557" cy="24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47" fill="norm" stroke="1" extrusionOk="0">
                  <a:moveTo>
                    <a:pt x="21471" y="235"/>
                  </a:moveTo>
                  <a:cubicBezTo>
                    <a:pt x="18042" y="49"/>
                    <a:pt x="14614" y="-137"/>
                    <a:pt x="11357" y="142"/>
                  </a:cubicBezTo>
                  <a:cubicBezTo>
                    <a:pt x="8100" y="422"/>
                    <a:pt x="5014" y="1166"/>
                    <a:pt x="3128" y="2470"/>
                  </a:cubicBezTo>
                  <a:cubicBezTo>
                    <a:pt x="1242" y="3773"/>
                    <a:pt x="557" y="5635"/>
                    <a:pt x="214" y="7032"/>
                  </a:cubicBezTo>
                  <a:cubicBezTo>
                    <a:pt x="-129" y="8429"/>
                    <a:pt x="-129" y="9360"/>
                    <a:pt x="728" y="9825"/>
                  </a:cubicBezTo>
                  <a:cubicBezTo>
                    <a:pt x="1585" y="10291"/>
                    <a:pt x="3300" y="10291"/>
                    <a:pt x="5014" y="10011"/>
                  </a:cubicBezTo>
                  <a:cubicBezTo>
                    <a:pt x="6728" y="9732"/>
                    <a:pt x="8442" y="9173"/>
                    <a:pt x="11014" y="9453"/>
                  </a:cubicBezTo>
                  <a:cubicBezTo>
                    <a:pt x="13585" y="9732"/>
                    <a:pt x="17014" y="10849"/>
                    <a:pt x="18900" y="12060"/>
                  </a:cubicBezTo>
                  <a:cubicBezTo>
                    <a:pt x="20785" y="13270"/>
                    <a:pt x="21128" y="14573"/>
                    <a:pt x="21128" y="15691"/>
                  </a:cubicBezTo>
                  <a:cubicBezTo>
                    <a:pt x="21128" y="16808"/>
                    <a:pt x="20785" y="17739"/>
                    <a:pt x="19585" y="18670"/>
                  </a:cubicBezTo>
                  <a:cubicBezTo>
                    <a:pt x="18385" y="19601"/>
                    <a:pt x="16328" y="20532"/>
                    <a:pt x="13928" y="20997"/>
                  </a:cubicBezTo>
                  <a:cubicBezTo>
                    <a:pt x="11528" y="21463"/>
                    <a:pt x="8785" y="21463"/>
                    <a:pt x="7071" y="20997"/>
                  </a:cubicBezTo>
                  <a:cubicBezTo>
                    <a:pt x="5357" y="20532"/>
                    <a:pt x="4671" y="19601"/>
                    <a:pt x="3985" y="18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8805552" y="2285706"/>
              <a:ext cx="214078" cy="10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143" fill="norm" stroke="1" extrusionOk="0">
                  <a:moveTo>
                    <a:pt x="11253" y="7846"/>
                  </a:moveTo>
                  <a:cubicBezTo>
                    <a:pt x="11042" y="5769"/>
                    <a:pt x="10830" y="3692"/>
                    <a:pt x="9771" y="2031"/>
                  </a:cubicBezTo>
                  <a:cubicBezTo>
                    <a:pt x="8712" y="369"/>
                    <a:pt x="6806" y="-877"/>
                    <a:pt x="5006" y="785"/>
                  </a:cubicBezTo>
                  <a:cubicBezTo>
                    <a:pt x="3206" y="2446"/>
                    <a:pt x="1512" y="7015"/>
                    <a:pt x="665" y="10546"/>
                  </a:cubicBezTo>
                  <a:cubicBezTo>
                    <a:pt x="-182" y="14077"/>
                    <a:pt x="-182" y="16569"/>
                    <a:pt x="453" y="18231"/>
                  </a:cubicBezTo>
                  <a:cubicBezTo>
                    <a:pt x="1089" y="19892"/>
                    <a:pt x="2359" y="20723"/>
                    <a:pt x="4477" y="19685"/>
                  </a:cubicBezTo>
                  <a:cubicBezTo>
                    <a:pt x="6594" y="18646"/>
                    <a:pt x="9559" y="15738"/>
                    <a:pt x="11571" y="12623"/>
                  </a:cubicBezTo>
                  <a:cubicBezTo>
                    <a:pt x="13583" y="9508"/>
                    <a:pt x="14642" y="6185"/>
                    <a:pt x="15277" y="5977"/>
                  </a:cubicBezTo>
                  <a:cubicBezTo>
                    <a:pt x="15912" y="5769"/>
                    <a:pt x="16124" y="8677"/>
                    <a:pt x="16653" y="10961"/>
                  </a:cubicBezTo>
                  <a:cubicBezTo>
                    <a:pt x="17183" y="13246"/>
                    <a:pt x="18030" y="14908"/>
                    <a:pt x="18877" y="15738"/>
                  </a:cubicBezTo>
                  <a:cubicBezTo>
                    <a:pt x="19724" y="16569"/>
                    <a:pt x="20571" y="16569"/>
                    <a:pt x="21418" y="16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8981529" y="2064803"/>
              <a:ext cx="139701" cy="11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3633"/>
                  </a:moveTo>
                  <a:cubicBezTo>
                    <a:pt x="982" y="2062"/>
                    <a:pt x="1964" y="491"/>
                    <a:pt x="4255" y="99"/>
                  </a:cubicBezTo>
                  <a:cubicBezTo>
                    <a:pt x="6545" y="-294"/>
                    <a:pt x="10145" y="491"/>
                    <a:pt x="12109" y="2259"/>
                  </a:cubicBezTo>
                  <a:cubicBezTo>
                    <a:pt x="14073" y="4026"/>
                    <a:pt x="14400" y="6775"/>
                    <a:pt x="13909" y="8935"/>
                  </a:cubicBezTo>
                  <a:cubicBezTo>
                    <a:pt x="13418" y="11095"/>
                    <a:pt x="12109" y="12666"/>
                    <a:pt x="10800" y="14041"/>
                  </a:cubicBezTo>
                  <a:cubicBezTo>
                    <a:pt x="9491" y="15415"/>
                    <a:pt x="8182" y="16593"/>
                    <a:pt x="8345" y="17771"/>
                  </a:cubicBezTo>
                  <a:cubicBezTo>
                    <a:pt x="8509" y="18950"/>
                    <a:pt x="10145" y="20128"/>
                    <a:pt x="12600" y="20717"/>
                  </a:cubicBezTo>
                  <a:cubicBezTo>
                    <a:pt x="15055" y="21306"/>
                    <a:pt x="18327" y="21306"/>
                    <a:pt x="21600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9127579" y="2008187"/>
              <a:ext cx="147758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600" fill="norm" stroke="1" extrusionOk="0">
                  <a:moveTo>
                    <a:pt x="7989" y="0"/>
                  </a:moveTo>
                  <a:cubicBezTo>
                    <a:pt x="11540" y="2679"/>
                    <a:pt x="15090" y="5358"/>
                    <a:pt x="17605" y="7953"/>
                  </a:cubicBezTo>
                  <a:cubicBezTo>
                    <a:pt x="20121" y="10549"/>
                    <a:pt x="21600" y="13060"/>
                    <a:pt x="19973" y="15321"/>
                  </a:cubicBezTo>
                  <a:cubicBezTo>
                    <a:pt x="18345" y="17581"/>
                    <a:pt x="13611" y="19591"/>
                    <a:pt x="9764" y="20595"/>
                  </a:cubicBezTo>
                  <a:cubicBezTo>
                    <a:pt x="5918" y="21600"/>
                    <a:pt x="2959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7122875" y="2528887"/>
              <a:ext cx="70930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2063" y="0"/>
                  </a:moveTo>
                  <a:cubicBezTo>
                    <a:pt x="1742" y="554"/>
                    <a:pt x="1421" y="1108"/>
                    <a:pt x="1003" y="1385"/>
                  </a:cubicBezTo>
                  <a:cubicBezTo>
                    <a:pt x="585" y="1662"/>
                    <a:pt x="71" y="1662"/>
                    <a:pt x="6" y="1938"/>
                  </a:cubicBezTo>
                  <a:cubicBezTo>
                    <a:pt x="-58" y="2215"/>
                    <a:pt x="328" y="2769"/>
                    <a:pt x="1710" y="3046"/>
                  </a:cubicBezTo>
                  <a:cubicBezTo>
                    <a:pt x="3092" y="3323"/>
                    <a:pt x="5471" y="3323"/>
                    <a:pt x="7753" y="3600"/>
                  </a:cubicBezTo>
                  <a:cubicBezTo>
                    <a:pt x="10035" y="3877"/>
                    <a:pt x="12221" y="4431"/>
                    <a:pt x="14342" y="6369"/>
                  </a:cubicBezTo>
                  <a:cubicBezTo>
                    <a:pt x="16463" y="8308"/>
                    <a:pt x="18521" y="11631"/>
                    <a:pt x="19710" y="14400"/>
                  </a:cubicBezTo>
                  <a:cubicBezTo>
                    <a:pt x="20899" y="17169"/>
                    <a:pt x="21221" y="19385"/>
                    <a:pt x="215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7235279" y="2592387"/>
              <a:ext cx="514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0"/>
                    <a:pt x="5333" y="0"/>
                    <a:pt x="8044" y="1440"/>
                  </a:cubicBezTo>
                  <a:cubicBezTo>
                    <a:pt x="10756" y="2880"/>
                    <a:pt x="13511" y="5760"/>
                    <a:pt x="15778" y="9360"/>
                  </a:cubicBezTo>
                  <a:cubicBezTo>
                    <a:pt x="18044" y="12960"/>
                    <a:pt x="19822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7365760" y="2955581"/>
              <a:ext cx="184903" cy="26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988" fill="norm" stroke="1" extrusionOk="0">
                  <a:moveTo>
                    <a:pt x="13285" y="6881"/>
                  </a:moveTo>
                  <a:cubicBezTo>
                    <a:pt x="13525" y="6050"/>
                    <a:pt x="13765" y="5219"/>
                    <a:pt x="14005" y="4139"/>
                  </a:cubicBezTo>
                  <a:cubicBezTo>
                    <a:pt x="14245" y="3059"/>
                    <a:pt x="14485" y="1730"/>
                    <a:pt x="14005" y="982"/>
                  </a:cubicBezTo>
                  <a:cubicBezTo>
                    <a:pt x="13525" y="234"/>
                    <a:pt x="12325" y="68"/>
                    <a:pt x="9685" y="1979"/>
                  </a:cubicBezTo>
                  <a:cubicBezTo>
                    <a:pt x="7045" y="3890"/>
                    <a:pt x="2965" y="7878"/>
                    <a:pt x="1165" y="11284"/>
                  </a:cubicBezTo>
                  <a:cubicBezTo>
                    <a:pt x="-635" y="14690"/>
                    <a:pt x="-155" y="17514"/>
                    <a:pt x="1285" y="19176"/>
                  </a:cubicBezTo>
                  <a:cubicBezTo>
                    <a:pt x="2725" y="20838"/>
                    <a:pt x="5125" y="21336"/>
                    <a:pt x="8245" y="20754"/>
                  </a:cubicBezTo>
                  <a:cubicBezTo>
                    <a:pt x="11365" y="20173"/>
                    <a:pt x="15205" y="18511"/>
                    <a:pt x="17605" y="15521"/>
                  </a:cubicBezTo>
                  <a:cubicBezTo>
                    <a:pt x="20005" y="12530"/>
                    <a:pt x="20965" y="8210"/>
                    <a:pt x="20965" y="5302"/>
                  </a:cubicBezTo>
                  <a:cubicBezTo>
                    <a:pt x="20965" y="2394"/>
                    <a:pt x="20005" y="899"/>
                    <a:pt x="18445" y="318"/>
                  </a:cubicBezTo>
                  <a:cubicBezTo>
                    <a:pt x="16885" y="-264"/>
                    <a:pt x="14725" y="68"/>
                    <a:pt x="12565" y="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8447000" y="2535237"/>
              <a:ext cx="43928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1302" y="0"/>
                  </a:moveTo>
                  <a:cubicBezTo>
                    <a:pt x="679" y="1029"/>
                    <a:pt x="56" y="2057"/>
                    <a:pt x="4" y="3086"/>
                  </a:cubicBezTo>
                  <a:cubicBezTo>
                    <a:pt x="-48" y="4114"/>
                    <a:pt x="471" y="5143"/>
                    <a:pt x="2600" y="4629"/>
                  </a:cubicBezTo>
                  <a:cubicBezTo>
                    <a:pt x="4729" y="4114"/>
                    <a:pt x="8467" y="2057"/>
                    <a:pt x="11894" y="4629"/>
                  </a:cubicBezTo>
                  <a:cubicBezTo>
                    <a:pt x="15321" y="7200"/>
                    <a:pt x="18437" y="14400"/>
                    <a:pt x="215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8538025" y="2563530"/>
              <a:ext cx="341905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015" fill="norm" stroke="1" extrusionOk="0">
                  <a:moveTo>
                    <a:pt x="3937" y="20015"/>
                  </a:moveTo>
                  <a:cubicBezTo>
                    <a:pt x="3137" y="20015"/>
                    <a:pt x="2337" y="20015"/>
                    <a:pt x="1537" y="20015"/>
                  </a:cubicBezTo>
                  <a:cubicBezTo>
                    <a:pt x="737" y="20015"/>
                    <a:pt x="-63" y="20015"/>
                    <a:pt x="4" y="17855"/>
                  </a:cubicBezTo>
                  <a:cubicBezTo>
                    <a:pt x="70" y="15695"/>
                    <a:pt x="1004" y="11375"/>
                    <a:pt x="3870" y="7055"/>
                  </a:cubicBezTo>
                  <a:cubicBezTo>
                    <a:pt x="6737" y="2735"/>
                    <a:pt x="11537" y="-1585"/>
                    <a:pt x="14804" y="575"/>
                  </a:cubicBezTo>
                  <a:cubicBezTo>
                    <a:pt x="18070" y="2735"/>
                    <a:pt x="19804" y="11375"/>
                    <a:pt x="21537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8695779" y="2897187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273"/>
                    <a:pt x="10800" y="6545"/>
                    <a:pt x="7200" y="10145"/>
                  </a:cubicBezTo>
                  <a:cubicBezTo>
                    <a:pt x="3600" y="13745"/>
                    <a:pt x="180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9562302" y="3278187"/>
              <a:ext cx="2810128" cy="171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79" fill="norm" stroke="1" extrusionOk="0">
                  <a:moveTo>
                    <a:pt x="1002" y="0"/>
                  </a:moveTo>
                  <a:cubicBezTo>
                    <a:pt x="1051" y="877"/>
                    <a:pt x="1100" y="1754"/>
                    <a:pt x="1124" y="2710"/>
                  </a:cubicBezTo>
                  <a:cubicBezTo>
                    <a:pt x="1149" y="3666"/>
                    <a:pt x="1149" y="4703"/>
                    <a:pt x="1133" y="5779"/>
                  </a:cubicBezTo>
                  <a:cubicBezTo>
                    <a:pt x="1116" y="6855"/>
                    <a:pt x="1084" y="7970"/>
                    <a:pt x="1051" y="8993"/>
                  </a:cubicBezTo>
                  <a:cubicBezTo>
                    <a:pt x="1019" y="10016"/>
                    <a:pt x="986" y="10946"/>
                    <a:pt x="954" y="11903"/>
                  </a:cubicBezTo>
                  <a:cubicBezTo>
                    <a:pt x="921" y="12859"/>
                    <a:pt x="889" y="13842"/>
                    <a:pt x="815" y="14785"/>
                  </a:cubicBezTo>
                  <a:cubicBezTo>
                    <a:pt x="742" y="15728"/>
                    <a:pt x="628" y="16632"/>
                    <a:pt x="498" y="17522"/>
                  </a:cubicBezTo>
                  <a:cubicBezTo>
                    <a:pt x="368" y="18412"/>
                    <a:pt x="222" y="19289"/>
                    <a:pt x="132" y="19873"/>
                  </a:cubicBezTo>
                  <a:cubicBezTo>
                    <a:pt x="43" y="20458"/>
                    <a:pt x="10" y="20750"/>
                    <a:pt x="2" y="20962"/>
                  </a:cubicBezTo>
                  <a:cubicBezTo>
                    <a:pt x="-6" y="21175"/>
                    <a:pt x="10" y="21308"/>
                    <a:pt x="75" y="21414"/>
                  </a:cubicBezTo>
                  <a:cubicBezTo>
                    <a:pt x="140" y="21520"/>
                    <a:pt x="254" y="21600"/>
                    <a:pt x="482" y="21573"/>
                  </a:cubicBezTo>
                  <a:cubicBezTo>
                    <a:pt x="710" y="21547"/>
                    <a:pt x="1051" y="21414"/>
                    <a:pt x="1507" y="21281"/>
                  </a:cubicBezTo>
                  <a:cubicBezTo>
                    <a:pt x="1962" y="21148"/>
                    <a:pt x="2531" y="21015"/>
                    <a:pt x="3068" y="20923"/>
                  </a:cubicBezTo>
                  <a:cubicBezTo>
                    <a:pt x="3605" y="20830"/>
                    <a:pt x="4109" y="20776"/>
                    <a:pt x="4711" y="20723"/>
                  </a:cubicBezTo>
                  <a:cubicBezTo>
                    <a:pt x="5313" y="20670"/>
                    <a:pt x="6012" y="20617"/>
                    <a:pt x="6630" y="20590"/>
                  </a:cubicBezTo>
                  <a:cubicBezTo>
                    <a:pt x="7248" y="20564"/>
                    <a:pt x="7785" y="20564"/>
                    <a:pt x="8362" y="20564"/>
                  </a:cubicBezTo>
                  <a:cubicBezTo>
                    <a:pt x="8940" y="20564"/>
                    <a:pt x="9558" y="20564"/>
                    <a:pt x="10184" y="20577"/>
                  </a:cubicBezTo>
                  <a:cubicBezTo>
                    <a:pt x="10810" y="20590"/>
                    <a:pt x="11445" y="20617"/>
                    <a:pt x="12071" y="20657"/>
                  </a:cubicBezTo>
                  <a:cubicBezTo>
                    <a:pt x="12697" y="20697"/>
                    <a:pt x="13315" y="20750"/>
                    <a:pt x="14088" y="20803"/>
                  </a:cubicBezTo>
                  <a:cubicBezTo>
                    <a:pt x="14860" y="20856"/>
                    <a:pt x="15787" y="20909"/>
                    <a:pt x="16609" y="20976"/>
                  </a:cubicBezTo>
                  <a:cubicBezTo>
                    <a:pt x="17430" y="21042"/>
                    <a:pt x="18146" y="21122"/>
                    <a:pt x="18902" y="21201"/>
                  </a:cubicBezTo>
                  <a:cubicBezTo>
                    <a:pt x="19658" y="21281"/>
                    <a:pt x="20455" y="21361"/>
                    <a:pt x="20911" y="21414"/>
                  </a:cubicBezTo>
                  <a:cubicBezTo>
                    <a:pt x="21366" y="21467"/>
                    <a:pt x="21480" y="21494"/>
                    <a:pt x="21594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9927679" y="3277653"/>
              <a:ext cx="184151" cy="23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4677"/>
                  </a:moveTo>
                  <a:cubicBezTo>
                    <a:pt x="0" y="3327"/>
                    <a:pt x="0" y="1977"/>
                    <a:pt x="621" y="1110"/>
                  </a:cubicBezTo>
                  <a:cubicBezTo>
                    <a:pt x="1241" y="242"/>
                    <a:pt x="2483" y="-144"/>
                    <a:pt x="4469" y="49"/>
                  </a:cubicBezTo>
                  <a:cubicBezTo>
                    <a:pt x="6455" y="242"/>
                    <a:pt x="9186" y="1013"/>
                    <a:pt x="10428" y="3424"/>
                  </a:cubicBezTo>
                  <a:cubicBezTo>
                    <a:pt x="11669" y="5835"/>
                    <a:pt x="11421" y="9885"/>
                    <a:pt x="9931" y="12970"/>
                  </a:cubicBezTo>
                  <a:cubicBezTo>
                    <a:pt x="8441" y="16056"/>
                    <a:pt x="5710" y="18177"/>
                    <a:pt x="3600" y="19431"/>
                  </a:cubicBezTo>
                  <a:cubicBezTo>
                    <a:pt x="1490" y="20685"/>
                    <a:pt x="0" y="21070"/>
                    <a:pt x="124" y="21263"/>
                  </a:cubicBezTo>
                  <a:cubicBezTo>
                    <a:pt x="248" y="21456"/>
                    <a:pt x="1986" y="21456"/>
                    <a:pt x="5834" y="20877"/>
                  </a:cubicBezTo>
                  <a:cubicBezTo>
                    <a:pt x="9683" y="20299"/>
                    <a:pt x="15641" y="19142"/>
                    <a:pt x="21600" y="17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10166535" y="3267224"/>
              <a:ext cx="109834" cy="21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243" fill="norm" stroke="1" extrusionOk="0">
                  <a:moveTo>
                    <a:pt x="16062" y="3032"/>
                  </a:moveTo>
                  <a:cubicBezTo>
                    <a:pt x="16062" y="1963"/>
                    <a:pt x="16062" y="893"/>
                    <a:pt x="15062" y="359"/>
                  </a:cubicBezTo>
                  <a:cubicBezTo>
                    <a:pt x="14062" y="-176"/>
                    <a:pt x="12062" y="-176"/>
                    <a:pt x="9662" y="786"/>
                  </a:cubicBezTo>
                  <a:cubicBezTo>
                    <a:pt x="7262" y="1749"/>
                    <a:pt x="4462" y="3674"/>
                    <a:pt x="2862" y="5171"/>
                  </a:cubicBezTo>
                  <a:cubicBezTo>
                    <a:pt x="1262" y="6668"/>
                    <a:pt x="862" y="7737"/>
                    <a:pt x="462" y="8806"/>
                  </a:cubicBezTo>
                  <a:cubicBezTo>
                    <a:pt x="62" y="9875"/>
                    <a:pt x="-338" y="10945"/>
                    <a:pt x="462" y="11266"/>
                  </a:cubicBezTo>
                  <a:cubicBezTo>
                    <a:pt x="1262" y="11586"/>
                    <a:pt x="3262" y="11159"/>
                    <a:pt x="6662" y="11266"/>
                  </a:cubicBezTo>
                  <a:cubicBezTo>
                    <a:pt x="10062" y="11373"/>
                    <a:pt x="14862" y="12014"/>
                    <a:pt x="17662" y="12870"/>
                  </a:cubicBezTo>
                  <a:cubicBezTo>
                    <a:pt x="20462" y="13725"/>
                    <a:pt x="21262" y="14794"/>
                    <a:pt x="20462" y="16184"/>
                  </a:cubicBezTo>
                  <a:cubicBezTo>
                    <a:pt x="19662" y="17574"/>
                    <a:pt x="17262" y="19285"/>
                    <a:pt x="15062" y="20248"/>
                  </a:cubicBezTo>
                  <a:cubicBezTo>
                    <a:pt x="12862" y="21210"/>
                    <a:pt x="10862" y="21424"/>
                    <a:pt x="9462" y="21103"/>
                  </a:cubicBezTo>
                  <a:cubicBezTo>
                    <a:pt x="8062" y="20782"/>
                    <a:pt x="7262" y="19927"/>
                    <a:pt x="6462" y="19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10310391" y="3362384"/>
              <a:ext cx="157039" cy="9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840" fill="norm" stroke="1" extrusionOk="0">
                  <a:moveTo>
                    <a:pt x="12727" y="5386"/>
                  </a:moveTo>
                  <a:cubicBezTo>
                    <a:pt x="11863" y="3466"/>
                    <a:pt x="10999" y="1546"/>
                    <a:pt x="9847" y="586"/>
                  </a:cubicBezTo>
                  <a:cubicBezTo>
                    <a:pt x="8695" y="-374"/>
                    <a:pt x="7255" y="-374"/>
                    <a:pt x="5527" y="2266"/>
                  </a:cubicBezTo>
                  <a:cubicBezTo>
                    <a:pt x="3799" y="4906"/>
                    <a:pt x="1783" y="10186"/>
                    <a:pt x="775" y="14026"/>
                  </a:cubicBezTo>
                  <a:cubicBezTo>
                    <a:pt x="-233" y="17866"/>
                    <a:pt x="-233" y="20266"/>
                    <a:pt x="631" y="20746"/>
                  </a:cubicBezTo>
                  <a:cubicBezTo>
                    <a:pt x="1495" y="21226"/>
                    <a:pt x="3223" y="19786"/>
                    <a:pt x="4951" y="18106"/>
                  </a:cubicBezTo>
                  <a:cubicBezTo>
                    <a:pt x="6679" y="16426"/>
                    <a:pt x="8407" y="14506"/>
                    <a:pt x="11143" y="14506"/>
                  </a:cubicBezTo>
                  <a:cubicBezTo>
                    <a:pt x="13879" y="14506"/>
                    <a:pt x="17623" y="16426"/>
                    <a:pt x="21367" y="18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0450264" y="3201987"/>
              <a:ext cx="74316" cy="13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49" fill="norm" stroke="1" extrusionOk="0">
                  <a:moveTo>
                    <a:pt x="1266" y="0"/>
                  </a:moveTo>
                  <a:cubicBezTo>
                    <a:pt x="4266" y="332"/>
                    <a:pt x="7266" y="665"/>
                    <a:pt x="9966" y="2492"/>
                  </a:cubicBezTo>
                  <a:cubicBezTo>
                    <a:pt x="12666" y="4320"/>
                    <a:pt x="15066" y="7643"/>
                    <a:pt x="15066" y="9969"/>
                  </a:cubicBezTo>
                  <a:cubicBezTo>
                    <a:pt x="15066" y="12295"/>
                    <a:pt x="12666" y="13625"/>
                    <a:pt x="9066" y="15452"/>
                  </a:cubicBezTo>
                  <a:cubicBezTo>
                    <a:pt x="5466" y="17280"/>
                    <a:pt x="666" y="19606"/>
                    <a:pt x="66" y="20603"/>
                  </a:cubicBezTo>
                  <a:cubicBezTo>
                    <a:pt x="-534" y="21600"/>
                    <a:pt x="3066" y="21268"/>
                    <a:pt x="7266" y="20769"/>
                  </a:cubicBezTo>
                  <a:cubicBezTo>
                    <a:pt x="11466" y="20271"/>
                    <a:pt x="16266" y="19606"/>
                    <a:pt x="21066" y="18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0638879" y="3392487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0657929" y="3417887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7100"/>
                    <a:pt x="11782" y="12600"/>
                    <a:pt x="15382" y="9000"/>
                  </a:cubicBezTo>
                  <a:cubicBezTo>
                    <a:pt x="18982" y="5400"/>
                    <a:pt x="20291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0892879" y="3271837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116"/>
                    <a:pt x="10800" y="10232"/>
                    <a:pt x="7200" y="13832"/>
                  </a:cubicBezTo>
                  <a:cubicBezTo>
                    <a:pt x="3600" y="17432"/>
                    <a:pt x="1800" y="195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1140529" y="3344772"/>
              <a:ext cx="2286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4000" y="10884"/>
                    <a:pt x="8000" y="1066"/>
                    <a:pt x="11600" y="84"/>
                  </a:cubicBezTo>
                  <a:cubicBezTo>
                    <a:pt x="15200" y="-898"/>
                    <a:pt x="18400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1121479" y="3405187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8900"/>
                    <a:pt x="10508" y="16200"/>
                    <a:pt x="14108" y="12600"/>
                  </a:cubicBezTo>
                  <a:cubicBezTo>
                    <a:pt x="17708" y="9000"/>
                    <a:pt x="19654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1343729" y="3290887"/>
              <a:ext cx="11214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1600" fill="norm" stroke="1" extrusionOk="0">
                  <a:moveTo>
                    <a:pt x="0" y="0"/>
                  </a:moveTo>
                  <a:cubicBezTo>
                    <a:pt x="6171" y="993"/>
                    <a:pt x="12343" y="1986"/>
                    <a:pt x="16200" y="3848"/>
                  </a:cubicBezTo>
                  <a:cubicBezTo>
                    <a:pt x="20057" y="5710"/>
                    <a:pt x="21600" y="8441"/>
                    <a:pt x="19479" y="11545"/>
                  </a:cubicBezTo>
                  <a:cubicBezTo>
                    <a:pt x="17357" y="14648"/>
                    <a:pt x="11571" y="18124"/>
                    <a:pt x="57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1547780" y="3280741"/>
              <a:ext cx="176950" cy="16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451" fill="norm" stroke="1" extrusionOk="0">
                  <a:moveTo>
                    <a:pt x="17640" y="5344"/>
                  </a:moveTo>
                  <a:cubicBezTo>
                    <a:pt x="17126" y="3994"/>
                    <a:pt x="16611" y="2644"/>
                    <a:pt x="15711" y="1429"/>
                  </a:cubicBezTo>
                  <a:cubicBezTo>
                    <a:pt x="14811" y="214"/>
                    <a:pt x="13526" y="-866"/>
                    <a:pt x="11083" y="1024"/>
                  </a:cubicBezTo>
                  <a:cubicBezTo>
                    <a:pt x="8640" y="2914"/>
                    <a:pt x="5040" y="7774"/>
                    <a:pt x="2983" y="10879"/>
                  </a:cubicBezTo>
                  <a:cubicBezTo>
                    <a:pt x="926" y="13984"/>
                    <a:pt x="411" y="15334"/>
                    <a:pt x="154" y="16684"/>
                  </a:cubicBezTo>
                  <a:cubicBezTo>
                    <a:pt x="-103" y="18034"/>
                    <a:pt x="-103" y="19384"/>
                    <a:pt x="668" y="20059"/>
                  </a:cubicBezTo>
                  <a:cubicBezTo>
                    <a:pt x="1440" y="20734"/>
                    <a:pt x="2983" y="20734"/>
                    <a:pt x="5297" y="18439"/>
                  </a:cubicBezTo>
                  <a:cubicBezTo>
                    <a:pt x="7611" y="16144"/>
                    <a:pt x="10697" y="11554"/>
                    <a:pt x="12626" y="8584"/>
                  </a:cubicBezTo>
                  <a:cubicBezTo>
                    <a:pt x="14554" y="5614"/>
                    <a:pt x="15326" y="4264"/>
                    <a:pt x="15711" y="4264"/>
                  </a:cubicBezTo>
                  <a:cubicBezTo>
                    <a:pt x="16097" y="4264"/>
                    <a:pt x="16097" y="5614"/>
                    <a:pt x="16097" y="7504"/>
                  </a:cubicBezTo>
                  <a:cubicBezTo>
                    <a:pt x="16097" y="9394"/>
                    <a:pt x="16097" y="11824"/>
                    <a:pt x="16354" y="13849"/>
                  </a:cubicBezTo>
                  <a:cubicBezTo>
                    <a:pt x="16611" y="15874"/>
                    <a:pt x="17126" y="17494"/>
                    <a:pt x="18026" y="18304"/>
                  </a:cubicBezTo>
                  <a:cubicBezTo>
                    <a:pt x="18926" y="19114"/>
                    <a:pt x="20211" y="19114"/>
                    <a:pt x="21497" y="19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1839029" y="3322637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1800929" y="3398837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2093029" y="3151187"/>
              <a:ext cx="2172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168"/>
                    <a:pt x="21600" y="8337"/>
                    <a:pt x="18655" y="11937"/>
                  </a:cubicBezTo>
                  <a:cubicBezTo>
                    <a:pt x="15709" y="15537"/>
                    <a:pt x="7855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2086679" y="3259137"/>
              <a:ext cx="107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684"/>
                    <a:pt x="11435" y="7367"/>
                    <a:pt x="7835" y="10967"/>
                  </a:cubicBezTo>
                  <a:cubicBezTo>
                    <a:pt x="4235" y="14567"/>
                    <a:pt x="2118" y="18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2150179" y="3420972"/>
              <a:ext cx="71374" cy="169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365" fill="norm" stroke="1" extrusionOk="0">
                  <a:moveTo>
                    <a:pt x="11109" y="2011"/>
                  </a:moveTo>
                  <a:cubicBezTo>
                    <a:pt x="9257" y="945"/>
                    <a:pt x="7406" y="-122"/>
                    <a:pt x="6171" y="11"/>
                  </a:cubicBezTo>
                  <a:cubicBezTo>
                    <a:pt x="4937" y="145"/>
                    <a:pt x="4320" y="1478"/>
                    <a:pt x="5246" y="3745"/>
                  </a:cubicBezTo>
                  <a:cubicBezTo>
                    <a:pt x="6171" y="6011"/>
                    <a:pt x="8640" y="9211"/>
                    <a:pt x="11417" y="11478"/>
                  </a:cubicBezTo>
                  <a:cubicBezTo>
                    <a:pt x="14194" y="13745"/>
                    <a:pt x="17280" y="15078"/>
                    <a:pt x="19131" y="16411"/>
                  </a:cubicBezTo>
                  <a:cubicBezTo>
                    <a:pt x="20983" y="17745"/>
                    <a:pt x="21600" y="19078"/>
                    <a:pt x="19440" y="20011"/>
                  </a:cubicBezTo>
                  <a:cubicBezTo>
                    <a:pt x="17280" y="20945"/>
                    <a:pt x="12343" y="21478"/>
                    <a:pt x="8640" y="21345"/>
                  </a:cubicBezTo>
                  <a:cubicBezTo>
                    <a:pt x="4937" y="21211"/>
                    <a:pt x="2469" y="20411"/>
                    <a:pt x="0" y="19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2162879" y="3415210"/>
              <a:ext cx="133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371" y="12302"/>
                    <a:pt x="2743" y="4448"/>
                    <a:pt x="6343" y="1502"/>
                  </a:cubicBezTo>
                  <a:cubicBezTo>
                    <a:pt x="9943" y="-1443"/>
                    <a:pt x="1577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864179" y="3849687"/>
              <a:ext cx="698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400"/>
                    <a:pt x="3927" y="4800"/>
                    <a:pt x="4909" y="7867"/>
                  </a:cubicBezTo>
                  <a:cubicBezTo>
                    <a:pt x="5891" y="10933"/>
                    <a:pt x="5891" y="14667"/>
                    <a:pt x="6218" y="17333"/>
                  </a:cubicBezTo>
                  <a:cubicBezTo>
                    <a:pt x="6545" y="20000"/>
                    <a:pt x="7200" y="21600"/>
                    <a:pt x="8836" y="21600"/>
                  </a:cubicBezTo>
                  <a:cubicBezTo>
                    <a:pt x="10473" y="21600"/>
                    <a:pt x="13091" y="20000"/>
                    <a:pt x="15382" y="18667"/>
                  </a:cubicBezTo>
                  <a:cubicBezTo>
                    <a:pt x="17673" y="17333"/>
                    <a:pt x="19636" y="16267"/>
                    <a:pt x="21600" y="15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943278" y="3878172"/>
              <a:ext cx="60176" cy="13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14" fill="norm" stroke="1" extrusionOk="0">
                  <a:moveTo>
                    <a:pt x="12386" y="2468"/>
                  </a:moveTo>
                  <a:cubicBezTo>
                    <a:pt x="10152" y="1159"/>
                    <a:pt x="7917" y="-150"/>
                    <a:pt x="6055" y="14"/>
                  </a:cubicBezTo>
                  <a:cubicBezTo>
                    <a:pt x="4193" y="177"/>
                    <a:pt x="2703" y="1814"/>
                    <a:pt x="1586" y="4923"/>
                  </a:cubicBezTo>
                  <a:cubicBezTo>
                    <a:pt x="469" y="8032"/>
                    <a:pt x="-276" y="12614"/>
                    <a:pt x="96" y="15723"/>
                  </a:cubicBezTo>
                  <a:cubicBezTo>
                    <a:pt x="469" y="18832"/>
                    <a:pt x="1958" y="20468"/>
                    <a:pt x="4565" y="20959"/>
                  </a:cubicBezTo>
                  <a:cubicBezTo>
                    <a:pt x="7172" y="21450"/>
                    <a:pt x="10896" y="20795"/>
                    <a:pt x="13876" y="18668"/>
                  </a:cubicBezTo>
                  <a:cubicBezTo>
                    <a:pt x="16855" y="16541"/>
                    <a:pt x="19090" y="12941"/>
                    <a:pt x="20207" y="10159"/>
                  </a:cubicBezTo>
                  <a:cubicBezTo>
                    <a:pt x="21324" y="7377"/>
                    <a:pt x="21324" y="5414"/>
                    <a:pt x="20952" y="3614"/>
                  </a:cubicBezTo>
                  <a:cubicBezTo>
                    <a:pt x="20579" y="1814"/>
                    <a:pt x="19834" y="177"/>
                    <a:pt x="17600" y="177"/>
                  </a:cubicBezTo>
                  <a:cubicBezTo>
                    <a:pt x="15365" y="177"/>
                    <a:pt x="11641" y="1814"/>
                    <a:pt x="7917" y="3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0118179" y="3932237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0175329" y="3830637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38"/>
                    <a:pt x="0" y="11077"/>
                    <a:pt x="0" y="14538"/>
                  </a:cubicBezTo>
                  <a:cubicBezTo>
                    <a:pt x="0" y="18000"/>
                    <a:pt x="0" y="19385"/>
                    <a:pt x="3600" y="20215"/>
                  </a:cubicBezTo>
                  <a:cubicBezTo>
                    <a:pt x="7200" y="21046"/>
                    <a:pt x="14400" y="213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0124529" y="4047479"/>
              <a:ext cx="165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877" y="10932"/>
                    <a:pt x="7754" y="1332"/>
                    <a:pt x="11354" y="132"/>
                  </a:cubicBezTo>
                  <a:cubicBezTo>
                    <a:pt x="14954" y="-1068"/>
                    <a:pt x="18277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0157929" y="4119314"/>
              <a:ext cx="86440" cy="16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231" fill="norm" stroke="1" extrusionOk="0">
                  <a:moveTo>
                    <a:pt x="14678" y="1231"/>
                  </a:moveTo>
                  <a:cubicBezTo>
                    <a:pt x="12166" y="698"/>
                    <a:pt x="9655" y="165"/>
                    <a:pt x="7143" y="31"/>
                  </a:cubicBezTo>
                  <a:cubicBezTo>
                    <a:pt x="4631" y="-102"/>
                    <a:pt x="2120" y="165"/>
                    <a:pt x="864" y="1365"/>
                  </a:cubicBezTo>
                  <a:cubicBezTo>
                    <a:pt x="-392" y="2565"/>
                    <a:pt x="-392" y="4698"/>
                    <a:pt x="1617" y="6698"/>
                  </a:cubicBezTo>
                  <a:cubicBezTo>
                    <a:pt x="3627" y="8698"/>
                    <a:pt x="7645" y="10565"/>
                    <a:pt x="10910" y="12031"/>
                  </a:cubicBezTo>
                  <a:cubicBezTo>
                    <a:pt x="14175" y="13498"/>
                    <a:pt x="16687" y="14565"/>
                    <a:pt x="18445" y="15898"/>
                  </a:cubicBezTo>
                  <a:cubicBezTo>
                    <a:pt x="20203" y="17231"/>
                    <a:pt x="21208" y="18831"/>
                    <a:pt x="19952" y="19898"/>
                  </a:cubicBezTo>
                  <a:cubicBezTo>
                    <a:pt x="18696" y="20965"/>
                    <a:pt x="15180" y="21498"/>
                    <a:pt x="12920" y="21098"/>
                  </a:cubicBezTo>
                  <a:cubicBezTo>
                    <a:pt x="10659" y="20698"/>
                    <a:pt x="9655" y="19365"/>
                    <a:pt x="9152" y="17765"/>
                  </a:cubicBezTo>
                  <a:cubicBezTo>
                    <a:pt x="8650" y="16165"/>
                    <a:pt x="8650" y="14298"/>
                    <a:pt x="8650" y="12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0162629" y="4084637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0416629" y="3976687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8000"/>
                    <a:pt x="10971" y="14400"/>
                    <a:pt x="14571" y="10800"/>
                  </a:cubicBezTo>
                  <a:cubicBezTo>
                    <a:pt x="18171" y="7200"/>
                    <a:pt x="1988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0489835" y="3913187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6092"/>
                    <a:pt x="-1582" y="12185"/>
                    <a:pt x="1118" y="15785"/>
                  </a:cubicBezTo>
                  <a:cubicBezTo>
                    <a:pt x="3818" y="19385"/>
                    <a:pt x="11918" y="20492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0594792" y="3792537"/>
              <a:ext cx="78718" cy="22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08" fill="norm" stroke="1" extrusionOk="0">
                  <a:moveTo>
                    <a:pt x="1607" y="0"/>
                  </a:moveTo>
                  <a:cubicBezTo>
                    <a:pt x="1039" y="6539"/>
                    <a:pt x="470" y="13079"/>
                    <a:pt x="186" y="16844"/>
                  </a:cubicBezTo>
                  <a:cubicBezTo>
                    <a:pt x="-98" y="20609"/>
                    <a:pt x="-98" y="21600"/>
                    <a:pt x="470" y="21501"/>
                  </a:cubicBezTo>
                  <a:cubicBezTo>
                    <a:pt x="1039" y="21402"/>
                    <a:pt x="2176" y="20213"/>
                    <a:pt x="3597" y="19123"/>
                  </a:cubicBezTo>
                  <a:cubicBezTo>
                    <a:pt x="5018" y="18033"/>
                    <a:pt x="6723" y="17042"/>
                    <a:pt x="9565" y="16349"/>
                  </a:cubicBezTo>
                  <a:cubicBezTo>
                    <a:pt x="12407" y="15655"/>
                    <a:pt x="16386" y="15259"/>
                    <a:pt x="18660" y="15556"/>
                  </a:cubicBezTo>
                  <a:cubicBezTo>
                    <a:pt x="20934" y="15853"/>
                    <a:pt x="21502" y="16844"/>
                    <a:pt x="20934" y="17736"/>
                  </a:cubicBezTo>
                  <a:cubicBezTo>
                    <a:pt x="20365" y="18628"/>
                    <a:pt x="18660" y="19420"/>
                    <a:pt x="16386" y="19916"/>
                  </a:cubicBezTo>
                  <a:cubicBezTo>
                    <a:pt x="14113" y="20411"/>
                    <a:pt x="11270" y="20609"/>
                    <a:pt x="8997" y="20015"/>
                  </a:cubicBezTo>
                  <a:cubicBezTo>
                    <a:pt x="6723" y="19420"/>
                    <a:pt x="5018" y="18033"/>
                    <a:pt x="3313" y="16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848429" y="3906837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842079" y="3957637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1061842" y="3894137"/>
              <a:ext cx="144317" cy="12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051" fill="norm" stroke="1" extrusionOk="0">
                  <a:moveTo>
                    <a:pt x="16786" y="0"/>
                  </a:moveTo>
                  <a:cubicBezTo>
                    <a:pt x="12222" y="1831"/>
                    <a:pt x="7659" y="3661"/>
                    <a:pt x="4769" y="6224"/>
                  </a:cubicBezTo>
                  <a:cubicBezTo>
                    <a:pt x="1879" y="8786"/>
                    <a:pt x="662" y="12081"/>
                    <a:pt x="205" y="14644"/>
                  </a:cubicBezTo>
                  <a:cubicBezTo>
                    <a:pt x="-251" y="17207"/>
                    <a:pt x="53" y="19037"/>
                    <a:pt x="1118" y="20136"/>
                  </a:cubicBezTo>
                  <a:cubicBezTo>
                    <a:pt x="2183" y="21234"/>
                    <a:pt x="4008" y="21600"/>
                    <a:pt x="7507" y="19769"/>
                  </a:cubicBezTo>
                  <a:cubicBezTo>
                    <a:pt x="11005" y="17939"/>
                    <a:pt x="16177" y="13912"/>
                    <a:pt x="18763" y="10983"/>
                  </a:cubicBezTo>
                  <a:cubicBezTo>
                    <a:pt x="21349" y="8054"/>
                    <a:pt x="21349" y="6224"/>
                    <a:pt x="19067" y="5125"/>
                  </a:cubicBezTo>
                  <a:cubicBezTo>
                    <a:pt x="16786" y="4027"/>
                    <a:pt x="12222" y="3661"/>
                    <a:pt x="7659" y="3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0061029" y="4154487"/>
              <a:ext cx="2032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75" y="4275"/>
                    <a:pt x="12150" y="8550"/>
                    <a:pt x="8550" y="12150"/>
                  </a:cubicBezTo>
                  <a:cubicBezTo>
                    <a:pt x="4950" y="15750"/>
                    <a:pt x="2475" y="186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9851479" y="3871781"/>
              <a:ext cx="139701" cy="23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21600" y="3223"/>
                  </a:moveTo>
                  <a:cubicBezTo>
                    <a:pt x="21600" y="1861"/>
                    <a:pt x="21600" y="498"/>
                    <a:pt x="20782" y="109"/>
                  </a:cubicBezTo>
                  <a:cubicBezTo>
                    <a:pt x="19964" y="-280"/>
                    <a:pt x="18327" y="304"/>
                    <a:pt x="15055" y="2931"/>
                  </a:cubicBezTo>
                  <a:cubicBezTo>
                    <a:pt x="11782" y="5558"/>
                    <a:pt x="6873" y="10228"/>
                    <a:pt x="4091" y="13634"/>
                  </a:cubicBezTo>
                  <a:cubicBezTo>
                    <a:pt x="1309" y="17039"/>
                    <a:pt x="655" y="19179"/>
                    <a:pt x="0" y="21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9908629" y="3659179"/>
              <a:ext cx="203201" cy="14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5401"/>
                  </a:moveTo>
                  <a:cubicBezTo>
                    <a:pt x="0" y="3901"/>
                    <a:pt x="0" y="2401"/>
                    <a:pt x="562" y="1351"/>
                  </a:cubicBezTo>
                  <a:cubicBezTo>
                    <a:pt x="1125" y="301"/>
                    <a:pt x="2250" y="-299"/>
                    <a:pt x="4275" y="151"/>
                  </a:cubicBezTo>
                  <a:cubicBezTo>
                    <a:pt x="6300" y="601"/>
                    <a:pt x="9225" y="2101"/>
                    <a:pt x="10687" y="3601"/>
                  </a:cubicBezTo>
                  <a:cubicBezTo>
                    <a:pt x="12150" y="5101"/>
                    <a:pt x="12150" y="6601"/>
                    <a:pt x="11475" y="8551"/>
                  </a:cubicBezTo>
                  <a:cubicBezTo>
                    <a:pt x="10800" y="10501"/>
                    <a:pt x="9450" y="12901"/>
                    <a:pt x="8438" y="15001"/>
                  </a:cubicBezTo>
                  <a:cubicBezTo>
                    <a:pt x="7425" y="17101"/>
                    <a:pt x="6750" y="18901"/>
                    <a:pt x="6975" y="19951"/>
                  </a:cubicBezTo>
                  <a:cubicBezTo>
                    <a:pt x="7200" y="21001"/>
                    <a:pt x="8325" y="21301"/>
                    <a:pt x="10912" y="21001"/>
                  </a:cubicBezTo>
                  <a:cubicBezTo>
                    <a:pt x="13500" y="20701"/>
                    <a:pt x="17550" y="19801"/>
                    <a:pt x="21600" y="18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0378529" y="4491037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0321379" y="4522787"/>
              <a:ext cx="279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8000"/>
                    <a:pt x="9818" y="14400"/>
                    <a:pt x="13418" y="10800"/>
                  </a:cubicBezTo>
                  <a:cubicBezTo>
                    <a:pt x="17018" y="7200"/>
                    <a:pt x="1930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0499179" y="4454638"/>
              <a:ext cx="127792" cy="16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77" fill="norm" stroke="1" extrusionOk="0">
                  <a:moveTo>
                    <a:pt x="0" y="1439"/>
                  </a:moveTo>
                  <a:cubicBezTo>
                    <a:pt x="3832" y="608"/>
                    <a:pt x="7665" y="-223"/>
                    <a:pt x="11148" y="54"/>
                  </a:cubicBezTo>
                  <a:cubicBezTo>
                    <a:pt x="14632" y="331"/>
                    <a:pt x="17768" y="1715"/>
                    <a:pt x="19510" y="3239"/>
                  </a:cubicBezTo>
                  <a:cubicBezTo>
                    <a:pt x="21252" y="4762"/>
                    <a:pt x="21600" y="6423"/>
                    <a:pt x="20032" y="9469"/>
                  </a:cubicBezTo>
                  <a:cubicBezTo>
                    <a:pt x="18465" y="12515"/>
                    <a:pt x="14981" y="16946"/>
                    <a:pt x="11497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0820118" y="4313237"/>
              <a:ext cx="116741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29" fill="norm" stroke="1" extrusionOk="0">
                  <a:moveTo>
                    <a:pt x="5159" y="0"/>
                  </a:moveTo>
                  <a:cubicBezTo>
                    <a:pt x="4773" y="5780"/>
                    <a:pt x="4388" y="11561"/>
                    <a:pt x="4002" y="14831"/>
                  </a:cubicBezTo>
                  <a:cubicBezTo>
                    <a:pt x="3616" y="18101"/>
                    <a:pt x="3230" y="18862"/>
                    <a:pt x="2459" y="19699"/>
                  </a:cubicBezTo>
                  <a:cubicBezTo>
                    <a:pt x="1688" y="20535"/>
                    <a:pt x="530" y="21448"/>
                    <a:pt x="145" y="21524"/>
                  </a:cubicBezTo>
                  <a:cubicBezTo>
                    <a:pt x="-241" y="21600"/>
                    <a:pt x="145" y="20839"/>
                    <a:pt x="1302" y="19546"/>
                  </a:cubicBezTo>
                  <a:cubicBezTo>
                    <a:pt x="2459" y="18254"/>
                    <a:pt x="4388" y="16428"/>
                    <a:pt x="5930" y="15135"/>
                  </a:cubicBezTo>
                  <a:cubicBezTo>
                    <a:pt x="7473" y="13842"/>
                    <a:pt x="8630" y="13082"/>
                    <a:pt x="10173" y="12549"/>
                  </a:cubicBezTo>
                  <a:cubicBezTo>
                    <a:pt x="11716" y="12017"/>
                    <a:pt x="13645" y="11713"/>
                    <a:pt x="15380" y="11789"/>
                  </a:cubicBezTo>
                  <a:cubicBezTo>
                    <a:pt x="17116" y="11865"/>
                    <a:pt x="18659" y="12321"/>
                    <a:pt x="19623" y="12930"/>
                  </a:cubicBezTo>
                  <a:cubicBezTo>
                    <a:pt x="20588" y="13538"/>
                    <a:pt x="20973" y="14299"/>
                    <a:pt x="21166" y="15287"/>
                  </a:cubicBezTo>
                  <a:cubicBezTo>
                    <a:pt x="21359" y="16276"/>
                    <a:pt x="21359" y="17493"/>
                    <a:pt x="20588" y="18330"/>
                  </a:cubicBezTo>
                  <a:cubicBezTo>
                    <a:pt x="19816" y="19166"/>
                    <a:pt x="18273" y="19623"/>
                    <a:pt x="16345" y="19851"/>
                  </a:cubicBezTo>
                  <a:cubicBezTo>
                    <a:pt x="14416" y="20079"/>
                    <a:pt x="12102" y="20079"/>
                    <a:pt x="9980" y="20003"/>
                  </a:cubicBezTo>
                  <a:cubicBezTo>
                    <a:pt x="7859" y="19927"/>
                    <a:pt x="5930" y="19775"/>
                    <a:pt x="4388" y="19394"/>
                  </a:cubicBezTo>
                  <a:cubicBezTo>
                    <a:pt x="2845" y="19014"/>
                    <a:pt x="1688" y="18406"/>
                    <a:pt x="1109" y="18025"/>
                  </a:cubicBezTo>
                  <a:cubicBezTo>
                    <a:pt x="530" y="17645"/>
                    <a:pt x="530" y="17493"/>
                    <a:pt x="530" y="17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1089729" y="4484687"/>
              <a:ext cx="762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1077029" y="4560887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1318329" y="4497387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1521529" y="4378446"/>
              <a:ext cx="177801" cy="16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985"/>
                  </a:moveTo>
                  <a:cubicBezTo>
                    <a:pt x="2829" y="1652"/>
                    <a:pt x="5657" y="318"/>
                    <a:pt x="8357" y="52"/>
                  </a:cubicBezTo>
                  <a:cubicBezTo>
                    <a:pt x="11057" y="-215"/>
                    <a:pt x="13629" y="585"/>
                    <a:pt x="15043" y="1785"/>
                  </a:cubicBezTo>
                  <a:cubicBezTo>
                    <a:pt x="16457" y="2985"/>
                    <a:pt x="16714" y="4585"/>
                    <a:pt x="15171" y="6852"/>
                  </a:cubicBezTo>
                  <a:cubicBezTo>
                    <a:pt x="13629" y="9118"/>
                    <a:pt x="10286" y="12052"/>
                    <a:pt x="7843" y="14318"/>
                  </a:cubicBezTo>
                  <a:cubicBezTo>
                    <a:pt x="5400" y="16585"/>
                    <a:pt x="3857" y="18185"/>
                    <a:pt x="3729" y="19118"/>
                  </a:cubicBezTo>
                  <a:cubicBezTo>
                    <a:pt x="3600" y="20052"/>
                    <a:pt x="4886" y="20318"/>
                    <a:pt x="8100" y="20585"/>
                  </a:cubicBezTo>
                  <a:cubicBezTo>
                    <a:pt x="11314" y="20852"/>
                    <a:pt x="16457" y="21118"/>
                    <a:pt x="21600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994173" y="4773859"/>
              <a:ext cx="456257" cy="41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41" fill="norm" stroke="1" extrusionOk="0">
                  <a:moveTo>
                    <a:pt x="555" y="3406"/>
                  </a:moveTo>
                  <a:cubicBezTo>
                    <a:pt x="3355" y="2755"/>
                    <a:pt x="6155" y="2104"/>
                    <a:pt x="8555" y="1561"/>
                  </a:cubicBezTo>
                  <a:cubicBezTo>
                    <a:pt x="10955" y="1018"/>
                    <a:pt x="12955" y="584"/>
                    <a:pt x="14205" y="313"/>
                  </a:cubicBezTo>
                  <a:cubicBezTo>
                    <a:pt x="15455" y="42"/>
                    <a:pt x="15955" y="-67"/>
                    <a:pt x="16605" y="42"/>
                  </a:cubicBezTo>
                  <a:cubicBezTo>
                    <a:pt x="17255" y="150"/>
                    <a:pt x="18055" y="476"/>
                    <a:pt x="18155" y="1018"/>
                  </a:cubicBezTo>
                  <a:cubicBezTo>
                    <a:pt x="18255" y="1561"/>
                    <a:pt x="17655" y="2321"/>
                    <a:pt x="16355" y="3732"/>
                  </a:cubicBezTo>
                  <a:cubicBezTo>
                    <a:pt x="15055" y="5143"/>
                    <a:pt x="13055" y="7205"/>
                    <a:pt x="10705" y="9430"/>
                  </a:cubicBezTo>
                  <a:cubicBezTo>
                    <a:pt x="8355" y="11656"/>
                    <a:pt x="5655" y="14044"/>
                    <a:pt x="3905" y="15726"/>
                  </a:cubicBezTo>
                  <a:cubicBezTo>
                    <a:pt x="2155" y="17408"/>
                    <a:pt x="1355" y="18385"/>
                    <a:pt x="805" y="19091"/>
                  </a:cubicBezTo>
                  <a:cubicBezTo>
                    <a:pt x="255" y="19796"/>
                    <a:pt x="-45" y="20230"/>
                    <a:pt x="5" y="20665"/>
                  </a:cubicBezTo>
                  <a:cubicBezTo>
                    <a:pt x="55" y="21099"/>
                    <a:pt x="455" y="21533"/>
                    <a:pt x="1655" y="21424"/>
                  </a:cubicBezTo>
                  <a:cubicBezTo>
                    <a:pt x="2855" y="21316"/>
                    <a:pt x="4855" y="20665"/>
                    <a:pt x="7605" y="19905"/>
                  </a:cubicBezTo>
                  <a:cubicBezTo>
                    <a:pt x="10355" y="19145"/>
                    <a:pt x="13855" y="18277"/>
                    <a:pt x="16305" y="17843"/>
                  </a:cubicBezTo>
                  <a:cubicBezTo>
                    <a:pt x="18755" y="17408"/>
                    <a:pt x="20155" y="17408"/>
                    <a:pt x="21555" y="17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837779" y="4891087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831429" y="5043487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6000" y="21600"/>
                    <a:pt x="12000" y="21600"/>
                    <a:pt x="15600" y="0"/>
                  </a:cubicBezTo>
                  <a:cubicBezTo>
                    <a:pt x="19200" y="21600"/>
                    <a:pt x="20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441029" y="4713287"/>
              <a:ext cx="2349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73" y="0"/>
                    <a:pt x="1946" y="0"/>
                    <a:pt x="3503" y="1125"/>
                  </a:cubicBezTo>
                  <a:cubicBezTo>
                    <a:pt x="5059" y="2250"/>
                    <a:pt x="7200" y="4500"/>
                    <a:pt x="9924" y="7725"/>
                  </a:cubicBezTo>
                  <a:cubicBezTo>
                    <a:pt x="12649" y="10950"/>
                    <a:pt x="15957" y="15150"/>
                    <a:pt x="18000" y="17625"/>
                  </a:cubicBezTo>
                  <a:cubicBezTo>
                    <a:pt x="20043" y="20100"/>
                    <a:pt x="20822" y="208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498740" y="4649787"/>
              <a:ext cx="234390" cy="38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92" fill="norm" stroke="1" extrusionOk="0">
                  <a:moveTo>
                    <a:pt x="21356" y="0"/>
                  </a:moveTo>
                  <a:cubicBezTo>
                    <a:pt x="19427" y="1780"/>
                    <a:pt x="17499" y="3560"/>
                    <a:pt x="15185" y="5993"/>
                  </a:cubicBezTo>
                  <a:cubicBezTo>
                    <a:pt x="12870" y="8426"/>
                    <a:pt x="10170" y="11512"/>
                    <a:pt x="7663" y="13945"/>
                  </a:cubicBezTo>
                  <a:cubicBezTo>
                    <a:pt x="5156" y="16378"/>
                    <a:pt x="2842" y="18158"/>
                    <a:pt x="1492" y="19345"/>
                  </a:cubicBezTo>
                  <a:cubicBezTo>
                    <a:pt x="142" y="20532"/>
                    <a:pt x="-244" y="21125"/>
                    <a:pt x="142" y="21363"/>
                  </a:cubicBezTo>
                  <a:cubicBezTo>
                    <a:pt x="527" y="21600"/>
                    <a:pt x="1685" y="21481"/>
                    <a:pt x="2649" y="21244"/>
                  </a:cubicBezTo>
                  <a:cubicBezTo>
                    <a:pt x="3613" y="21007"/>
                    <a:pt x="4385" y="20651"/>
                    <a:pt x="5156" y="20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358479" y="5132387"/>
              <a:ext cx="425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9" y="17600"/>
                    <a:pt x="7737" y="13600"/>
                    <a:pt x="11337" y="10000"/>
                  </a:cubicBezTo>
                  <a:cubicBezTo>
                    <a:pt x="14937" y="6400"/>
                    <a:pt x="18269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580729" y="5222081"/>
              <a:ext cx="177801" cy="22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1725"/>
                  </a:moveTo>
                  <a:cubicBezTo>
                    <a:pt x="17486" y="1125"/>
                    <a:pt x="13371" y="525"/>
                    <a:pt x="10286" y="225"/>
                  </a:cubicBezTo>
                  <a:cubicBezTo>
                    <a:pt x="7200" y="-75"/>
                    <a:pt x="5143" y="-75"/>
                    <a:pt x="3600" y="225"/>
                  </a:cubicBezTo>
                  <a:cubicBezTo>
                    <a:pt x="2057" y="525"/>
                    <a:pt x="1029" y="1125"/>
                    <a:pt x="771" y="2525"/>
                  </a:cubicBezTo>
                  <a:cubicBezTo>
                    <a:pt x="514" y="3925"/>
                    <a:pt x="1029" y="6125"/>
                    <a:pt x="1286" y="7725"/>
                  </a:cubicBezTo>
                  <a:cubicBezTo>
                    <a:pt x="1543" y="9325"/>
                    <a:pt x="1543" y="10325"/>
                    <a:pt x="2186" y="10725"/>
                  </a:cubicBezTo>
                  <a:cubicBezTo>
                    <a:pt x="2829" y="11125"/>
                    <a:pt x="4114" y="10925"/>
                    <a:pt x="6043" y="10525"/>
                  </a:cubicBezTo>
                  <a:cubicBezTo>
                    <a:pt x="7971" y="10125"/>
                    <a:pt x="10543" y="9525"/>
                    <a:pt x="12986" y="9825"/>
                  </a:cubicBezTo>
                  <a:cubicBezTo>
                    <a:pt x="15429" y="10125"/>
                    <a:pt x="17743" y="11325"/>
                    <a:pt x="19029" y="12425"/>
                  </a:cubicBezTo>
                  <a:cubicBezTo>
                    <a:pt x="20314" y="13525"/>
                    <a:pt x="20571" y="14525"/>
                    <a:pt x="18900" y="15925"/>
                  </a:cubicBezTo>
                  <a:cubicBezTo>
                    <a:pt x="17229" y="17325"/>
                    <a:pt x="13629" y="19125"/>
                    <a:pt x="11186" y="20125"/>
                  </a:cubicBezTo>
                  <a:cubicBezTo>
                    <a:pt x="8743" y="21125"/>
                    <a:pt x="7457" y="21325"/>
                    <a:pt x="5914" y="21425"/>
                  </a:cubicBezTo>
                  <a:cubicBezTo>
                    <a:pt x="4371" y="21525"/>
                    <a:pt x="2571" y="21525"/>
                    <a:pt x="1543" y="20825"/>
                  </a:cubicBezTo>
                  <a:cubicBezTo>
                    <a:pt x="514" y="20125"/>
                    <a:pt x="257" y="18725"/>
                    <a:pt x="0" y="17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044279" y="5043487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21600"/>
                    <a:pt x="12218" y="21600"/>
                    <a:pt x="15818" y="18000"/>
                  </a:cubicBezTo>
                  <a:cubicBezTo>
                    <a:pt x="19418" y="14400"/>
                    <a:pt x="2050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426221" y="4729457"/>
              <a:ext cx="424509" cy="21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68" fill="norm" stroke="1" extrusionOk="0">
                  <a:moveTo>
                    <a:pt x="597" y="4021"/>
                  </a:moveTo>
                  <a:cubicBezTo>
                    <a:pt x="274" y="3190"/>
                    <a:pt x="-48" y="2359"/>
                    <a:pt x="6" y="1632"/>
                  </a:cubicBezTo>
                  <a:cubicBezTo>
                    <a:pt x="59" y="905"/>
                    <a:pt x="489" y="282"/>
                    <a:pt x="1725" y="75"/>
                  </a:cubicBezTo>
                  <a:cubicBezTo>
                    <a:pt x="2961" y="-133"/>
                    <a:pt x="5003" y="75"/>
                    <a:pt x="6453" y="905"/>
                  </a:cubicBezTo>
                  <a:cubicBezTo>
                    <a:pt x="7904" y="1736"/>
                    <a:pt x="8764" y="3190"/>
                    <a:pt x="8871" y="5267"/>
                  </a:cubicBezTo>
                  <a:cubicBezTo>
                    <a:pt x="8979" y="7344"/>
                    <a:pt x="8334" y="10044"/>
                    <a:pt x="7367" y="12329"/>
                  </a:cubicBezTo>
                  <a:cubicBezTo>
                    <a:pt x="6400" y="14613"/>
                    <a:pt x="5110" y="16482"/>
                    <a:pt x="4251" y="17936"/>
                  </a:cubicBezTo>
                  <a:cubicBezTo>
                    <a:pt x="3391" y="19390"/>
                    <a:pt x="2961" y="20429"/>
                    <a:pt x="3122" y="20948"/>
                  </a:cubicBezTo>
                  <a:cubicBezTo>
                    <a:pt x="3283" y="21467"/>
                    <a:pt x="4036" y="21467"/>
                    <a:pt x="6077" y="21155"/>
                  </a:cubicBezTo>
                  <a:cubicBezTo>
                    <a:pt x="8119" y="20844"/>
                    <a:pt x="11451" y="20221"/>
                    <a:pt x="14245" y="19702"/>
                  </a:cubicBezTo>
                  <a:cubicBezTo>
                    <a:pt x="17039" y="19182"/>
                    <a:pt x="19295" y="18767"/>
                    <a:pt x="21552" y="18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377779" y="4852987"/>
              <a:ext cx="304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600"/>
                    <a:pt x="12000" y="9600"/>
                    <a:pt x="15600" y="6000"/>
                  </a:cubicBezTo>
                  <a:cubicBezTo>
                    <a:pt x="19200" y="2400"/>
                    <a:pt x="204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371429" y="4999037"/>
              <a:ext cx="323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5" y="17100"/>
                    <a:pt x="10729" y="12600"/>
                    <a:pt x="14329" y="9000"/>
                  </a:cubicBezTo>
                  <a:cubicBezTo>
                    <a:pt x="17929" y="5400"/>
                    <a:pt x="1976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586197" y="4796342"/>
              <a:ext cx="266887" cy="28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62" fill="norm" stroke="1" extrusionOk="0">
                  <a:moveTo>
                    <a:pt x="1622" y="442"/>
                  </a:moveTo>
                  <a:cubicBezTo>
                    <a:pt x="771" y="282"/>
                    <a:pt x="-79" y="122"/>
                    <a:pt x="6" y="42"/>
                  </a:cubicBezTo>
                  <a:cubicBezTo>
                    <a:pt x="91" y="-38"/>
                    <a:pt x="1112" y="-38"/>
                    <a:pt x="3408" y="362"/>
                  </a:cubicBezTo>
                  <a:cubicBezTo>
                    <a:pt x="5704" y="762"/>
                    <a:pt x="9275" y="1562"/>
                    <a:pt x="12252" y="2442"/>
                  </a:cubicBezTo>
                  <a:cubicBezTo>
                    <a:pt x="15228" y="3322"/>
                    <a:pt x="17609" y="4282"/>
                    <a:pt x="19140" y="5082"/>
                  </a:cubicBezTo>
                  <a:cubicBezTo>
                    <a:pt x="20671" y="5882"/>
                    <a:pt x="21351" y="6522"/>
                    <a:pt x="21436" y="7802"/>
                  </a:cubicBezTo>
                  <a:cubicBezTo>
                    <a:pt x="21521" y="9082"/>
                    <a:pt x="21011" y="11002"/>
                    <a:pt x="19735" y="12762"/>
                  </a:cubicBezTo>
                  <a:cubicBezTo>
                    <a:pt x="18460" y="14522"/>
                    <a:pt x="16419" y="16122"/>
                    <a:pt x="15228" y="17562"/>
                  </a:cubicBezTo>
                  <a:cubicBezTo>
                    <a:pt x="14038" y="19002"/>
                    <a:pt x="13697" y="20282"/>
                    <a:pt x="13357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5260429" y="4776787"/>
              <a:ext cx="1714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295"/>
                    <a:pt x="6400" y="6590"/>
                    <a:pt x="9867" y="9824"/>
                  </a:cubicBezTo>
                  <a:cubicBezTo>
                    <a:pt x="13333" y="13058"/>
                    <a:pt x="17067" y="16231"/>
                    <a:pt x="19067" y="18183"/>
                  </a:cubicBezTo>
                  <a:cubicBezTo>
                    <a:pt x="21067" y="20136"/>
                    <a:pt x="21333" y="208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5268023" y="4793547"/>
              <a:ext cx="182907" cy="38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74" fill="norm" stroke="1" extrusionOk="0">
                  <a:moveTo>
                    <a:pt x="21210" y="1190"/>
                  </a:moveTo>
                  <a:cubicBezTo>
                    <a:pt x="21210" y="482"/>
                    <a:pt x="21210" y="-226"/>
                    <a:pt x="20474" y="69"/>
                  </a:cubicBezTo>
                  <a:cubicBezTo>
                    <a:pt x="19737" y="364"/>
                    <a:pt x="18265" y="1663"/>
                    <a:pt x="15687" y="4023"/>
                  </a:cubicBezTo>
                  <a:cubicBezTo>
                    <a:pt x="13110" y="6384"/>
                    <a:pt x="9428" y="9807"/>
                    <a:pt x="6483" y="12581"/>
                  </a:cubicBezTo>
                  <a:cubicBezTo>
                    <a:pt x="3537" y="15354"/>
                    <a:pt x="1328" y="17479"/>
                    <a:pt x="469" y="18836"/>
                  </a:cubicBezTo>
                  <a:cubicBezTo>
                    <a:pt x="-390" y="20194"/>
                    <a:pt x="101" y="20784"/>
                    <a:pt x="592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641429" y="4935537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622379" y="5062537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092947" y="4764087"/>
              <a:ext cx="164433" cy="35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41" fill="norm" stroke="1" extrusionOk="0">
                  <a:moveTo>
                    <a:pt x="21513" y="0"/>
                  </a:moveTo>
                  <a:cubicBezTo>
                    <a:pt x="18467" y="129"/>
                    <a:pt x="15421" y="257"/>
                    <a:pt x="11821" y="643"/>
                  </a:cubicBezTo>
                  <a:cubicBezTo>
                    <a:pt x="8221" y="1029"/>
                    <a:pt x="4067" y="1671"/>
                    <a:pt x="1990" y="2314"/>
                  </a:cubicBezTo>
                  <a:cubicBezTo>
                    <a:pt x="-87" y="2957"/>
                    <a:pt x="-87" y="3600"/>
                    <a:pt x="51" y="4564"/>
                  </a:cubicBezTo>
                  <a:cubicBezTo>
                    <a:pt x="190" y="5529"/>
                    <a:pt x="467" y="6814"/>
                    <a:pt x="744" y="7843"/>
                  </a:cubicBezTo>
                  <a:cubicBezTo>
                    <a:pt x="1021" y="8871"/>
                    <a:pt x="1298" y="9643"/>
                    <a:pt x="2267" y="9836"/>
                  </a:cubicBezTo>
                  <a:cubicBezTo>
                    <a:pt x="3236" y="10029"/>
                    <a:pt x="4898" y="9643"/>
                    <a:pt x="6559" y="9450"/>
                  </a:cubicBezTo>
                  <a:cubicBezTo>
                    <a:pt x="8221" y="9257"/>
                    <a:pt x="9882" y="9257"/>
                    <a:pt x="12375" y="10093"/>
                  </a:cubicBezTo>
                  <a:cubicBezTo>
                    <a:pt x="14867" y="10929"/>
                    <a:pt x="18190" y="12600"/>
                    <a:pt x="19851" y="14079"/>
                  </a:cubicBezTo>
                  <a:cubicBezTo>
                    <a:pt x="21513" y="15557"/>
                    <a:pt x="21513" y="16843"/>
                    <a:pt x="19851" y="18064"/>
                  </a:cubicBezTo>
                  <a:cubicBezTo>
                    <a:pt x="18190" y="19286"/>
                    <a:pt x="14867" y="20443"/>
                    <a:pt x="12236" y="21021"/>
                  </a:cubicBezTo>
                  <a:cubicBezTo>
                    <a:pt x="9605" y="21600"/>
                    <a:pt x="7667" y="21600"/>
                    <a:pt x="6005" y="21471"/>
                  </a:cubicBezTo>
                  <a:cubicBezTo>
                    <a:pt x="4344" y="21343"/>
                    <a:pt x="2959" y="21086"/>
                    <a:pt x="2821" y="20764"/>
                  </a:cubicBezTo>
                  <a:cubicBezTo>
                    <a:pt x="2682" y="20443"/>
                    <a:pt x="3790" y="20057"/>
                    <a:pt x="4898" y="19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6393672" y="4776515"/>
              <a:ext cx="143108" cy="37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94" fill="norm" stroke="1" extrusionOk="0">
                  <a:moveTo>
                    <a:pt x="21476" y="1107"/>
                  </a:moveTo>
                  <a:cubicBezTo>
                    <a:pt x="20523" y="501"/>
                    <a:pt x="19570" y="-106"/>
                    <a:pt x="18141" y="15"/>
                  </a:cubicBezTo>
                  <a:cubicBezTo>
                    <a:pt x="16711" y="137"/>
                    <a:pt x="14805" y="986"/>
                    <a:pt x="11947" y="2867"/>
                  </a:cubicBezTo>
                  <a:cubicBezTo>
                    <a:pt x="9088" y="4748"/>
                    <a:pt x="5276" y="7660"/>
                    <a:pt x="3052" y="10573"/>
                  </a:cubicBezTo>
                  <a:cubicBezTo>
                    <a:pt x="829" y="13485"/>
                    <a:pt x="194" y="16397"/>
                    <a:pt x="35" y="18157"/>
                  </a:cubicBezTo>
                  <a:cubicBezTo>
                    <a:pt x="-124" y="19916"/>
                    <a:pt x="194" y="20523"/>
                    <a:pt x="2417" y="20887"/>
                  </a:cubicBezTo>
                  <a:cubicBezTo>
                    <a:pt x="4641" y="21251"/>
                    <a:pt x="8770" y="21373"/>
                    <a:pt x="12900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6586449" y="4853457"/>
              <a:ext cx="249052" cy="22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21" fill="norm" stroke="1" extrusionOk="0">
                  <a:moveTo>
                    <a:pt x="3908" y="3657"/>
                  </a:moveTo>
                  <a:cubicBezTo>
                    <a:pt x="2819" y="3245"/>
                    <a:pt x="1730" y="2834"/>
                    <a:pt x="1639" y="2525"/>
                  </a:cubicBezTo>
                  <a:cubicBezTo>
                    <a:pt x="1549" y="2217"/>
                    <a:pt x="2456" y="2011"/>
                    <a:pt x="4997" y="1703"/>
                  </a:cubicBezTo>
                  <a:cubicBezTo>
                    <a:pt x="7539" y="1394"/>
                    <a:pt x="11713" y="983"/>
                    <a:pt x="14436" y="674"/>
                  </a:cubicBezTo>
                  <a:cubicBezTo>
                    <a:pt x="17159" y="365"/>
                    <a:pt x="18429" y="160"/>
                    <a:pt x="19518" y="57"/>
                  </a:cubicBezTo>
                  <a:cubicBezTo>
                    <a:pt x="20607" y="-46"/>
                    <a:pt x="21515" y="-46"/>
                    <a:pt x="21333" y="365"/>
                  </a:cubicBezTo>
                  <a:cubicBezTo>
                    <a:pt x="21152" y="777"/>
                    <a:pt x="19881" y="1600"/>
                    <a:pt x="17703" y="3451"/>
                  </a:cubicBezTo>
                  <a:cubicBezTo>
                    <a:pt x="15525" y="5303"/>
                    <a:pt x="12439" y="8183"/>
                    <a:pt x="9717" y="10651"/>
                  </a:cubicBezTo>
                  <a:cubicBezTo>
                    <a:pt x="6994" y="13120"/>
                    <a:pt x="4634" y="15177"/>
                    <a:pt x="2910" y="16925"/>
                  </a:cubicBezTo>
                  <a:cubicBezTo>
                    <a:pt x="1186" y="18674"/>
                    <a:pt x="97" y="20114"/>
                    <a:pt x="6" y="20834"/>
                  </a:cubicBezTo>
                  <a:cubicBezTo>
                    <a:pt x="-85" y="21554"/>
                    <a:pt x="823" y="21554"/>
                    <a:pt x="3545" y="21143"/>
                  </a:cubicBezTo>
                  <a:cubicBezTo>
                    <a:pt x="6268" y="20731"/>
                    <a:pt x="10806" y="19908"/>
                    <a:pt x="14073" y="19600"/>
                  </a:cubicBezTo>
                  <a:cubicBezTo>
                    <a:pt x="17340" y="19291"/>
                    <a:pt x="19337" y="19497"/>
                    <a:pt x="21333" y="19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962229" y="4967287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9200"/>
                    <a:pt x="12065" y="16800"/>
                    <a:pt x="15665" y="13200"/>
                  </a:cubicBezTo>
                  <a:cubicBezTo>
                    <a:pt x="19265" y="9600"/>
                    <a:pt x="20432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7057479" y="4872037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5000"/>
                    <a:pt x="2057" y="10000"/>
                    <a:pt x="2571" y="13000"/>
                  </a:cubicBezTo>
                  <a:cubicBezTo>
                    <a:pt x="3086" y="16000"/>
                    <a:pt x="3086" y="17000"/>
                    <a:pt x="3086" y="18000"/>
                  </a:cubicBezTo>
                  <a:cubicBezTo>
                    <a:pt x="3086" y="19000"/>
                    <a:pt x="3086" y="20000"/>
                    <a:pt x="6171" y="20600"/>
                  </a:cubicBezTo>
                  <a:cubicBezTo>
                    <a:pt x="9257" y="21200"/>
                    <a:pt x="15429" y="21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260679" y="4817972"/>
              <a:ext cx="228601" cy="23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455"/>
                  </a:moveTo>
                  <a:cubicBezTo>
                    <a:pt x="800" y="683"/>
                    <a:pt x="1600" y="-88"/>
                    <a:pt x="3300" y="8"/>
                  </a:cubicBezTo>
                  <a:cubicBezTo>
                    <a:pt x="5000" y="105"/>
                    <a:pt x="7600" y="1069"/>
                    <a:pt x="9200" y="3094"/>
                  </a:cubicBezTo>
                  <a:cubicBezTo>
                    <a:pt x="10800" y="5119"/>
                    <a:pt x="11400" y="8205"/>
                    <a:pt x="10100" y="11098"/>
                  </a:cubicBezTo>
                  <a:cubicBezTo>
                    <a:pt x="8800" y="13991"/>
                    <a:pt x="5600" y="16691"/>
                    <a:pt x="3600" y="18426"/>
                  </a:cubicBezTo>
                  <a:cubicBezTo>
                    <a:pt x="1600" y="20162"/>
                    <a:pt x="800" y="20933"/>
                    <a:pt x="1100" y="21223"/>
                  </a:cubicBezTo>
                  <a:cubicBezTo>
                    <a:pt x="1400" y="21512"/>
                    <a:pt x="2800" y="21319"/>
                    <a:pt x="5900" y="20741"/>
                  </a:cubicBezTo>
                  <a:cubicBezTo>
                    <a:pt x="9000" y="20162"/>
                    <a:pt x="13800" y="19198"/>
                    <a:pt x="16700" y="18426"/>
                  </a:cubicBezTo>
                  <a:cubicBezTo>
                    <a:pt x="19600" y="17655"/>
                    <a:pt x="20600" y="17076"/>
                    <a:pt x="21600" y="16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470229" y="4726982"/>
              <a:ext cx="164334" cy="43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45" fill="norm" stroke="1" extrusionOk="0">
                  <a:moveTo>
                    <a:pt x="0" y="266"/>
                  </a:moveTo>
                  <a:cubicBezTo>
                    <a:pt x="1367" y="56"/>
                    <a:pt x="2734" y="-155"/>
                    <a:pt x="4922" y="161"/>
                  </a:cubicBezTo>
                  <a:cubicBezTo>
                    <a:pt x="7109" y="477"/>
                    <a:pt x="10116" y="1320"/>
                    <a:pt x="13534" y="3533"/>
                  </a:cubicBezTo>
                  <a:cubicBezTo>
                    <a:pt x="16952" y="5745"/>
                    <a:pt x="20780" y="9328"/>
                    <a:pt x="21190" y="12384"/>
                  </a:cubicBezTo>
                  <a:cubicBezTo>
                    <a:pt x="21600" y="15439"/>
                    <a:pt x="18592" y="17968"/>
                    <a:pt x="15448" y="19390"/>
                  </a:cubicBezTo>
                  <a:cubicBezTo>
                    <a:pt x="12304" y="20813"/>
                    <a:pt x="9023" y="21129"/>
                    <a:pt x="5742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67729" y="5792787"/>
              <a:ext cx="108013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" y="21228"/>
                    <a:pt x="271" y="20855"/>
                    <a:pt x="419" y="20421"/>
                  </a:cubicBezTo>
                  <a:cubicBezTo>
                    <a:pt x="567" y="19986"/>
                    <a:pt x="728" y="19490"/>
                    <a:pt x="885" y="18993"/>
                  </a:cubicBezTo>
                  <a:cubicBezTo>
                    <a:pt x="1041" y="18497"/>
                    <a:pt x="1194" y="18000"/>
                    <a:pt x="1357" y="17566"/>
                  </a:cubicBezTo>
                  <a:cubicBezTo>
                    <a:pt x="1520" y="17131"/>
                    <a:pt x="1693" y="16759"/>
                    <a:pt x="1862" y="16324"/>
                  </a:cubicBezTo>
                  <a:cubicBezTo>
                    <a:pt x="2032" y="15890"/>
                    <a:pt x="2197" y="15393"/>
                    <a:pt x="2366" y="14959"/>
                  </a:cubicBezTo>
                  <a:cubicBezTo>
                    <a:pt x="2535" y="14524"/>
                    <a:pt x="2709" y="14152"/>
                    <a:pt x="2897" y="13779"/>
                  </a:cubicBezTo>
                  <a:cubicBezTo>
                    <a:pt x="3086" y="13407"/>
                    <a:pt x="3289" y="13034"/>
                    <a:pt x="3471" y="12600"/>
                  </a:cubicBezTo>
                  <a:cubicBezTo>
                    <a:pt x="3653" y="12166"/>
                    <a:pt x="3814" y="11669"/>
                    <a:pt x="3975" y="11234"/>
                  </a:cubicBezTo>
                  <a:cubicBezTo>
                    <a:pt x="4135" y="10800"/>
                    <a:pt x="4296" y="10428"/>
                    <a:pt x="4466" y="9993"/>
                  </a:cubicBezTo>
                  <a:cubicBezTo>
                    <a:pt x="4635" y="9559"/>
                    <a:pt x="4813" y="9062"/>
                    <a:pt x="4990" y="8628"/>
                  </a:cubicBezTo>
                  <a:cubicBezTo>
                    <a:pt x="5168" y="8193"/>
                    <a:pt x="5346" y="7821"/>
                    <a:pt x="5479" y="7510"/>
                  </a:cubicBezTo>
                  <a:cubicBezTo>
                    <a:pt x="5613" y="7200"/>
                    <a:pt x="5702" y="6952"/>
                    <a:pt x="5797" y="6766"/>
                  </a:cubicBezTo>
                  <a:cubicBezTo>
                    <a:pt x="5892" y="6579"/>
                    <a:pt x="5994" y="6455"/>
                    <a:pt x="6093" y="6269"/>
                  </a:cubicBezTo>
                  <a:cubicBezTo>
                    <a:pt x="6193" y="6083"/>
                    <a:pt x="6290" y="5834"/>
                    <a:pt x="6385" y="5648"/>
                  </a:cubicBezTo>
                  <a:cubicBezTo>
                    <a:pt x="6480" y="5462"/>
                    <a:pt x="6574" y="5338"/>
                    <a:pt x="6726" y="5090"/>
                  </a:cubicBezTo>
                  <a:cubicBezTo>
                    <a:pt x="6878" y="4841"/>
                    <a:pt x="7090" y="4469"/>
                    <a:pt x="7238" y="4221"/>
                  </a:cubicBezTo>
                  <a:cubicBezTo>
                    <a:pt x="7386" y="3972"/>
                    <a:pt x="7471" y="3848"/>
                    <a:pt x="7568" y="3724"/>
                  </a:cubicBezTo>
                  <a:cubicBezTo>
                    <a:pt x="7666" y="3600"/>
                    <a:pt x="7776" y="3476"/>
                    <a:pt x="7884" y="3352"/>
                  </a:cubicBezTo>
                  <a:cubicBezTo>
                    <a:pt x="7992" y="3228"/>
                    <a:pt x="8097" y="3103"/>
                    <a:pt x="8258" y="2917"/>
                  </a:cubicBezTo>
                  <a:cubicBezTo>
                    <a:pt x="8419" y="2731"/>
                    <a:pt x="8635" y="2483"/>
                    <a:pt x="8808" y="2297"/>
                  </a:cubicBezTo>
                  <a:cubicBezTo>
                    <a:pt x="8982" y="2110"/>
                    <a:pt x="9113" y="1986"/>
                    <a:pt x="9236" y="1862"/>
                  </a:cubicBezTo>
                  <a:cubicBezTo>
                    <a:pt x="9359" y="1738"/>
                    <a:pt x="9473" y="1614"/>
                    <a:pt x="9585" y="1490"/>
                  </a:cubicBezTo>
                  <a:cubicBezTo>
                    <a:pt x="9697" y="1366"/>
                    <a:pt x="9807" y="1241"/>
                    <a:pt x="9924" y="1117"/>
                  </a:cubicBezTo>
                  <a:cubicBezTo>
                    <a:pt x="10040" y="993"/>
                    <a:pt x="10163" y="869"/>
                    <a:pt x="10290" y="807"/>
                  </a:cubicBezTo>
                  <a:cubicBezTo>
                    <a:pt x="10417" y="745"/>
                    <a:pt x="10548" y="745"/>
                    <a:pt x="10675" y="683"/>
                  </a:cubicBezTo>
                  <a:cubicBezTo>
                    <a:pt x="10802" y="621"/>
                    <a:pt x="10925" y="497"/>
                    <a:pt x="11109" y="372"/>
                  </a:cubicBezTo>
                  <a:cubicBezTo>
                    <a:pt x="11293" y="248"/>
                    <a:pt x="11539" y="124"/>
                    <a:pt x="11731" y="62"/>
                  </a:cubicBezTo>
                  <a:cubicBezTo>
                    <a:pt x="11924" y="0"/>
                    <a:pt x="12063" y="0"/>
                    <a:pt x="12197" y="0"/>
                  </a:cubicBezTo>
                  <a:cubicBezTo>
                    <a:pt x="12330" y="0"/>
                    <a:pt x="12457" y="0"/>
                    <a:pt x="12646" y="0"/>
                  </a:cubicBezTo>
                  <a:cubicBezTo>
                    <a:pt x="12834" y="0"/>
                    <a:pt x="13084" y="0"/>
                    <a:pt x="13274" y="0"/>
                  </a:cubicBezTo>
                  <a:cubicBezTo>
                    <a:pt x="13465" y="0"/>
                    <a:pt x="13596" y="0"/>
                    <a:pt x="13725" y="0"/>
                  </a:cubicBezTo>
                  <a:cubicBezTo>
                    <a:pt x="13854" y="0"/>
                    <a:pt x="13981" y="0"/>
                    <a:pt x="14102" y="0"/>
                  </a:cubicBezTo>
                  <a:cubicBezTo>
                    <a:pt x="14222" y="0"/>
                    <a:pt x="14337" y="0"/>
                    <a:pt x="14457" y="62"/>
                  </a:cubicBezTo>
                  <a:cubicBezTo>
                    <a:pt x="14578" y="124"/>
                    <a:pt x="14705" y="248"/>
                    <a:pt x="14832" y="372"/>
                  </a:cubicBezTo>
                  <a:cubicBezTo>
                    <a:pt x="14959" y="497"/>
                    <a:pt x="15086" y="621"/>
                    <a:pt x="15211" y="745"/>
                  </a:cubicBezTo>
                  <a:cubicBezTo>
                    <a:pt x="15335" y="869"/>
                    <a:pt x="15458" y="993"/>
                    <a:pt x="15581" y="1117"/>
                  </a:cubicBezTo>
                  <a:cubicBezTo>
                    <a:pt x="15704" y="1241"/>
                    <a:pt x="15826" y="1366"/>
                    <a:pt x="15943" y="1428"/>
                  </a:cubicBezTo>
                  <a:cubicBezTo>
                    <a:pt x="16059" y="1490"/>
                    <a:pt x="16169" y="1490"/>
                    <a:pt x="16281" y="1552"/>
                  </a:cubicBezTo>
                  <a:cubicBezTo>
                    <a:pt x="16394" y="1614"/>
                    <a:pt x="16508" y="1738"/>
                    <a:pt x="16629" y="1862"/>
                  </a:cubicBezTo>
                  <a:cubicBezTo>
                    <a:pt x="16749" y="1986"/>
                    <a:pt x="16876" y="2110"/>
                    <a:pt x="16997" y="2234"/>
                  </a:cubicBezTo>
                  <a:cubicBezTo>
                    <a:pt x="17117" y="2359"/>
                    <a:pt x="17232" y="2483"/>
                    <a:pt x="17335" y="2545"/>
                  </a:cubicBezTo>
                  <a:cubicBezTo>
                    <a:pt x="17439" y="2607"/>
                    <a:pt x="17532" y="2607"/>
                    <a:pt x="17642" y="2669"/>
                  </a:cubicBezTo>
                  <a:cubicBezTo>
                    <a:pt x="17752" y="2731"/>
                    <a:pt x="17879" y="2855"/>
                    <a:pt x="17989" y="2979"/>
                  </a:cubicBezTo>
                  <a:cubicBezTo>
                    <a:pt x="18099" y="3103"/>
                    <a:pt x="18193" y="3228"/>
                    <a:pt x="18292" y="3290"/>
                  </a:cubicBezTo>
                  <a:cubicBezTo>
                    <a:pt x="18392" y="3352"/>
                    <a:pt x="18497" y="3352"/>
                    <a:pt x="18601" y="3414"/>
                  </a:cubicBezTo>
                  <a:cubicBezTo>
                    <a:pt x="18705" y="3476"/>
                    <a:pt x="18806" y="3600"/>
                    <a:pt x="18946" y="3724"/>
                  </a:cubicBezTo>
                  <a:cubicBezTo>
                    <a:pt x="19086" y="3848"/>
                    <a:pt x="19263" y="3972"/>
                    <a:pt x="19435" y="4097"/>
                  </a:cubicBezTo>
                  <a:cubicBezTo>
                    <a:pt x="19606" y="4221"/>
                    <a:pt x="19771" y="4345"/>
                    <a:pt x="19964" y="4469"/>
                  </a:cubicBezTo>
                  <a:cubicBezTo>
                    <a:pt x="20157" y="4593"/>
                    <a:pt x="20377" y="4717"/>
                    <a:pt x="20571" y="4779"/>
                  </a:cubicBezTo>
                  <a:cubicBezTo>
                    <a:pt x="20766" y="4841"/>
                    <a:pt x="20935" y="4841"/>
                    <a:pt x="21103" y="4841"/>
                  </a:cubicBezTo>
                  <a:cubicBezTo>
                    <a:pt x="21270" y="4841"/>
                    <a:pt x="21435" y="4841"/>
                    <a:pt x="21600" y="4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289643" y="160337"/>
              <a:ext cx="37837" cy="98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9050" y="1252"/>
                    <a:pt x="16650" y="2503"/>
                    <a:pt x="15450" y="4079"/>
                  </a:cubicBezTo>
                  <a:cubicBezTo>
                    <a:pt x="14250" y="5655"/>
                    <a:pt x="14250" y="7555"/>
                    <a:pt x="13650" y="9456"/>
                  </a:cubicBezTo>
                  <a:cubicBezTo>
                    <a:pt x="13050" y="11356"/>
                    <a:pt x="11850" y="13257"/>
                    <a:pt x="10050" y="15088"/>
                  </a:cubicBezTo>
                  <a:cubicBezTo>
                    <a:pt x="8250" y="16918"/>
                    <a:pt x="5850" y="18680"/>
                    <a:pt x="4050" y="19676"/>
                  </a:cubicBezTo>
                  <a:cubicBezTo>
                    <a:pt x="2250" y="20673"/>
                    <a:pt x="1050" y="20905"/>
                    <a:pt x="450" y="21136"/>
                  </a:cubicBezTo>
                  <a:cubicBezTo>
                    <a:pt x="-150" y="21368"/>
                    <a:pt x="-150" y="21600"/>
                    <a:pt x="450" y="21600"/>
                  </a:cubicBezTo>
                  <a:cubicBezTo>
                    <a:pt x="1050" y="21600"/>
                    <a:pt x="2250" y="21368"/>
                    <a:pt x="4050" y="21136"/>
                  </a:cubicBezTo>
                  <a:cubicBezTo>
                    <a:pt x="5850" y="20905"/>
                    <a:pt x="8250" y="20673"/>
                    <a:pt x="10650" y="2044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302079" y="0"/>
              <a:ext cx="2391013" cy="115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21" fill="norm" stroke="1" extrusionOk="0">
                  <a:moveTo>
                    <a:pt x="0" y="1564"/>
                  </a:moveTo>
                  <a:cubicBezTo>
                    <a:pt x="248" y="1446"/>
                    <a:pt x="497" y="1328"/>
                    <a:pt x="984" y="1210"/>
                  </a:cubicBezTo>
                  <a:cubicBezTo>
                    <a:pt x="1472" y="1092"/>
                    <a:pt x="2198" y="974"/>
                    <a:pt x="2934" y="856"/>
                  </a:cubicBezTo>
                  <a:cubicBezTo>
                    <a:pt x="3670" y="738"/>
                    <a:pt x="4416" y="620"/>
                    <a:pt x="5123" y="521"/>
                  </a:cubicBezTo>
                  <a:cubicBezTo>
                    <a:pt x="5830" y="423"/>
                    <a:pt x="6499" y="344"/>
                    <a:pt x="7178" y="285"/>
                  </a:cubicBezTo>
                  <a:cubicBezTo>
                    <a:pt x="7856" y="226"/>
                    <a:pt x="8544" y="187"/>
                    <a:pt x="9242" y="167"/>
                  </a:cubicBezTo>
                  <a:cubicBezTo>
                    <a:pt x="9940" y="148"/>
                    <a:pt x="10647" y="148"/>
                    <a:pt x="11345" y="167"/>
                  </a:cubicBezTo>
                  <a:cubicBezTo>
                    <a:pt x="12042" y="187"/>
                    <a:pt x="12731" y="226"/>
                    <a:pt x="13400" y="266"/>
                  </a:cubicBezTo>
                  <a:cubicBezTo>
                    <a:pt x="14069" y="305"/>
                    <a:pt x="14719" y="344"/>
                    <a:pt x="15407" y="364"/>
                  </a:cubicBezTo>
                  <a:cubicBezTo>
                    <a:pt x="16095" y="384"/>
                    <a:pt x="16821" y="384"/>
                    <a:pt x="17538" y="325"/>
                  </a:cubicBezTo>
                  <a:cubicBezTo>
                    <a:pt x="18255" y="266"/>
                    <a:pt x="18962" y="148"/>
                    <a:pt x="19526" y="69"/>
                  </a:cubicBezTo>
                  <a:cubicBezTo>
                    <a:pt x="20090" y="-10"/>
                    <a:pt x="20510" y="-49"/>
                    <a:pt x="20826" y="108"/>
                  </a:cubicBezTo>
                  <a:cubicBezTo>
                    <a:pt x="21141" y="266"/>
                    <a:pt x="21352" y="620"/>
                    <a:pt x="21466" y="1190"/>
                  </a:cubicBezTo>
                  <a:cubicBezTo>
                    <a:pt x="21581" y="1761"/>
                    <a:pt x="21600" y="2548"/>
                    <a:pt x="21590" y="3590"/>
                  </a:cubicBezTo>
                  <a:cubicBezTo>
                    <a:pt x="21581" y="4633"/>
                    <a:pt x="21543" y="5931"/>
                    <a:pt x="21504" y="7308"/>
                  </a:cubicBezTo>
                  <a:cubicBezTo>
                    <a:pt x="21466" y="8685"/>
                    <a:pt x="21428" y="10141"/>
                    <a:pt x="21409" y="11695"/>
                  </a:cubicBezTo>
                  <a:cubicBezTo>
                    <a:pt x="21390" y="13249"/>
                    <a:pt x="21390" y="14902"/>
                    <a:pt x="21371" y="16220"/>
                  </a:cubicBezTo>
                  <a:cubicBezTo>
                    <a:pt x="21352" y="17538"/>
                    <a:pt x="21313" y="18521"/>
                    <a:pt x="21179" y="19328"/>
                  </a:cubicBezTo>
                  <a:cubicBezTo>
                    <a:pt x="21046" y="20135"/>
                    <a:pt x="20816" y="20764"/>
                    <a:pt x="20396" y="21118"/>
                  </a:cubicBezTo>
                  <a:cubicBezTo>
                    <a:pt x="19975" y="21472"/>
                    <a:pt x="19364" y="21551"/>
                    <a:pt x="18742" y="21512"/>
                  </a:cubicBezTo>
                  <a:cubicBezTo>
                    <a:pt x="18121" y="21472"/>
                    <a:pt x="17490" y="21315"/>
                    <a:pt x="16869" y="21158"/>
                  </a:cubicBezTo>
                  <a:cubicBezTo>
                    <a:pt x="16248" y="21000"/>
                    <a:pt x="15636" y="20843"/>
                    <a:pt x="14967" y="20705"/>
                  </a:cubicBezTo>
                  <a:cubicBezTo>
                    <a:pt x="14298" y="20567"/>
                    <a:pt x="13572" y="20449"/>
                    <a:pt x="12731" y="20312"/>
                  </a:cubicBezTo>
                  <a:cubicBezTo>
                    <a:pt x="11890" y="20174"/>
                    <a:pt x="10934" y="20017"/>
                    <a:pt x="10064" y="19918"/>
                  </a:cubicBezTo>
                  <a:cubicBezTo>
                    <a:pt x="9194" y="19820"/>
                    <a:pt x="8411" y="19781"/>
                    <a:pt x="7646" y="19859"/>
                  </a:cubicBezTo>
                  <a:cubicBezTo>
                    <a:pt x="6881" y="19938"/>
                    <a:pt x="6136" y="20135"/>
                    <a:pt x="5467" y="20390"/>
                  </a:cubicBezTo>
                  <a:cubicBezTo>
                    <a:pt x="4798" y="20646"/>
                    <a:pt x="4205" y="20961"/>
                    <a:pt x="3613" y="2127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03712" y="6287004"/>
              <a:ext cx="167940" cy="4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74" fill="norm" stroke="1" extrusionOk="0">
                  <a:moveTo>
                    <a:pt x="1067" y="4675"/>
                  </a:moveTo>
                  <a:cubicBezTo>
                    <a:pt x="533" y="7307"/>
                    <a:pt x="0" y="9939"/>
                    <a:pt x="0" y="12571"/>
                  </a:cubicBezTo>
                  <a:cubicBezTo>
                    <a:pt x="0" y="15203"/>
                    <a:pt x="533" y="17835"/>
                    <a:pt x="933" y="19377"/>
                  </a:cubicBezTo>
                  <a:cubicBezTo>
                    <a:pt x="1333" y="20920"/>
                    <a:pt x="1600" y="21374"/>
                    <a:pt x="1733" y="21374"/>
                  </a:cubicBezTo>
                  <a:cubicBezTo>
                    <a:pt x="1867" y="21374"/>
                    <a:pt x="1867" y="20920"/>
                    <a:pt x="1733" y="19105"/>
                  </a:cubicBezTo>
                  <a:cubicBezTo>
                    <a:pt x="1600" y="17290"/>
                    <a:pt x="1333" y="14113"/>
                    <a:pt x="1200" y="11164"/>
                  </a:cubicBezTo>
                  <a:cubicBezTo>
                    <a:pt x="1067" y="8214"/>
                    <a:pt x="1067" y="5492"/>
                    <a:pt x="2000" y="3586"/>
                  </a:cubicBezTo>
                  <a:cubicBezTo>
                    <a:pt x="2933" y="1680"/>
                    <a:pt x="4800" y="591"/>
                    <a:pt x="7600" y="182"/>
                  </a:cubicBezTo>
                  <a:cubicBezTo>
                    <a:pt x="10400" y="-226"/>
                    <a:pt x="14133" y="46"/>
                    <a:pt x="16933" y="1045"/>
                  </a:cubicBezTo>
                  <a:cubicBezTo>
                    <a:pt x="19733" y="2043"/>
                    <a:pt x="21600" y="3767"/>
                    <a:pt x="21067" y="5356"/>
                  </a:cubicBezTo>
                  <a:cubicBezTo>
                    <a:pt x="20533" y="6944"/>
                    <a:pt x="17600" y="8396"/>
                    <a:pt x="14000" y="9258"/>
                  </a:cubicBezTo>
                  <a:cubicBezTo>
                    <a:pt x="10400" y="10120"/>
                    <a:pt x="6133" y="10392"/>
                    <a:pt x="1867" y="10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510992" y="6529379"/>
              <a:ext cx="139338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468" fill="norm" stroke="1" extrusionOk="0">
                  <a:moveTo>
                    <a:pt x="912" y="20468"/>
                  </a:moveTo>
                  <a:cubicBezTo>
                    <a:pt x="267" y="14784"/>
                    <a:pt x="-378" y="9100"/>
                    <a:pt x="267" y="5121"/>
                  </a:cubicBezTo>
                  <a:cubicBezTo>
                    <a:pt x="912" y="1142"/>
                    <a:pt x="2846" y="-1132"/>
                    <a:pt x="6553" y="573"/>
                  </a:cubicBezTo>
                  <a:cubicBezTo>
                    <a:pt x="10261" y="2279"/>
                    <a:pt x="15741" y="7963"/>
                    <a:pt x="21222" y="13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510629" y="668178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8000"/>
                    <a:pt x="10133" y="14400"/>
                    <a:pt x="13733" y="10800"/>
                  </a:cubicBezTo>
                  <a:cubicBezTo>
                    <a:pt x="17333" y="7200"/>
                    <a:pt x="1946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088479" y="6222218"/>
              <a:ext cx="134437" cy="50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81" fill="norm" stroke="1" extrusionOk="0">
                  <a:moveTo>
                    <a:pt x="0" y="9011"/>
                  </a:moveTo>
                  <a:cubicBezTo>
                    <a:pt x="1329" y="12431"/>
                    <a:pt x="2658" y="15851"/>
                    <a:pt x="3489" y="17786"/>
                  </a:cubicBezTo>
                  <a:cubicBezTo>
                    <a:pt x="4320" y="19721"/>
                    <a:pt x="4652" y="20171"/>
                    <a:pt x="4985" y="20621"/>
                  </a:cubicBezTo>
                  <a:cubicBezTo>
                    <a:pt x="5317" y="21071"/>
                    <a:pt x="5649" y="21521"/>
                    <a:pt x="5815" y="21341"/>
                  </a:cubicBezTo>
                  <a:cubicBezTo>
                    <a:pt x="5982" y="21161"/>
                    <a:pt x="5982" y="20351"/>
                    <a:pt x="5649" y="18506"/>
                  </a:cubicBezTo>
                  <a:cubicBezTo>
                    <a:pt x="5317" y="16661"/>
                    <a:pt x="4652" y="13781"/>
                    <a:pt x="3822" y="10946"/>
                  </a:cubicBezTo>
                  <a:cubicBezTo>
                    <a:pt x="2991" y="8111"/>
                    <a:pt x="1994" y="5321"/>
                    <a:pt x="1495" y="3656"/>
                  </a:cubicBezTo>
                  <a:cubicBezTo>
                    <a:pt x="997" y="1991"/>
                    <a:pt x="997" y="1451"/>
                    <a:pt x="1495" y="1001"/>
                  </a:cubicBezTo>
                  <a:cubicBezTo>
                    <a:pt x="1994" y="551"/>
                    <a:pt x="2991" y="191"/>
                    <a:pt x="4486" y="56"/>
                  </a:cubicBezTo>
                  <a:cubicBezTo>
                    <a:pt x="5982" y="-79"/>
                    <a:pt x="7975" y="11"/>
                    <a:pt x="10800" y="551"/>
                  </a:cubicBezTo>
                  <a:cubicBezTo>
                    <a:pt x="13625" y="1091"/>
                    <a:pt x="17280" y="2081"/>
                    <a:pt x="19274" y="3026"/>
                  </a:cubicBezTo>
                  <a:cubicBezTo>
                    <a:pt x="21268" y="3971"/>
                    <a:pt x="21600" y="4871"/>
                    <a:pt x="20437" y="5681"/>
                  </a:cubicBezTo>
                  <a:cubicBezTo>
                    <a:pt x="19274" y="6491"/>
                    <a:pt x="16615" y="7211"/>
                    <a:pt x="14455" y="7661"/>
                  </a:cubicBezTo>
                  <a:cubicBezTo>
                    <a:pt x="12295" y="8111"/>
                    <a:pt x="10634" y="8291"/>
                    <a:pt x="8972" y="8381"/>
                  </a:cubicBezTo>
                  <a:cubicBezTo>
                    <a:pt x="7311" y="8471"/>
                    <a:pt x="5649" y="8471"/>
                    <a:pt x="4486" y="8246"/>
                  </a:cubicBezTo>
                  <a:cubicBezTo>
                    <a:pt x="3323" y="8021"/>
                    <a:pt x="2658" y="7571"/>
                    <a:pt x="3157" y="7391"/>
                  </a:cubicBezTo>
                  <a:cubicBezTo>
                    <a:pt x="3655" y="7211"/>
                    <a:pt x="5317" y="7301"/>
                    <a:pt x="6978" y="7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234892" y="6389687"/>
              <a:ext cx="158388" cy="24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16" fill="norm" stroke="1" extrusionOk="0">
                  <a:moveTo>
                    <a:pt x="804" y="8237"/>
                  </a:moveTo>
                  <a:cubicBezTo>
                    <a:pt x="235" y="6956"/>
                    <a:pt x="-333" y="5675"/>
                    <a:pt x="235" y="4942"/>
                  </a:cubicBezTo>
                  <a:cubicBezTo>
                    <a:pt x="804" y="4210"/>
                    <a:pt x="2509" y="4027"/>
                    <a:pt x="3930" y="4210"/>
                  </a:cubicBezTo>
                  <a:cubicBezTo>
                    <a:pt x="5351" y="4393"/>
                    <a:pt x="6488" y="4942"/>
                    <a:pt x="7483" y="7139"/>
                  </a:cubicBezTo>
                  <a:cubicBezTo>
                    <a:pt x="8478" y="9336"/>
                    <a:pt x="9330" y="13180"/>
                    <a:pt x="9330" y="15742"/>
                  </a:cubicBezTo>
                  <a:cubicBezTo>
                    <a:pt x="9330" y="18305"/>
                    <a:pt x="8478" y="19586"/>
                    <a:pt x="7341" y="20410"/>
                  </a:cubicBezTo>
                  <a:cubicBezTo>
                    <a:pt x="6204" y="21234"/>
                    <a:pt x="4783" y="21600"/>
                    <a:pt x="3930" y="21325"/>
                  </a:cubicBezTo>
                  <a:cubicBezTo>
                    <a:pt x="3078" y="21051"/>
                    <a:pt x="2793" y="20136"/>
                    <a:pt x="3646" y="17115"/>
                  </a:cubicBezTo>
                  <a:cubicBezTo>
                    <a:pt x="4499" y="14095"/>
                    <a:pt x="6488" y="8969"/>
                    <a:pt x="9614" y="5766"/>
                  </a:cubicBezTo>
                  <a:cubicBezTo>
                    <a:pt x="12741" y="2563"/>
                    <a:pt x="17004" y="1281"/>
                    <a:pt x="212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500960" y="6253532"/>
              <a:ext cx="127270" cy="45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08" fill="norm" stroke="1" extrusionOk="0">
                  <a:moveTo>
                    <a:pt x="21291" y="3401"/>
                  </a:moveTo>
                  <a:cubicBezTo>
                    <a:pt x="21291" y="2906"/>
                    <a:pt x="21291" y="2410"/>
                    <a:pt x="21114" y="1766"/>
                  </a:cubicBezTo>
                  <a:cubicBezTo>
                    <a:pt x="20937" y="1122"/>
                    <a:pt x="20583" y="329"/>
                    <a:pt x="19521" y="82"/>
                  </a:cubicBezTo>
                  <a:cubicBezTo>
                    <a:pt x="18458" y="-166"/>
                    <a:pt x="16688" y="131"/>
                    <a:pt x="13855" y="1221"/>
                  </a:cubicBezTo>
                  <a:cubicBezTo>
                    <a:pt x="11022" y="2311"/>
                    <a:pt x="7127" y="4194"/>
                    <a:pt x="4294" y="7017"/>
                  </a:cubicBezTo>
                  <a:cubicBezTo>
                    <a:pt x="1461" y="9841"/>
                    <a:pt x="-309" y="13606"/>
                    <a:pt x="45" y="16183"/>
                  </a:cubicBezTo>
                  <a:cubicBezTo>
                    <a:pt x="399" y="18759"/>
                    <a:pt x="2878" y="20146"/>
                    <a:pt x="6242" y="20790"/>
                  </a:cubicBezTo>
                  <a:cubicBezTo>
                    <a:pt x="9606" y="21434"/>
                    <a:pt x="13855" y="21335"/>
                    <a:pt x="18104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742529" y="6351587"/>
              <a:ext cx="1905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913"/>
                    <a:pt x="7680" y="7826"/>
                    <a:pt x="11280" y="11426"/>
                  </a:cubicBezTo>
                  <a:cubicBezTo>
                    <a:pt x="14880" y="15026"/>
                    <a:pt x="18240" y="1831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793329" y="6307137"/>
              <a:ext cx="184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876" y="900"/>
                  </a:cubicBezTo>
                  <a:cubicBezTo>
                    <a:pt x="16634" y="1800"/>
                    <a:pt x="15393" y="3600"/>
                    <a:pt x="13407" y="6450"/>
                  </a:cubicBezTo>
                  <a:cubicBezTo>
                    <a:pt x="11421" y="9300"/>
                    <a:pt x="8690" y="13200"/>
                    <a:pt x="6331" y="15900"/>
                  </a:cubicBezTo>
                  <a:cubicBezTo>
                    <a:pt x="3972" y="18600"/>
                    <a:pt x="1986" y="20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2202818" y="6294437"/>
              <a:ext cx="19281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362" y="0"/>
                  </a:moveTo>
                  <a:cubicBezTo>
                    <a:pt x="5996" y="2571"/>
                    <a:pt x="11631" y="5143"/>
                    <a:pt x="14918" y="6686"/>
                  </a:cubicBezTo>
                  <a:cubicBezTo>
                    <a:pt x="18205" y="8229"/>
                    <a:pt x="19144" y="8743"/>
                    <a:pt x="19966" y="9429"/>
                  </a:cubicBezTo>
                  <a:cubicBezTo>
                    <a:pt x="20788" y="10114"/>
                    <a:pt x="21492" y="10971"/>
                    <a:pt x="21375" y="11743"/>
                  </a:cubicBezTo>
                  <a:cubicBezTo>
                    <a:pt x="21257" y="12514"/>
                    <a:pt x="20318" y="13200"/>
                    <a:pt x="16914" y="14571"/>
                  </a:cubicBezTo>
                  <a:cubicBezTo>
                    <a:pt x="13509" y="15943"/>
                    <a:pt x="7640" y="18000"/>
                    <a:pt x="4235" y="19286"/>
                  </a:cubicBezTo>
                  <a:cubicBezTo>
                    <a:pt x="831" y="20571"/>
                    <a:pt x="-108" y="21086"/>
                    <a:pt x="9" y="21343"/>
                  </a:cubicBezTo>
                  <a:cubicBezTo>
                    <a:pt x="127" y="21600"/>
                    <a:pt x="1301" y="21600"/>
                    <a:pt x="24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2557445" y="6244582"/>
              <a:ext cx="182035" cy="29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1339"/>
                  </a:moveTo>
                  <a:cubicBezTo>
                    <a:pt x="20847" y="713"/>
                    <a:pt x="20093" y="87"/>
                    <a:pt x="18209" y="8"/>
                  </a:cubicBezTo>
                  <a:cubicBezTo>
                    <a:pt x="16326" y="-70"/>
                    <a:pt x="13312" y="400"/>
                    <a:pt x="10172" y="1339"/>
                  </a:cubicBezTo>
                  <a:cubicBezTo>
                    <a:pt x="7033" y="2278"/>
                    <a:pt x="3767" y="3687"/>
                    <a:pt x="2009" y="4782"/>
                  </a:cubicBezTo>
                  <a:cubicBezTo>
                    <a:pt x="251" y="5878"/>
                    <a:pt x="0" y="6660"/>
                    <a:pt x="0" y="7443"/>
                  </a:cubicBezTo>
                  <a:cubicBezTo>
                    <a:pt x="0" y="8226"/>
                    <a:pt x="251" y="9008"/>
                    <a:pt x="879" y="9634"/>
                  </a:cubicBezTo>
                  <a:cubicBezTo>
                    <a:pt x="1507" y="10260"/>
                    <a:pt x="2512" y="10730"/>
                    <a:pt x="3516" y="10652"/>
                  </a:cubicBezTo>
                  <a:cubicBezTo>
                    <a:pt x="4521" y="10573"/>
                    <a:pt x="5526" y="9947"/>
                    <a:pt x="7284" y="9556"/>
                  </a:cubicBezTo>
                  <a:cubicBezTo>
                    <a:pt x="9042" y="9165"/>
                    <a:pt x="11553" y="9008"/>
                    <a:pt x="13563" y="9791"/>
                  </a:cubicBezTo>
                  <a:cubicBezTo>
                    <a:pt x="15572" y="10573"/>
                    <a:pt x="17079" y="12295"/>
                    <a:pt x="17079" y="14173"/>
                  </a:cubicBezTo>
                  <a:cubicBezTo>
                    <a:pt x="17079" y="16052"/>
                    <a:pt x="15572" y="18087"/>
                    <a:pt x="13437" y="19339"/>
                  </a:cubicBezTo>
                  <a:cubicBezTo>
                    <a:pt x="11302" y="20591"/>
                    <a:pt x="8540" y="21060"/>
                    <a:pt x="6530" y="21295"/>
                  </a:cubicBezTo>
                  <a:cubicBezTo>
                    <a:pt x="4521" y="21530"/>
                    <a:pt x="3265" y="21530"/>
                    <a:pt x="2763" y="21139"/>
                  </a:cubicBezTo>
                  <a:cubicBezTo>
                    <a:pt x="2260" y="20747"/>
                    <a:pt x="2512" y="19965"/>
                    <a:pt x="4898" y="18947"/>
                  </a:cubicBezTo>
                  <a:cubicBezTo>
                    <a:pt x="7284" y="17930"/>
                    <a:pt x="11805" y="16678"/>
                    <a:pt x="16326" y="15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823755" y="6280386"/>
              <a:ext cx="144325" cy="18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975" fill="norm" stroke="1" extrusionOk="0">
                  <a:moveTo>
                    <a:pt x="21345" y="3753"/>
                  </a:moveTo>
                  <a:cubicBezTo>
                    <a:pt x="20719" y="2553"/>
                    <a:pt x="20093" y="1353"/>
                    <a:pt x="18997" y="633"/>
                  </a:cubicBezTo>
                  <a:cubicBezTo>
                    <a:pt x="17902" y="-87"/>
                    <a:pt x="16336" y="-327"/>
                    <a:pt x="13362" y="633"/>
                  </a:cubicBezTo>
                  <a:cubicBezTo>
                    <a:pt x="10388" y="1593"/>
                    <a:pt x="6006" y="3753"/>
                    <a:pt x="3345" y="6633"/>
                  </a:cubicBezTo>
                  <a:cubicBezTo>
                    <a:pt x="684" y="9513"/>
                    <a:pt x="-255" y="13113"/>
                    <a:pt x="58" y="15873"/>
                  </a:cubicBezTo>
                  <a:cubicBezTo>
                    <a:pt x="371" y="18633"/>
                    <a:pt x="1936" y="20553"/>
                    <a:pt x="4754" y="20913"/>
                  </a:cubicBezTo>
                  <a:cubicBezTo>
                    <a:pt x="7571" y="21273"/>
                    <a:pt x="11641" y="20073"/>
                    <a:pt x="13988" y="16713"/>
                  </a:cubicBezTo>
                  <a:cubicBezTo>
                    <a:pt x="16336" y="13353"/>
                    <a:pt x="16962" y="7833"/>
                    <a:pt x="17588" y="2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999829" y="6135687"/>
              <a:ext cx="123623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73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1251"/>
                  </a:cubicBezTo>
                  <a:cubicBezTo>
                    <a:pt x="10800" y="2501"/>
                    <a:pt x="16200" y="5002"/>
                    <a:pt x="18900" y="7844"/>
                  </a:cubicBezTo>
                  <a:cubicBezTo>
                    <a:pt x="21600" y="10686"/>
                    <a:pt x="21600" y="13869"/>
                    <a:pt x="19620" y="16257"/>
                  </a:cubicBezTo>
                  <a:cubicBezTo>
                    <a:pt x="17640" y="18644"/>
                    <a:pt x="13680" y="20236"/>
                    <a:pt x="10080" y="20918"/>
                  </a:cubicBezTo>
                  <a:cubicBezTo>
                    <a:pt x="6480" y="21600"/>
                    <a:pt x="3240" y="21373"/>
                    <a:pt x="0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475806" y="6377412"/>
              <a:ext cx="171724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18" fill="norm" stroke="1" extrusionOk="0">
                  <a:moveTo>
                    <a:pt x="2404" y="6718"/>
                  </a:moveTo>
                  <a:cubicBezTo>
                    <a:pt x="1087" y="6718"/>
                    <a:pt x="-230" y="6718"/>
                    <a:pt x="33" y="5518"/>
                  </a:cubicBezTo>
                  <a:cubicBezTo>
                    <a:pt x="297" y="4318"/>
                    <a:pt x="2141" y="1918"/>
                    <a:pt x="5433" y="718"/>
                  </a:cubicBezTo>
                  <a:cubicBezTo>
                    <a:pt x="8726" y="-482"/>
                    <a:pt x="13468" y="-482"/>
                    <a:pt x="16365" y="3118"/>
                  </a:cubicBezTo>
                  <a:cubicBezTo>
                    <a:pt x="19263" y="6718"/>
                    <a:pt x="20316" y="13918"/>
                    <a:pt x="21370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3492683" y="6446837"/>
              <a:ext cx="192947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709" fill="norm" stroke="1" extrusionOk="0">
                  <a:moveTo>
                    <a:pt x="1680" y="9720"/>
                  </a:moveTo>
                  <a:cubicBezTo>
                    <a:pt x="741" y="14040"/>
                    <a:pt x="-198" y="18360"/>
                    <a:pt x="37" y="19980"/>
                  </a:cubicBezTo>
                  <a:cubicBezTo>
                    <a:pt x="272" y="21600"/>
                    <a:pt x="1680" y="20520"/>
                    <a:pt x="5437" y="16740"/>
                  </a:cubicBezTo>
                  <a:cubicBezTo>
                    <a:pt x="9193" y="12960"/>
                    <a:pt x="15298" y="6480"/>
                    <a:pt x="214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130129" y="6080249"/>
              <a:ext cx="181245" cy="358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575" fill="norm" stroke="1" extrusionOk="0">
                  <a:moveTo>
                    <a:pt x="0" y="6091"/>
                  </a:moveTo>
                  <a:cubicBezTo>
                    <a:pt x="1241" y="9610"/>
                    <a:pt x="2483" y="13129"/>
                    <a:pt x="3228" y="16102"/>
                  </a:cubicBezTo>
                  <a:cubicBezTo>
                    <a:pt x="3972" y="19075"/>
                    <a:pt x="4221" y="21502"/>
                    <a:pt x="4469" y="20228"/>
                  </a:cubicBezTo>
                  <a:cubicBezTo>
                    <a:pt x="4717" y="18954"/>
                    <a:pt x="4966" y="13978"/>
                    <a:pt x="5462" y="10338"/>
                  </a:cubicBezTo>
                  <a:cubicBezTo>
                    <a:pt x="5959" y="6698"/>
                    <a:pt x="6703" y="4392"/>
                    <a:pt x="7572" y="2875"/>
                  </a:cubicBezTo>
                  <a:cubicBezTo>
                    <a:pt x="8441" y="1358"/>
                    <a:pt x="9434" y="630"/>
                    <a:pt x="10800" y="266"/>
                  </a:cubicBezTo>
                  <a:cubicBezTo>
                    <a:pt x="12166" y="-98"/>
                    <a:pt x="13903" y="-98"/>
                    <a:pt x="15766" y="327"/>
                  </a:cubicBezTo>
                  <a:cubicBezTo>
                    <a:pt x="17628" y="751"/>
                    <a:pt x="19614" y="1601"/>
                    <a:pt x="20607" y="2693"/>
                  </a:cubicBezTo>
                  <a:cubicBezTo>
                    <a:pt x="21600" y="3785"/>
                    <a:pt x="21600" y="5120"/>
                    <a:pt x="19614" y="6273"/>
                  </a:cubicBezTo>
                  <a:cubicBezTo>
                    <a:pt x="17628" y="7426"/>
                    <a:pt x="13655" y="8396"/>
                    <a:pt x="10552" y="8882"/>
                  </a:cubicBezTo>
                  <a:cubicBezTo>
                    <a:pt x="7448" y="9367"/>
                    <a:pt x="5214" y="9367"/>
                    <a:pt x="4717" y="9549"/>
                  </a:cubicBezTo>
                  <a:cubicBezTo>
                    <a:pt x="4221" y="9731"/>
                    <a:pt x="5462" y="10095"/>
                    <a:pt x="6703" y="10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320629" y="6218237"/>
              <a:ext cx="196851" cy="24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11833"/>
                  </a:moveTo>
                  <a:cubicBezTo>
                    <a:pt x="0" y="10706"/>
                    <a:pt x="0" y="9579"/>
                    <a:pt x="581" y="8828"/>
                  </a:cubicBezTo>
                  <a:cubicBezTo>
                    <a:pt x="1161" y="8077"/>
                    <a:pt x="2323" y="7701"/>
                    <a:pt x="4065" y="8077"/>
                  </a:cubicBezTo>
                  <a:cubicBezTo>
                    <a:pt x="5806" y="8452"/>
                    <a:pt x="8129" y="9579"/>
                    <a:pt x="9290" y="11551"/>
                  </a:cubicBezTo>
                  <a:cubicBezTo>
                    <a:pt x="10452" y="13523"/>
                    <a:pt x="10452" y="16341"/>
                    <a:pt x="9755" y="18313"/>
                  </a:cubicBezTo>
                  <a:cubicBezTo>
                    <a:pt x="9058" y="20285"/>
                    <a:pt x="7665" y="21412"/>
                    <a:pt x="6852" y="21506"/>
                  </a:cubicBezTo>
                  <a:cubicBezTo>
                    <a:pt x="6039" y="21600"/>
                    <a:pt x="5806" y="20661"/>
                    <a:pt x="6735" y="17843"/>
                  </a:cubicBezTo>
                  <a:cubicBezTo>
                    <a:pt x="7665" y="15026"/>
                    <a:pt x="9755" y="10330"/>
                    <a:pt x="12426" y="7043"/>
                  </a:cubicBezTo>
                  <a:cubicBezTo>
                    <a:pt x="15097" y="3757"/>
                    <a:pt x="18348" y="18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688863" y="6061236"/>
              <a:ext cx="146117" cy="37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13" fill="norm" stroke="1" extrusionOk="0">
                  <a:moveTo>
                    <a:pt x="15525" y="3141"/>
                  </a:moveTo>
                  <a:cubicBezTo>
                    <a:pt x="15525" y="2541"/>
                    <a:pt x="15525" y="1941"/>
                    <a:pt x="15525" y="1341"/>
                  </a:cubicBezTo>
                  <a:cubicBezTo>
                    <a:pt x="15525" y="741"/>
                    <a:pt x="15525" y="141"/>
                    <a:pt x="14612" y="21"/>
                  </a:cubicBezTo>
                  <a:cubicBezTo>
                    <a:pt x="13700" y="-99"/>
                    <a:pt x="11874" y="261"/>
                    <a:pt x="9288" y="2121"/>
                  </a:cubicBezTo>
                  <a:cubicBezTo>
                    <a:pt x="6702" y="3981"/>
                    <a:pt x="3356" y="7341"/>
                    <a:pt x="1531" y="10401"/>
                  </a:cubicBezTo>
                  <a:cubicBezTo>
                    <a:pt x="-295" y="13461"/>
                    <a:pt x="-599" y="16221"/>
                    <a:pt x="1226" y="18081"/>
                  </a:cubicBezTo>
                  <a:cubicBezTo>
                    <a:pt x="3052" y="19941"/>
                    <a:pt x="7007" y="20901"/>
                    <a:pt x="10657" y="21201"/>
                  </a:cubicBezTo>
                  <a:cubicBezTo>
                    <a:pt x="14308" y="21501"/>
                    <a:pt x="17655" y="21141"/>
                    <a:pt x="21001" y="20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4988320" y="6090686"/>
              <a:ext cx="164160" cy="27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35" fill="norm" stroke="1" extrusionOk="0">
                  <a:moveTo>
                    <a:pt x="21477" y="1504"/>
                  </a:moveTo>
                  <a:cubicBezTo>
                    <a:pt x="20646" y="854"/>
                    <a:pt x="19815" y="205"/>
                    <a:pt x="16631" y="42"/>
                  </a:cubicBezTo>
                  <a:cubicBezTo>
                    <a:pt x="13446" y="-120"/>
                    <a:pt x="7908" y="205"/>
                    <a:pt x="4585" y="692"/>
                  </a:cubicBezTo>
                  <a:cubicBezTo>
                    <a:pt x="1262" y="1179"/>
                    <a:pt x="154" y="1829"/>
                    <a:pt x="15" y="3453"/>
                  </a:cubicBezTo>
                  <a:cubicBezTo>
                    <a:pt x="-123" y="5077"/>
                    <a:pt x="708" y="7675"/>
                    <a:pt x="1262" y="9381"/>
                  </a:cubicBezTo>
                  <a:cubicBezTo>
                    <a:pt x="1815" y="11086"/>
                    <a:pt x="2092" y="11898"/>
                    <a:pt x="2785" y="11979"/>
                  </a:cubicBezTo>
                  <a:cubicBezTo>
                    <a:pt x="3477" y="12060"/>
                    <a:pt x="4585" y="11411"/>
                    <a:pt x="5831" y="11005"/>
                  </a:cubicBezTo>
                  <a:cubicBezTo>
                    <a:pt x="7077" y="10599"/>
                    <a:pt x="8462" y="10436"/>
                    <a:pt x="9708" y="10599"/>
                  </a:cubicBezTo>
                  <a:cubicBezTo>
                    <a:pt x="10954" y="10761"/>
                    <a:pt x="12062" y="11248"/>
                    <a:pt x="13169" y="12385"/>
                  </a:cubicBezTo>
                  <a:cubicBezTo>
                    <a:pt x="14277" y="13522"/>
                    <a:pt x="15385" y="15309"/>
                    <a:pt x="16077" y="16608"/>
                  </a:cubicBezTo>
                  <a:cubicBezTo>
                    <a:pt x="16769" y="17907"/>
                    <a:pt x="17046" y="18719"/>
                    <a:pt x="15662" y="19612"/>
                  </a:cubicBezTo>
                  <a:cubicBezTo>
                    <a:pt x="14277" y="20506"/>
                    <a:pt x="11231" y="21480"/>
                    <a:pt x="8877" y="21318"/>
                  </a:cubicBezTo>
                  <a:cubicBezTo>
                    <a:pt x="6523" y="21155"/>
                    <a:pt x="4862" y="19856"/>
                    <a:pt x="3200" y="18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5255024" y="6101682"/>
              <a:ext cx="132406" cy="32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75" fill="norm" stroke="1" extrusionOk="0">
                  <a:moveTo>
                    <a:pt x="21447" y="1384"/>
                  </a:moveTo>
                  <a:cubicBezTo>
                    <a:pt x="20418" y="834"/>
                    <a:pt x="19390" y="284"/>
                    <a:pt x="18018" y="77"/>
                  </a:cubicBezTo>
                  <a:cubicBezTo>
                    <a:pt x="16647" y="-129"/>
                    <a:pt x="14933" y="9"/>
                    <a:pt x="12190" y="1316"/>
                  </a:cubicBezTo>
                  <a:cubicBezTo>
                    <a:pt x="9447" y="2623"/>
                    <a:pt x="5676" y="5099"/>
                    <a:pt x="3276" y="7988"/>
                  </a:cubicBezTo>
                  <a:cubicBezTo>
                    <a:pt x="876" y="10877"/>
                    <a:pt x="-153" y="14179"/>
                    <a:pt x="18" y="16587"/>
                  </a:cubicBezTo>
                  <a:cubicBezTo>
                    <a:pt x="190" y="18995"/>
                    <a:pt x="1561" y="20508"/>
                    <a:pt x="4476" y="20989"/>
                  </a:cubicBezTo>
                  <a:cubicBezTo>
                    <a:pt x="7390" y="21471"/>
                    <a:pt x="11847" y="20921"/>
                    <a:pt x="16304" y="20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388373" y="6149299"/>
              <a:ext cx="249433" cy="22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63" fill="norm" stroke="1" extrusionOk="0">
                  <a:moveTo>
                    <a:pt x="5860" y="5414"/>
                  </a:moveTo>
                  <a:cubicBezTo>
                    <a:pt x="5140" y="4599"/>
                    <a:pt x="4420" y="3784"/>
                    <a:pt x="4600" y="3172"/>
                  </a:cubicBezTo>
                  <a:cubicBezTo>
                    <a:pt x="4780" y="2561"/>
                    <a:pt x="5860" y="2154"/>
                    <a:pt x="8200" y="1644"/>
                  </a:cubicBezTo>
                  <a:cubicBezTo>
                    <a:pt x="10540" y="1135"/>
                    <a:pt x="14140" y="523"/>
                    <a:pt x="16660" y="218"/>
                  </a:cubicBezTo>
                  <a:cubicBezTo>
                    <a:pt x="19180" y="-88"/>
                    <a:pt x="20620" y="-88"/>
                    <a:pt x="21070" y="320"/>
                  </a:cubicBezTo>
                  <a:cubicBezTo>
                    <a:pt x="21520" y="727"/>
                    <a:pt x="20980" y="1542"/>
                    <a:pt x="18280" y="3478"/>
                  </a:cubicBezTo>
                  <a:cubicBezTo>
                    <a:pt x="15580" y="5414"/>
                    <a:pt x="10720" y="8470"/>
                    <a:pt x="7480" y="10916"/>
                  </a:cubicBezTo>
                  <a:cubicBezTo>
                    <a:pt x="4240" y="13361"/>
                    <a:pt x="2620" y="15195"/>
                    <a:pt x="1540" y="16520"/>
                  </a:cubicBezTo>
                  <a:cubicBezTo>
                    <a:pt x="460" y="17844"/>
                    <a:pt x="-80" y="18659"/>
                    <a:pt x="10" y="19474"/>
                  </a:cubicBezTo>
                  <a:cubicBezTo>
                    <a:pt x="100" y="20289"/>
                    <a:pt x="820" y="21104"/>
                    <a:pt x="2980" y="21308"/>
                  </a:cubicBezTo>
                  <a:cubicBezTo>
                    <a:pt x="5140" y="21512"/>
                    <a:pt x="8740" y="21104"/>
                    <a:pt x="11710" y="20799"/>
                  </a:cubicBezTo>
                  <a:cubicBezTo>
                    <a:pt x="14680" y="20493"/>
                    <a:pt x="17020" y="20289"/>
                    <a:pt x="19360" y="20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5698579" y="6275387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5765435" y="6192837"/>
              <a:ext cx="156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6271"/>
                    <a:pt x="-1582" y="12542"/>
                    <a:pt x="1118" y="16142"/>
                  </a:cubicBezTo>
                  <a:cubicBezTo>
                    <a:pt x="3818" y="19742"/>
                    <a:pt x="11918" y="20671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5893312" y="6129337"/>
              <a:ext cx="167218" cy="20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30" fill="norm" stroke="1" extrusionOk="0">
                  <a:moveTo>
                    <a:pt x="270" y="3273"/>
                  </a:moveTo>
                  <a:cubicBezTo>
                    <a:pt x="0" y="2182"/>
                    <a:pt x="-270" y="1091"/>
                    <a:pt x="540" y="545"/>
                  </a:cubicBezTo>
                  <a:cubicBezTo>
                    <a:pt x="1350" y="0"/>
                    <a:pt x="3240" y="0"/>
                    <a:pt x="4860" y="0"/>
                  </a:cubicBezTo>
                  <a:cubicBezTo>
                    <a:pt x="6480" y="0"/>
                    <a:pt x="7830" y="0"/>
                    <a:pt x="9045" y="1527"/>
                  </a:cubicBezTo>
                  <a:cubicBezTo>
                    <a:pt x="10260" y="3055"/>
                    <a:pt x="11340" y="6109"/>
                    <a:pt x="10260" y="9164"/>
                  </a:cubicBezTo>
                  <a:cubicBezTo>
                    <a:pt x="9180" y="12218"/>
                    <a:pt x="5940" y="15273"/>
                    <a:pt x="3915" y="17345"/>
                  </a:cubicBezTo>
                  <a:cubicBezTo>
                    <a:pt x="1890" y="19418"/>
                    <a:pt x="1080" y="20509"/>
                    <a:pt x="1620" y="21055"/>
                  </a:cubicBezTo>
                  <a:cubicBezTo>
                    <a:pt x="2160" y="21600"/>
                    <a:pt x="4050" y="21600"/>
                    <a:pt x="7560" y="20727"/>
                  </a:cubicBezTo>
                  <a:cubicBezTo>
                    <a:pt x="11070" y="19855"/>
                    <a:pt x="16200" y="18109"/>
                    <a:pt x="21330" y="16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6079579" y="6040437"/>
              <a:ext cx="9512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0" y="0"/>
                  </a:moveTo>
                  <a:cubicBezTo>
                    <a:pt x="7353" y="2492"/>
                    <a:pt x="14706" y="4985"/>
                    <a:pt x="18153" y="7823"/>
                  </a:cubicBezTo>
                  <a:cubicBezTo>
                    <a:pt x="21600" y="10662"/>
                    <a:pt x="21140" y="13846"/>
                    <a:pt x="18843" y="16200"/>
                  </a:cubicBezTo>
                  <a:cubicBezTo>
                    <a:pt x="16545" y="18554"/>
                    <a:pt x="12409" y="20077"/>
                    <a:pt x="9191" y="20838"/>
                  </a:cubicBezTo>
                  <a:cubicBezTo>
                    <a:pt x="5974" y="21600"/>
                    <a:pt x="3677" y="21600"/>
                    <a:pt x="13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6289129" y="6053137"/>
              <a:ext cx="266701" cy="28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0"/>
                  </a:moveTo>
                  <a:cubicBezTo>
                    <a:pt x="3086" y="2050"/>
                    <a:pt x="6171" y="4099"/>
                    <a:pt x="9171" y="5834"/>
                  </a:cubicBezTo>
                  <a:cubicBezTo>
                    <a:pt x="12171" y="7568"/>
                    <a:pt x="15086" y="8987"/>
                    <a:pt x="16971" y="10012"/>
                  </a:cubicBezTo>
                  <a:cubicBezTo>
                    <a:pt x="18857" y="11036"/>
                    <a:pt x="19714" y="11667"/>
                    <a:pt x="20400" y="12377"/>
                  </a:cubicBezTo>
                  <a:cubicBezTo>
                    <a:pt x="21086" y="13086"/>
                    <a:pt x="21600" y="13874"/>
                    <a:pt x="21600" y="14663"/>
                  </a:cubicBezTo>
                  <a:cubicBezTo>
                    <a:pt x="21600" y="15451"/>
                    <a:pt x="21086" y="16239"/>
                    <a:pt x="19457" y="17107"/>
                  </a:cubicBezTo>
                  <a:cubicBezTo>
                    <a:pt x="17829" y="17974"/>
                    <a:pt x="15086" y="18920"/>
                    <a:pt x="13114" y="19550"/>
                  </a:cubicBezTo>
                  <a:cubicBezTo>
                    <a:pt x="11143" y="20181"/>
                    <a:pt x="9943" y="20496"/>
                    <a:pt x="8914" y="20812"/>
                  </a:cubicBezTo>
                  <a:cubicBezTo>
                    <a:pt x="7886" y="21127"/>
                    <a:pt x="7029" y="21442"/>
                    <a:pt x="7371" y="21521"/>
                  </a:cubicBezTo>
                  <a:cubicBezTo>
                    <a:pt x="7714" y="21600"/>
                    <a:pt x="9257" y="21442"/>
                    <a:pt x="10543" y="21206"/>
                  </a:cubicBezTo>
                  <a:cubicBezTo>
                    <a:pt x="11829" y="20969"/>
                    <a:pt x="12857" y="20654"/>
                    <a:pt x="13886" y="20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6700163" y="6107610"/>
              <a:ext cx="95151" cy="25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369" fill="norm" stroke="1" extrusionOk="0">
                  <a:moveTo>
                    <a:pt x="19674" y="224"/>
                  </a:moveTo>
                  <a:cubicBezTo>
                    <a:pt x="14159" y="47"/>
                    <a:pt x="8644" y="-130"/>
                    <a:pt x="4968" y="136"/>
                  </a:cubicBezTo>
                  <a:cubicBezTo>
                    <a:pt x="1291" y="401"/>
                    <a:pt x="-547" y="1109"/>
                    <a:pt x="142" y="2880"/>
                  </a:cubicBezTo>
                  <a:cubicBezTo>
                    <a:pt x="832" y="4650"/>
                    <a:pt x="4049" y="7483"/>
                    <a:pt x="7955" y="10050"/>
                  </a:cubicBezTo>
                  <a:cubicBezTo>
                    <a:pt x="11862" y="12618"/>
                    <a:pt x="16457" y="14919"/>
                    <a:pt x="18755" y="16601"/>
                  </a:cubicBezTo>
                  <a:cubicBezTo>
                    <a:pt x="21053" y="18283"/>
                    <a:pt x="21053" y="19345"/>
                    <a:pt x="19904" y="20054"/>
                  </a:cubicBezTo>
                  <a:cubicBezTo>
                    <a:pt x="18755" y="20762"/>
                    <a:pt x="16457" y="21116"/>
                    <a:pt x="13700" y="21293"/>
                  </a:cubicBezTo>
                  <a:cubicBezTo>
                    <a:pt x="10942" y="21470"/>
                    <a:pt x="7725" y="21470"/>
                    <a:pt x="5427" y="19788"/>
                  </a:cubicBezTo>
                  <a:cubicBezTo>
                    <a:pt x="3130" y="18106"/>
                    <a:pt x="1751" y="14742"/>
                    <a:pt x="372" y="1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6720929" y="6110287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6200"/>
                    <a:pt x="12065" y="10800"/>
                    <a:pt x="15665" y="7200"/>
                  </a:cubicBezTo>
                  <a:cubicBezTo>
                    <a:pt x="19265" y="3600"/>
                    <a:pt x="2043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6929282" y="6116637"/>
              <a:ext cx="106794" cy="19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299" fill="norm" stroke="1" extrusionOk="0">
                  <a:moveTo>
                    <a:pt x="18226" y="1364"/>
                  </a:moveTo>
                  <a:cubicBezTo>
                    <a:pt x="15826" y="1364"/>
                    <a:pt x="13426" y="1364"/>
                    <a:pt x="10226" y="3979"/>
                  </a:cubicBezTo>
                  <a:cubicBezTo>
                    <a:pt x="7026" y="6594"/>
                    <a:pt x="3026" y="11823"/>
                    <a:pt x="1226" y="15120"/>
                  </a:cubicBezTo>
                  <a:cubicBezTo>
                    <a:pt x="-574" y="18417"/>
                    <a:pt x="-174" y="19781"/>
                    <a:pt x="1026" y="20577"/>
                  </a:cubicBezTo>
                  <a:cubicBezTo>
                    <a:pt x="2226" y="21373"/>
                    <a:pt x="4226" y="21600"/>
                    <a:pt x="7026" y="20804"/>
                  </a:cubicBezTo>
                  <a:cubicBezTo>
                    <a:pt x="9826" y="20008"/>
                    <a:pt x="13426" y="18189"/>
                    <a:pt x="16226" y="15347"/>
                  </a:cubicBezTo>
                  <a:cubicBezTo>
                    <a:pt x="19026" y="12505"/>
                    <a:pt x="21026" y="8640"/>
                    <a:pt x="19826" y="5912"/>
                  </a:cubicBezTo>
                  <a:cubicBezTo>
                    <a:pt x="18626" y="3183"/>
                    <a:pt x="14226" y="1592"/>
                    <a:pt x="98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063829" y="5988037"/>
              <a:ext cx="160762" cy="3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50" fill="norm" stroke="1" extrusionOk="0">
                  <a:moveTo>
                    <a:pt x="4101" y="91"/>
                  </a:moveTo>
                  <a:cubicBezTo>
                    <a:pt x="6289" y="-29"/>
                    <a:pt x="8476" y="-150"/>
                    <a:pt x="11210" y="574"/>
                  </a:cubicBezTo>
                  <a:cubicBezTo>
                    <a:pt x="13944" y="1298"/>
                    <a:pt x="17225" y="2867"/>
                    <a:pt x="19139" y="5039"/>
                  </a:cubicBezTo>
                  <a:cubicBezTo>
                    <a:pt x="21053" y="7211"/>
                    <a:pt x="21600" y="9986"/>
                    <a:pt x="19003" y="12822"/>
                  </a:cubicBezTo>
                  <a:cubicBezTo>
                    <a:pt x="16405" y="15658"/>
                    <a:pt x="10663" y="18554"/>
                    <a:pt x="6972" y="20002"/>
                  </a:cubicBezTo>
                  <a:cubicBezTo>
                    <a:pt x="3281" y="21450"/>
                    <a:pt x="1641" y="21450"/>
                    <a:pt x="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7584529" y="6129337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578179" y="6326187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244929" y="5942798"/>
              <a:ext cx="106427" cy="43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17" fill="norm" stroke="1" extrusionOk="0">
                  <a:moveTo>
                    <a:pt x="0" y="7248"/>
                  </a:moveTo>
                  <a:cubicBezTo>
                    <a:pt x="1271" y="10762"/>
                    <a:pt x="2541" y="14276"/>
                    <a:pt x="3176" y="16343"/>
                  </a:cubicBezTo>
                  <a:cubicBezTo>
                    <a:pt x="3812" y="18410"/>
                    <a:pt x="3812" y="19030"/>
                    <a:pt x="3600" y="19753"/>
                  </a:cubicBezTo>
                  <a:cubicBezTo>
                    <a:pt x="3388" y="20477"/>
                    <a:pt x="2965" y="21303"/>
                    <a:pt x="2753" y="21407"/>
                  </a:cubicBezTo>
                  <a:cubicBezTo>
                    <a:pt x="2541" y="21510"/>
                    <a:pt x="2541" y="20890"/>
                    <a:pt x="2965" y="18771"/>
                  </a:cubicBezTo>
                  <a:cubicBezTo>
                    <a:pt x="3388" y="16653"/>
                    <a:pt x="4235" y="13035"/>
                    <a:pt x="4871" y="10193"/>
                  </a:cubicBezTo>
                  <a:cubicBezTo>
                    <a:pt x="5506" y="7351"/>
                    <a:pt x="5929" y="5284"/>
                    <a:pt x="6776" y="3734"/>
                  </a:cubicBezTo>
                  <a:cubicBezTo>
                    <a:pt x="7624" y="2184"/>
                    <a:pt x="8894" y="1150"/>
                    <a:pt x="10588" y="582"/>
                  </a:cubicBezTo>
                  <a:cubicBezTo>
                    <a:pt x="12282" y="13"/>
                    <a:pt x="14400" y="-90"/>
                    <a:pt x="16306" y="65"/>
                  </a:cubicBezTo>
                  <a:cubicBezTo>
                    <a:pt x="18212" y="220"/>
                    <a:pt x="19906" y="633"/>
                    <a:pt x="20753" y="1770"/>
                  </a:cubicBezTo>
                  <a:cubicBezTo>
                    <a:pt x="21600" y="2907"/>
                    <a:pt x="21600" y="4767"/>
                    <a:pt x="19694" y="6163"/>
                  </a:cubicBezTo>
                  <a:cubicBezTo>
                    <a:pt x="17788" y="7558"/>
                    <a:pt x="13976" y="8488"/>
                    <a:pt x="10165" y="9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359229" y="6142037"/>
              <a:ext cx="177801" cy="18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4320"/>
                  </a:moveTo>
                  <a:cubicBezTo>
                    <a:pt x="1029" y="3360"/>
                    <a:pt x="2057" y="2400"/>
                    <a:pt x="3471" y="2640"/>
                  </a:cubicBezTo>
                  <a:cubicBezTo>
                    <a:pt x="4886" y="2880"/>
                    <a:pt x="6686" y="4320"/>
                    <a:pt x="8100" y="7200"/>
                  </a:cubicBezTo>
                  <a:cubicBezTo>
                    <a:pt x="9514" y="10080"/>
                    <a:pt x="10543" y="14400"/>
                    <a:pt x="10671" y="17040"/>
                  </a:cubicBezTo>
                  <a:cubicBezTo>
                    <a:pt x="10800" y="19680"/>
                    <a:pt x="10029" y="20640"/>
                    <a:pt x="9000" y="21120"/>
                  </a:cubicBezTo>
                  <a:cubicBezTo>
                    <a:pt x="7971" y="21600"/>
                    <a:pt x="6686" y="21600"/>
                    <a:pt x="5914" y="20880"/>
                  </a:cubicBezTo>
                  <a:cubicBezTo>
                    <a:pt x="5143" y="20160"/>
                    <a:pt x="4886" y="18720"/>
                    <a:pt x="6171" y="15720"/>
                  </a:cubicBezTo>
                  <a:cubicBezTo>
                    <a:pt x="7457" y="12720"/>
                    <a:pt x="10286" y="8160"/>
                    <a:pt x="13114" y="5280"/>
                  </a:cubicBezTo>
                  <a:cubicBezTo>
                    <a:pt x="15943" y="2400"/>
                    <a:pt x="1877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8704987" y="5998850"/>
              <a:ext cx="130493" cy="39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45" fill="norm" stroke="1" extrusionOk="0">
                  <a:moveTo>
                    <a:pt x="20807" y="531"/>
                  </a:moveTo>
                  <a:cubicBezTo>
                    <a:pt x="19457" y="188"/>
                    <a:pt x="18107" y="-155"/>
                    <a:pt x="16419" y="74"/>
                  </a:cubicBezTo>
                  <a:cubicBezTo>
                    <a:pt x="14732" y="302"/>
                    <a:pt x="12707" y="1102"/>
                    <a:pt x="9332" y="3388"/>
                  </a:cubicBezTo>
                  <a:cubicBezTo>
                    <a:pt x="5957" y="5674"/>
                    <a:pt x="1232" y="9445"/>
                    <a:pt x="219" y="12588"/>
                  </a:cubicBezTo>
                  <a:cubicBezTo>
                    <a:pt x="-793" y="15731"/>
                    <a:pt x="1907" y="18245"/>
                    <a:pt x="4101" y="19616"/>
                  </a:cubicBezTo>
                  <a:cubicBezTo>
                    <a:pt x="6295" y="20988"/>
                    <a:pt x="7982" y="21216"/>
                    <a:pt x="967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987879" y="6040437"/>
              <a:ext cx="32385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28"/>
                  </a:moveTo>
                  <a:cubicBezTo>
                    <a:pt x="3247" y="1819"/>
                    <a:pt x="6494" y="909"/>
                    <a:pt x="8894" y="455"/>
                  </a:cubicBezTo>
                  <a:cubicBezTo>
                    <a:pt x="11294" y="0"/>
                    <a:pt x="12847" y="0"/>
                    <a:pt x="13976" y="0"/>
                  </a:cubicBezTo>
                  <a:cubicBezTo>
                    <a:pt x="15106" y="0"/>
                    <a:pt x="15812" y="0"/>
                    <a:pt x="16094" y="568"/>
                  </a:cubicBezTo>
                  <a:cubicBezTo>
                    <a:pt x="16376" y="1137"/>
                    <a:pt x="16235" y="2274"/>
                    <a:pt x="15600" y="3752"/>
                  </a:cubicBezTo>
                  <a:cubicBezTo>
                    <a:pt x="14965" y="5229"/>
                    <a:pt x="13835" y="7048"/>
                    <a:pt x="12000" y="9436"/>
                  </a:cubicBezTo>
                  <a:cubicBezTo>
                    <a:pt x="10165" y="11823"/>
                    <a:pt x="7624" y="14779"/>
                    <a:pt x="6071" y="16598"/>
                  </a:cubicBezTo>
                  <a:cubicBezTo>
                    <a:pt x="4518" y="18417"/>
                    <a:pt x="3953" y="19099"/>
                    <a:pt x="3318" y="19667"/>
                  </a:cubicBezTo>
                  <a:cubicBezTo>
                    <a:pt x="2682" y="20236"/>
                    <a:pt x="1976" y="20691"/>
                    <a:pt x="2047" y="21032"/>
                  </a:cubicBezTo>
                  <a:cubicBezTo>
                    <a:pt x="2118" y="21373"/>
                    <a:pt x="2965" y="21600"/>
                    <a:pt x="5647" y="21600"/>
                  </a:cubicBezTo>
                  <a:cubicBezTo>
                    <a:pt x="8329" y="21600"/>
                    <a:pt x="12847" y="21373"/>
                    <a:pt x="15812" y="21032"/>
                  </a:cubicBezTo>
                  <a:cubicBezTo>
                    <a:pt x="18776" y="20691"/>
                    <a:pt x="20188" y="20236"/>
                    <a:pt x="21600" y="1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491235" y="6040437"/>
              <a:ext cx="137051" cy="31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95" fill="norm" stroke="1" extrusionOk="0">
                  <a:moveTo>
                    <a:pt x="718" y="0"/>
                  </a:moveTo>
                  <a:cubicBezTo>
                    <a:pt x="4318" y="2718"/>
                    <a:pt x="7918" y="5436"/>
                    <a:pt x="11027" y="7725"/>
                  </a:cubicBezTo>
                  <a:cubicBezTo>
                    <a:pt x="14136" y="10013"/>
                    <a:pt x="16754" y="11873"/>
                    <a:pt x="18554" y="13160"/>
                  </a:cubicBezTo>
                  <a:cubicBezTo>
                    <a:pt x="20354" y="14448"/>
                    <a:pt x="21336" y="15163"/>
                    <a:pt x="21172" y="15735"/>
                  </a:cubicBezTo>
                  <a:cubicBezTo>
                    <a:pt x="21009" y="16307"/>
                    <a:pt x="19700" y="16736"/>
                    <a:pt x="17081" y="17309"/>
                  </a:cubicBezTo>
                  <a:cubicBezTo>
                    <a:pt x="14463" y="17881"/>
                    <a:pt x="10536" y="18596"/>
                    <a:pt x="7754" y="19097"/>
                  </a:cubicBezTo>
                  <a:cubicBezTo>
                    <a:pt x="4972" y="19597"/>
                    <a:pt x="3336" y="19883"/>
                    <a:pt x="2027" y="20313"/>
                  </a:cubicBezTo>
                  <a:cubicBezTo>
                    <a:pt x="718" y="20742"/>
                    <a:pt x="-264" y="21314"/>
                    <a:pt x="63" y="21457"/>
                  </a:cubicBezTo>
                  <a:cubicBezTo>
                    <a:pt x="391" y="21600"/>
                    <a:pt x="2027" y="21314"/>
                    <a:pt x="3663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740266" y="6077317"/>
              <a:ext cx="141376" cy="25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45" fill="norm" stroke="1" extrusionOk="0">
                  <a:moveTo>
                    <a:pt x="16689" y="1709"/>
                  </a:moveTo>
                  <a:cubicBezTo>
                    <a:pt x="15419" y="1174"/>
                    <a:pt x="14148" y="638"/>
                    <a:pt x="11925" y="370"/>
                  </a:cubicBezTo>
                  <a:cubicBezTo>
                    <a:pt x="9701" y="103"/>
                    <a:pt x="6525" y="103"/>
                    <a:pt x="4142" y="906"/>
                  </a:cubicBezTo>
                  <a:cubicBezTo>
                    <a:pt x="1760" y="1709"/>
                    <a:pt x="172" y="3316"/>
                    <a:pt x="13" y="5101"/>
                  </a:cubicBezTo>
                  <a:cubicBezTo>
                    <a:pt x="-146" y="6886"/>
                    <a:pt x="1125" y="8850"/>
                    <a:pt x="4301" y="10992"/>
                  </a:cubicBezTo>
                  <a:cubicBezTo>
                    <a:pt x="7478" y="13134"/>
                    <a:pt x="12560" y="15455"/>
                    <a:pt x="15260" y="17061"/>
                  </a:cubicBezTo>
                  <a:cubicBezTo>
                    <a:pt x="17960" y="18668"/>
                    <a:pt x="18278" y="19560"/>
                    <a:pt x="17642" y="20185"/>
                  </a:cubicBezTo>
                  <a:cubicBezTo>
                    <a:pt x="17007" y="20810"/>
                    <a:pt x="15419" y="21167"/>
                    <a:pt x="13830" y="21345"/>
                  </a:cubicBezTo>
                  <a:cubicBezTo>
                    <a:pt x="12242" y="21524"/>
                    <a:pt x="10654" y="21524"/>
                    <a:pt x="9225" y="20810"/>
                  </a:cubicBezTo>
                  <a:cubicBezTo>
                    <a:pt x="7795" y="20096"/>
                    <a:pt x="6525" y="18668"/>
                    <a:pt x="7636" y="16615"/>
                  </a:cubicBezTo>
                  <a:cubicBezTo>
                    <a:pt x="8748" y="14562"/>
                    <a:pt x="12242" y="11884"/>
                    <a:pt x="14942" y="9742"/>
                  </a:cubicBezTo>
                  <a:cubicBezTo>
                    <a:pt x="17642" y="7600"/>
                    <a:pt x="19548" y="5993"/>
                    <a:pt x="20501" y="4655"/>
                  </a:cubicBezTo>
                  <a:cubicBezTo>
                    <a:pt x="21454" y="3316"/>
                    <a:pt x="21454" y="2245"/>
                    <a:pt x="20501" y="1441"/>
                  </a:cubicBezTo>
                  <a:cubicBezTo>
                    <a:pt x="19548" y="638"/>
                    <a:pt x="17642" y="103"/>
                    <a:pt x="15895" y="13"/>
                  </a:cubicBezTo>
                  <a:cubicBezTo>
                    <a:pt x="14148" y="-76"/>
                    <a:pt x="12560" y="281"/>
                    <a:pt x="12242" y="817"/>
                  </a:cubicBezTo>
                  <a:cubicBezTo>
                    <a:pt x="11925" y="1352"/>
                    <a:pt x="12878" y="2066"/>
                    <a:pt x="13830" y="2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9908629" y="6008687"/>
              <a:ext cx="150936" cy="34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09" fill="norm" stroke="1" extrusionOk="0">
                  <a:moveTo>
                    <a:pt x="13315" y="0"/>
                  </a:moveTo>
                  <a:cubicBezTo>
                    <a:pt x="16866" y="2602"/>
                    <a:pt x="20416" y="5205"/>
                    <a:pt x="21008" y="8328"/>
                  </a:cubicBezTo>
                  <a:cubicBezTo>
                    <a:pt x="21600" y="11451"/>
                    <a:pt x="19233" y="15094"/>
                    <a:pt x="16126" y="17436"/>
                  </a:cubicBezTo>
                  <a:cubicBezTo>
                    <a:pt x="13019" y="19778"/>
                    <a:pt x="9173" y="20819"/>
                    <a:pt x="6362" y="21210"/>
                  </a:cubicBezTo>
                  <a:cubicBezTo>
                    <a:pt x="3551" y="21600"/>
                    <a:pt x="1775" y="21340"/>
                    <a:pt x="0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0327729" y="6197964"/>
              <a:ext cx="1968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574" y="4868"/>
                    <a:pt x="11148" y="-1303"/>
                    <a:pt x="14748" y="240"/>
                  </a:cubicBezTo>
                  <a:cubicBezTo>
                    <a:pt x="18348" y="1783"/>
                    <a:pt x="19974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0353129" y="6326187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0802756" y="6097587"/>
              <a:ext cx="1392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055"/>
                    <a:pt x="-1303" y="10111"/>
                    <a:pt x="240" y="13711"/>
                  </a:cubicBezTo>
                  <a:cubicBezTo>
                    <a:pt x="1783" y="17311"/>
                    <a:pt x="11040" y="19455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911929" y="6256337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21600"/>
                    <a:pt x="9600" y="21600"/>
                    <a:pt x="12600" y="21600"/>
                  </a:cubicBezTo>
                  <a:cubicBezTo>
                    <a:pt x="15600" y="21600"/>
                    <a:pt x="16800" y="21600"/>
                    <a:pt x="18000" y="21600"/>
                  </a:cubicBezTo>
                  <a:cubicBezTo>
                    <a:pt x="19200" y="21600"/>
                    <a:pt x="20400" y="21600"/>
                    <a:pt x="21000" y="18000"/>
                  </a:cubicBezTo>
                  <a:cubicBezTo>
                    <a:pt x="21600" y="14400"/>
                    <a:pt x="216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1330308" y="6089724"/>
              <a:ext cx="194054" cy="23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0809" fill="norm" stroke="1" extrusionOk="0">
                  <a:moveTo>
                    <a:pt x="11798" y="5161"/>
                  </a:moveTo>
                  <a:cubicBezTo>
                    <a:pt x="12717" y="4602"/>
                    <a:pt x="13636" y="4044"/>
                    <a:pt x="14210" y="3299"/>
                  </a:cubicBezTo>
                  <a:cubicBezTo>
                    <a:pt x="14785" y="2554"/>
                    <a:pt x="15015" y="1623"/>
                    <a:pt x="14555" y="971"/>
                  </a:cubicBezTo>
                  <a:cubicBezTo>
                    <a:pt x="14096" y="320"/>
                    <a:pt x="12947" y="-53"/>
                    <a:pt x="11338" y="40"/>
                  </a:cubicBezTo>
                  <a:cubicBezTo>
                    <a:pt x="9730" y="133"/>
                    <a:pt x="7662" y="692"/>
                    <a:pt x="5364" y="2368"/>
                  </a:cubicBezTo>
                  <a:cubicBezTo>
                    <a:pt x="3066" y="4044"/>
                    <a:pt x="538" y="6837"/>
                    <a:pt x="79" y="10002"/>
                  </a:cubicBezTo>
                  <a:cubicBezTo>
                    <a:pt x="-381" y="13168"/>
                    <a:pt x="1228" y="16706"/>
                    <a:pt x="3755" y="18754"/>
                  </a:cubicBezTo>
                  <a:cubicBezTo>
                    <a:pt x="6283" y="20802"/>
                    <a:pt x="9730" y="21361"/>
                    <a:pt x="12717" y="20244"/>
                  </a:cubicBezTo>
                  <a:cubicBezTo>
                    <a:pt x="15704" y="19127"/>
                    <a:pt x="18232" y="16333"/>
                    <a:pt x="19610" y="13447"/>
                  </a:cubicBezTo>
                  <a:cubicBezTo>
                    <a:pt x="20989" y="10561"/>
                    <a:pt x="21219" y="7582"/>
                    <a:pt x="20989" y="5347"/>
                  </a:cubicBezTo>
                  <a:cubicBezTo>
                    <a:pt x="20759" y="3113"/>
                    <a:pt x="20070" y="1623"/>
                    <a:pt x="19036" y="785"/>
                  </a:cubicBezTo>
                  <a:cubicBezTo>
                    <a:pt x="18002" y="-53"/>
                    <a:pt x="16623" y="-239"/>
                    <a:pt x="15704" y="320"/>
                  </a:cubicBezTo>
                  <a:cubicBezTo>
                    <a:pt x="14785" y="878"/>
                    <a:pt x="14325" y="2182"/>
                    <a:pt x="13866" y="3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1400879" y="5970587"/>
              <a:ext cx="889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329"/>
                    <a:pt x="16457" y="4659"/>
                    <a:pt x="14400" y="7412"/>
                  </a:cubicBezTo>
                  <a:cubicBezTo>
                    <a:pt x="12343" y="10165"/>
                    <a:pt x="10800" y="13341"/>
                    <a:pt x="8486" y="15776"/>
                  </a:cubicBezTo>
                  <a:cubicBezTo>
                    <a:pt x="6171" y="18212"/>
                    <a:pt x="3086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1381829" y="5982161"/>
              <a:ext cx="22225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469" y="2735"/>
                    <a:pt x="4937" y="-1585"/>
                    <a:pt x="8537" y="575"/>
                  </a:cubicBezTo>
                  <a:cubicBezTo>
                    <a:pt x="12137" y="2735"/>
                    <a:pt x="16869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1305629" y="6383337"/>
              <a:ext cx="241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874" y="17280"/>
                    <a:pt x="11747" y="21600"/>
                    <a:pt x="15347" y="19440"/>
                  </a:cubicBezTo>
                  <a:cubicBezTo>
                    <a:pt x="18947" y="17280"/>
                    <a:pt x="20274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1634780" y="6022329"/>
              <a:ext cx="185200" cy="33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40" fill="norm" stroke="1" extrusionOk="0">
                  <a:moveTo>
                    <a:pt x="21235" y="755"/>
                  </a:moveTo>
                  <a:cubicBezTo>
                    <a:pt x="20264" y="348"/>
                    <a:pt x="19293" y="-60"/>
                    <a:pt x="18201" y="8"/>
                  </a:cubicBezTo>
                  <a:cubicBezTo>
                    <a:pt x="17109" y="76"/>
                    <a:pt x="15896" y="619"/>
                    <a:pt x="13105" y="2453"/>
                  </a:cubicBezTo>
                  <a:cubicBezTo>
                    <a:pt x="10314" y="4287"/>
                    <a:pt x="5945" y="7412"/>
                    <a:pt x="3275" y="9993"/>
                  </a:cubicBezTo>
                  <a:cubicBezTo>
                    <a:pt x="606" y="12574"/>
                    <a:pt x="-365" y="14612"/>
                    <a:pt x="120" y="16446"/>
                  </a:cubicBezTo>
                  <a:cubicBezTo>
                    <a:pt x="606" y="18280"/>
                    <a:pt x="2547" y="19910"/>
                    <a:pt x="4368" y="20725"/>
                  </a:cubicBezTo>
                  <a:cubicBezTo>
                    <a:pt x="6188" y="21540"/>
                    <a:pt x="7887" y="21540"/>
                    <a:pt x="9586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1812136" y="6080249"/>
              <a:ext cx="120428" cy="29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380" fill="norm" stroke="1" extrusionOk="0">
                  <a:moveTo>
                    <a:pt x="18929" y="4863"/>
                  </a:moveTo>
                  <a:cubicBezTo>
                    <a:pt x="19295" y="4107"/>
                    <a:pt x="19662" y="3352"/>
                    <a:pt x="18380" y="2521"/>
                  </a:cubicBezTo>
                  <a:cubicBezTo>
                    <a:pt x="17099" y="1691"/>
                    <a:pt x="14170" y="784"/>
                    <a:pt x="11607" y="331"/>
                  </a:cubicBezTo>
                  <a:cubicBezTo>
                    <a:pt x="9045" y="-122"/>
                    <a:pt x="6848" y="-122"/>
                    <a:pt x="4468" y="407"/>
                  </a:cubicBezTo>
                  <a:cubicBezTo>
                    <a:pt x="2089" y="935"/>
                    <a:pt x="-474" y="1993"/>
                    <a:pt x="75" y="3579"/>
                  </a:cubicBezTo>
                  <a:cubicBezTo>
                    <a:pt x="624" y="5165"/>
                    <a:pt x="4285" y="7279"/>
                    <a:pt x="7763" y="9696"/>
                  </a:cubicBezTo>
                  <a:cubicBezTo>
                    <a:pt x="11241" y="12113"/>
                    <a:pt x="14536" y="14832"/>
                    <a:pt x="15268" y="16795"/>
                  </a:cubicBezTo>
                  <a:cubicBezTo>
                    <a:pt x="16001" y="18759"/>
                    <a:pt x="14170" y="19968"/>
                    <a:pt x="12340" y="20647"/>
                  </a:cubicBezTo>
                  <a:cubicBezTo>
                    <a:pt x="10509" y="21327"/>
                    <a:pt x="8679" y="21478"/>
                    <a:pt x="7031" y="21327"/>
                  </a:cubicBezTo>
                  <a:cubicBezTo>
                    <a:pt x="5384" y="21176"/>
                    <a:pt x="3919" y="20723"/>
                    <a:pt x="4285" y="18835"/>
                  </a:cubicBezTo>
                  <a:cubicBezTo>
                    <a:pt x="4651" y="16947"/>
                    <a:pt x="6848" y="13623"/>
                    <a:pt x="9594" y="11358"/>
                  </a:cubicBezTo>
                  <a:cubicBezTo>
                    <a:pt x="12340" y="9092"/>
                    <a:pt x="15634" y="7884"/>
                    <a:pt x="17831" y="6675"/>
                  </a:cubicBezTo>
                  <a:cubicBezTo>
                    <a:pt x="20028" y="5467"/>
                    <a:pt x="21126" y="4258"/>
                    <a:pt x="20760" y="3503"/>
                  </a:cubicBezTo>
                  <a:cubicBezTo>
                    <a:pt x="20394" y="2748"/>
                    <a:pt x="18563" y="2446"/>
                    <a:pt x="15634" y="2597"/>
                  </a:cubicBezTo>
                  <a:cubicBezTo>
                    <a:pt x="12706" y="2748"/>
                    <a:pt x="8679" y="3352"/>
                    <a:pt x="4651" y="3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1927929" y="6027737"/>
              <a:ext cx="15581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13824" y="0"/>
                  </a:moveTo>
                  <a:cubicBezTo>
                    <a:pt x="16416" y="1117"/>
                    <a:pt x="19008" y="2234"/>
                    <a:pt x="20304" y="4283"/>
                  </a:cubicBezTo>
                  <a:cubicBezTo>
                    <a:pt x="21600" y="6331"/>
                    <a:pt x="21600" y="9310"/>
                    <a:pt x="19584" y="12103"/>
                  </a:cubicBezTo>
                  <a:cubicBezTo>
                    <a:pt x="17568" y="14897"/>
                    <a:pt x="13536" y="17503"/>
                    <a:pt x="9936" y="19055"/>
                  </a:cubicBezTo>
                  <a:cubicBezTo>
                    <a:pt x="6336" y="20607"/>
                    <a:pt x="3168" y="211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1216729" y="5691187"/>
              <a:ext cx="196851" cy="99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6" y="1246"/>
                    <a:pt x="18813" y="2492"/>
                    <a:pt x="17535" y="3923"/>
                  </a:cubicBezTo>
                  <a:cubicBezTo>
                    <a:pt x="16258" y="5354"/>
                    <a:pt x="15097" y="6969"/>
                    <a:pt x="13819" y="8538"/>
                  </a:cubicBezTo>
                  <a:cubicBezTo>
                    <a:pt x="12542" y="10108"/>
                    <a:pt x="11148" y="11631"/>
                    <a:pt x="9755" y="13200"/>
                  </a:cubicBezTo>
                  <a:cubicBezTo>
                    <a:pt x="8361" y="14769"/>
                    <a:pt x="6968" y="16385"/>
                    <a:pt x="5342" y="17792"/>
                  </a:cubicBezTo>
                  <a:cubicBezTo>
                    <a:pt x="3716" y="19200"/>
                    <a:pt x="1858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1134179" y="5763947"/>
              <a:ext cx="1106700" cy="98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83" fill="norm" stroke="1" extrusionOk="0">
                  <a:moveTo>
                    <a:pt x="6060" y="1193"/>
                  </a:moveTo>
                  <a:cubicBezTo>
                    <a:pt x="5936" y="914"/>
                    <a:pt x="5812" y="635"/>
                    <a:pt x="5895" y="472"/>
                  </a:cubicBezTo>
                  <a:cubicBezTo>
                    <a:pt x="5977" y="309"/>
                    <a:pt x="6266" y="262"/>
                    <a:pt x="7111" y="192"/>
                  </a:cubicBezTo>
                  <a:cubicBezTo>
                    <a:pt x="7956" y="123"/>
                    <a:pt x="9357" y="30"/>
                    <a:pt x="10882" y="6"/>
                  </a:cubicBezTo>
                  <a:cubicBezTo>
                    <a:pt x="12408" y="-17"/>
                    <a:pt x="14056" y="30"/>
                    <a:pt x="15499" y="146"/>
                  </a:cubicBezTo>
                  <a:cubicBezTo>
                    <a:pt x="16942" y="262"/>
                    <a:pt x="18179" y="449"/>
                    <a:pt x="19024" y="681"/>
                  </a:cubicBezTo>
                  <a:cubicBezTo>
                    <a:pt x="19869" y="914"/>
                    <a:pt x="20322" y="1193"/>
                    <a:pt x="20693" y="1682"/>
                  </a:cubicBezTo>
                  <a:cubicBezTo>
                    <a:pt x="21064" y="2171"/>
                    <a:pt x="21353" y="2869"/>
                    <a:pt x="21476" y="3847"/>
                  </a:cubicBezTo>
                  <a:cubicBezTo>
                    <a:pt x="21600" y="4824"/>
                    <a:pt x="21559" y="6081"/>
                    <a:pt x="21456" y="7524"/>
                  </a:cubicBezTo>
                  <a:cubicBezTo>
                    <a:pt x="21353" y="8967"/>
                    <a:pt x="21188" y="10597"/>
                    <a:pt x="21002" y="12226"/>
                  </a:cubicBezTo>
                  <a:cubicBezTo>
                    <a:pt x="20817" y="13855"/>
                    <a:pt x="20611" y="15485"/>
                    <a:pt x="20405" y="16788"/>
                  </a:cubicBezTo>
                  <a:cubicBezTo>
                    <a:pt x="20198" y="18092"/>
                    <a:pt x="19992" y="19069"/>
                    <a:pt x="19786" y="19767"/>
                  </a:cubicBezTo>
                  <a:cubicBezTo>
                    <a:pt x="19580" y="20466"/>
                    <a:pt x="19374" y="20885"/>
                    <a:pt x="18941" y="21071"/>
                  </a:cubicBezTo>
                  <a:cubicBezTo>
                    <a:pt x="18508" y="21257"/>
                    <a:pt x="17849" y="21211"/>
                    <a:pt x="16777" y="21071"/>
                  </a:cubicBezTo>
                  <a:cubicBezTo>
                    <a:pt x="15705" y="20931"/>
                    <a:pt x="14221" y="20699"/>
                    <a:pt x="12614" y="20559"/>
                  </a:cubicBezTo>
                  <a:cubicBezTo>
                    <a:pt x="11006" y="20419"/>
                    <a:pt x="9275" y="20373"/>
                    <a:pt x="7482" y="20466"/>
                  </a:cubicBezTo>
                  <a:cubicBezTo>
                    <a:pt x="5689" y="20559"/>
                    <a:pt x="3834" y="20792"/>
                    <a:pt x="2576" y="21001"/>
                  </a:cubicBezTo>
                  <a:cubicBezTo>
                    <a:pt x="1319" y="21211"/>
                    <a:pt x="660" y="21397"/>
                    <a:pt x="0" y="21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488529" y="6815562"/>
              <a:ext cx="1948454" cy="19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52" fill="norm" stroke="1" extrusionOk="0">
                  <a:moveTo>
                    <a:pt x="0" y="13632"/>
                  </a:moveTo>
                  <a:cubicBezTo>
                    <a:pt x="47" y="12432"/>
                    <a:pt x="94" y="11232"/>
                    <a:pt x="352" y="10032"/>
                  </a:cubicBezTo>
                  <a:cubicBezTo>
                    <a:pt x="610" y="8832"/>
                    <a:pt x="1079" y="7632"/>
                    <a:pt x="1712" y="6912"/>
                  </a:cubicBezTo>
                  <a:cubicBezTo>
                    <a:pt x="2345" y="6192"/>
                    <a:pt x="3143" y="5952"/>
                    <a:pt x="4057" y="5832"/>
                  </a:cubicBezTo>
                  <a:cubicBezTo>
                    <a:pt x="4972" y="5712"/>
                    <a:pt x="6004" y="5712"/>
                    <a:pt x="7024" y="5832"/>
                  </a:cubicBezTo>
                  <a:cubicBezTo>
                    <a:pt x="8044" y="5952"/>
                    <a:pt x="9053" y="6192"/>
                    <a:pt x="9956" y="6312"/>
                  </a:cubicBezTo>
                  <a:cubicBezTo>
                    <a:pt x="10859" y="6432"/>
                    <a:pt x="11656" y="6432"/>
                    <a:pt x="12536" y="6072"/>
                  </a:cubicBezTo>
                  <a:cubicBezTo>
                    <a:pt x="13415" y="5712"/>
                    <a:pt x="14377" y="4992"/>
                    <a:pt x="15279" y="4272"/>
                  </a:cubicBezTo>
                  <a:cubicBezTo>
                    <a:pt x="16182" y="3552"/>
                    <a:pt x="17027" y="2832"/>
                    <a:pt x="17894" y="2112"/>
                  </a:cubicBezTo>
                  <a:cubicBezTo>
                    <a:pt x="18762" y="1392"/>
                    <a:pt x="19653" y="672"/>
                    <a:pt x="20228" y="312"/>
                  </a:cubicBezTo>
                  <a:cubicBezTo>
                    <a:pt x="20803" y="-48"/>
                    <a:pt x="21061" y="-48"/>
                    <a:pt x="21260" y="72"/>
                  </a:cubicBezTo>
                  <a:cubicBezTo>
                    <a:pt x="21459" y="192"/>
                    <a:pt x="21600" y="432"/>
                    <a:pt x="21588" y="792"/>
                  </a:cubicBezTo>
                  <a:cubicBezTo>
                    <a:pt x="21577" y="1152"/>
                    <a:pt x="21412" y="1632"/>
                    <a:pt x="20896" y="1992"/>
                  </a:cubicBezTo>
                  <a:cubicBezTo>
                    <a:pt x="20380" y="2352"/>
                    <a:pt x="19513" y="2592"/>
                    <a:pt x="18575" y="2712"/>
                  </a:cubicBezTo>
                  <a:cubicBezTo>
                    <a:pt x="17636" y="2832"/>
                    <a:pt x="16628" y="2832"/>
                    <a:pt x="15749" y="2952"/>
                  </a:cubicBezTo>
                  <a:cubicBezTo>
                    <a:pt x="14869" y="3072"/>
                    <a:pt x="14119" y="3312"/>
                    <a:pt x="13274" y="3912"/>
                  </a:cubicBezTo>
                  <a:cubicBezTo>
                    <a:pt x="12430" y="4512"/>
                    <a:pt x="11492" y="5472"/>
                    <a:pt x="10554" y="6552"/>
                  </a:cubicBezTo>
                  <a:cubicBezTo>
                    <a:pt x="9616" y="7632"/>
                    <a:pt x="8678" y="8832"/>
                    <a:pt x="7716" y="10152"/>
                  </a:cubicBezTo>
                  <a:cubicBezTo>
                    <a:pt x="6754" y="11472"/>
                    <a:pt x="5769" y="12912"/>
                    <a:pt x="4773" y="14832"/>
                  </a:cubicBezTo>
                  <a:cubicBezTo>
                    <a:pt x="3776" y="16752"/>
                    <a:pt x="2767" y="19152"/>
                    <a:pt x="1759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6" name="Drawing"/>
          <p:cNvGrpSpPr/>
          <p:nvPr/>
        </p:nvGrpSpPr>
        <p:grpSpPr>
          <a:xfrm>
            <a:off x="19050" y="1066800"/>
            <a:ext cx="12960350" cy="8502650"/>
            <a:chOff x="0" y="0"/>
            <a:chExt cx="12960350" cy="8502650"/>
          </a:xfrm>
        </p:grpSpPr>
        <p:sp>
          <p:nvSpPr>
            <p:cNvPr id="675" name="Line"/>
            <p:cNvSpPr/>
            <p:nvPr/>
          </p:nvSpPr>
          <p:spPr>
            <a:xfrm>
              <a:off x="1302560" y="713093"/>
              <a:ext cx="170640" cy="42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77" fill="norm" stroke="1" extrusionOk="0">
                  <a:moveTo>
                    <a:pt x="14914" y="14089"/>
                  </a:moveTo>
                  <a:cubicBezTo>
                    <a:pt x="14651" y="13122"/>
                    <a:pt x="14387" y="12155"/>
                    <a:pt x="13860" y="11456"/>
                  </a:cubicBezTo>
                  <a:cubicBezTo>
                    <a:pt x="13334" y="10758"/>
                    <a:pt x="12543" y="10328"/>
                    <a:pt x="10963" y="10382"/>
                  </a:cubicBezTo>
                  <a:cubicBezTo>
                    <a:pt x="9382" y="10435"/>
                    <a:pt x="7012" y="10973"/>
                    <a:pt x="4904" y="12585"/>
                  </a:cubicBezTo>
                  <a:cubicBezTo>
                    <a:pt x="2797" y="14197"/>
                    <a:pt x="953" y="16883"/>
                    <a:pt x="295" y="18549"/>
                  </a:cubicBezTo>
                  <a:cubicBezTo>
                    <a:pt x="-364" y="20214"/>
                    <a:pt x="163" y="20859"/>
                    <a:pt x="1085" y="21182"/>
                  </a:cubicBezTo>
                  <a:cubicBezTo>
                    <a:pt x="2007" y="21504"/>
                    <a:pt x="3324" y="21504"/>
                    <a:pt x="5299" y="20591"/>
                  </a:cubicBezTo>
                  <a:cubicBezTo>
                    <a:pt x="7275" y="19677"/>
                    <a:pt x="9909" y="17850"/>
                    <a:pt x="11490" y="15164"/>
                  </a:cubicBezTo>
                  <a:cubicBezTo>
                    <a:pt x="13070" y="12477"/>
                    <a:pt x="13597" y="8931"/>
                    <a:pt x="13992" y="6567"/>
                  </a:cubicBezTo>
                  <a:cubicBezTo>
                    <a:pt x="14387" y="4203"/>
                    <a:pt x="14651" y="3020"/>
                    <a:pt x="14519" y="2000"/>
                  </a:cubicBezTo>
                  <a:cubicBezTo>
                    <a:pt x="14387" y="979"/>
                    <a:pt x="13860" y="119"/>
                    <a:pt x="13597" y="11"/>
                  </a:cubicBezTo>
                  <a:cubicBezTo>
                    <a:pt x="13334" y="-96"/>
                    <a:pt x="13334" y="549"/>
                    <a:pt x="13597" y="2429"/>
                  </a:cubicBezTo>
                  <a:cubicBezTo>
                    <a:pt x="13860" y="4310"/>
                    <a:pt x="14387" y="7426"/>
                    <a:pt x="15046" y="10167"/>
                  </a:cubicBezTo>
                  <a:cubicBezTo>
                    <a:pt x="15704" y="12907"/>
                    <a:pt x="16495" y="15271"/>
                    <a:pt x="17548" y="16453"/>
                  </a:cubicBezTo>
                  <a:cubicBezTo>
                    <a:pt x="18602" y="17635"/>
                    <a:pt x="19919" y="17635"/>
                    <a:pt x="21236" y="17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511299" y="812800"/>
              <a:ext cx="50801" cy="214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8808"/>
                  </a:moveTo>
                  <a:cubicBezTo>
                    <a:pt x="0" y="12373"/>
                    <a:pt x="0" y="15938"/>
                    <a:pt x="450" y="18245"/>
                  </a:cubicBezTo>
                  <a:cubicBezTo>
                    <a:pt x="900" y="20551"/>
                    <a:pt x="1800" y="21600"/>
                    <a:pt x="3600" y="21076"/>
                  </a:cubicBezTo>
                  <a:cubicBezTo>
                    <a:pt x="5400" y="20551"/>
                    <a:pt x="8100" y="18454"/>
                    <a:pt x="11250" y="14680"/>
                  </a:cubicBezTo>
                  <a:cubicBezTo>
                    <a:pt x="14400" y="10905"/>
                    <a:pt x="18000" y="54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583715" y="824936"/>
              <a:ext cx="86335" cy="23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92" fill="norm" stroke="1" extrusionOk="0">
                  <a:moveTo>
                    <a:pt x="19434" y="635"/>
                  </a:moveTo>
                  <a:cubicBezTo>
                    <a:pt x="16863" y="246"/>
                    <a:pt x="14291" y="-143"/>
                    <a:pt x="10948" y="52"/>
                  </a:cubicBezTo>
                  <a:cubicBezTo>
                    <a:pt x="7606" y="246"/>
                    <a:pt x="3491" y="1025"/>
                    <a:pt x="1434" y="2095"/>
                  </a:cubicBezTo>
                  <a:cubicBezTo>
                    <a:pt x="-623" y="3165"/>
                    <a:pt x="-623" y="4527"/>
                    <a:pt x="2463" y="6279"/>
                  </a:cubicBezTo>
                  <a:cubicBezTo>
                    <a:pt x="5548" y="8030"/>
                    <a:pt x="11720" y="10171"/>
                    <a:pt x="15577" y="12214"/>
                  </a:cubicBezTo>
                  <a:cubicBezTo>
                    <a:pt x="19434" y="14257"/>
                    <a:pt x="20977" y="16203"/>
                    <a:pt x="20977" y="17662"/>
                  </a:cubicBezTo>
                  <a:cubicBezTo>
                    <a:pt x="20977" y="19122"/>
                    <a:pt x="19434" y="20095"/>
                    <a:pt x="17377" y="20679"/>
                  </a:cubicBezTo>
                  <a:cubicBezTo>
                    <a:pt x="15320" y="21262"/>
                    <a:pt x="12748" y="21457"/>
                    <a:pt x="11463" y="20679"/>
                  </a:cubicBezTo>
                  <a:cubicBezTo>
                    <a:pt x="10177" y="19900"/>
                    <a:pt x="10177" y="18149"/>
                    <a:pt x="10948" y="16398"/>
                  </a:cubicBezTo>
                  <a:cubicBezTo>
                    <a:pt x="11720" y="14646"/>
                    <a:pt x="13263" y="12895"/>
                    <a:pt x="14806" y="11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735666" y="635000"/>
              <a:ext cx="112184" cy="36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8151" y="0"/>
                  </a:moveTo>
                  <a:cubicBezTo>
                    <a:pt x="5706" y="1498"/>
                    <a:pt x="3260" y="2997"/>
                    <a:pt x="1834" y="5681"/>
                  </a:cubicBezTo>
                  <a:cubicBezTo>
                    <a:pt x="408" y="8365"/>
                    <a:pt x="0" y="12236"/>
                    <a:pt x="0" y="14920"/>
                  </a:cubicBezTo>
                  <a:cubicBezTo>
                    <a:pt x="0" y="17605"/>
                    <a:pt x="408" y="19103"/>
                    <a:pt x="1223" y="20102"/>
                  </a:cubicBezTo>
                  <a:cubicBezTo>
                    <a:pt x="2038" y="21101"/>
                    <a:pt x="3260" y="21600"/>
                    <a:pt x="6725" y="21101"/>
                  </a:cubicBezTo>
                  <a:cubicBezTo>
                    <a:pt x="10189" y="20601"/>
                    <a:pt x="15894" y="19103"/>
                    <a:pt x="21600" y="17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720850" y="755649"/>
              <a:ext cx="20955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57"/>
                  </a:moveTo>
                  <a:cubicBezTo>
                    <a:pt x="655" y="8070"/>
                    <a:pt x="1309" y="6884"/>
                    <a:pt x="3055" y="6053"/>
                  </a:cubicBezTo>
                  <a:cubicBezTo>
                    <a:pt x="4800" y="5222"/>
                    <a:pt x="7636" y="4747"/>
                    <a:pt x="9927" y="7002"/>
                  </a:cubicBezTo>
                  <a:cubicBezTo>
                    <a:pt x="12218" y="9257"/>
                    <a:pt x="13964" y="14242"/>
                    <a:pt x="14618" y="17327"/>
                  </a:cubicBezTo>
                  <a:cubicBezTo>
                    <a:pt x="15273" y="20413"/>
                    <a:pt x="14836" y="21600"/>
                    <a:pt x="14509" y="21600"/>
                  </a:cubicBezTo>
                  <a:cubicBezTo>
                    <a:pt x="14182" y="21600"/>
                    <a:pt x="13964" y="20413"/>
                    <a:pt x="14618" y="16971"/>
                  </a:cubicBezTo>
                  <a:cubicBezTo>
                    <a:pt x="15273" y="13530"/>
                    <a:pt x="16800" y="7833"/>
                    <a:pt x="18109" y="4629"/>
                  </a:cubicBezTo>
                  <a:cubicBezTo>
                    <a:pt x="19418" y="1424"/>
                    <a:pt x="20509" y="7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940189" y="778605"/>
              <a:ext cx="125678" cy="141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61" fill="norm" stroke="1" extrusionOk="0">
                  <a:moveTo>
                    <a:pt x="10215" y="361"/>
                  </a:moveTo>
                  <a:cubicBezTo>
                    <a:pt x="7695" y="48"/>
                    <a:pt x="5175" y="-265"/>
                    <a:pt x="3375" y="361"/>
                  </a:cubicBezTo>
                  <a:cubicBezTo>
                    <a:pt x="1575" y="987"/>
                    <a:pt x="495" y="2552"/>
                    <a:pt x="135" y="5996"/>
                  </a:cubicBezTo>
                  <a:cubicBezTo>
                    <a:pt x="-225" y="9439"/>
                    <a:pt x="135" y="14761"/>
                    <a:pt x="1215" y="17735"/>
                  </a:cubicBezTo>
                  <a:cubicBezTo>
                    <a:pt x="2295" y="20709"/>
                    <a:pt x="4095" y="21335"/>
                    <a:pt x="7335" y="20552"/>
                  </a:cubicBezTo>
                  <a:cubicBezTo>
                    <a:pt x="10575" y="19770"/>
                    <a:pt x="15255" y="17578"/>
                    <a:pt x="17955" y="15074"/>
                  </a:cubicBezTo>
                  <a:cubicBezTo>
                    <a:pt x="20655" y="12570"/>
                    <a:pt x="21375" y="9752"/>
                    <a:pt x="21375" y="7561"/>
                  </a:cubicBezTo>
                  <a:cubicBezTo>
                    <a:pt x="21375" y="5370"/>
                    <a:pt x="20655" y="3805"/>
                    <a:pt x="17595" y="3805"/>
                  </a:cubicBezTo>
                  <a:cubicBezTo>
                    <a:pt x="14535" y="3805"/>
                    <a:pt x="9135" y="5370"/>
                    <a:pt x="3735" y="6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466850" y="1130300"/>
              <a:ext cx="4445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9800"/>
                    <a:pt x="7406" y="18000"/>
                    <a:pt x="11006" y="14400"/>
                  </a:cubicBezTo>
                  <a:cubicBezTo>
                    <a:pt x="14606" y="10800"/>
                    <a:pt x="18103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549400" y="1168400"/>
              <a:ext cx="3683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7760"/>
                    <a:pt x="7448" y="13920"/>
                    <a:pt x="11048" y="10320"/>
                  </a:cubicBezTo>
                  <a:cubicBezTo>
                    <a:pt x="14648" y="6720"/>
                    <a:pt x="18124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200400" y="95250"/>
              <a:ext cx="273050" cy="840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51" y="0"/>
                  </a:moveTo>
                  <a:cubicBezTo>
                    <a:pt x="11051" y="245"/>
                    <a:pt x="11051" y="489"/>
                    <a:pt x="11470" y="707"/>
                  </a:cubicBezTo>
                  <a:cubicBezTo>
                    <a:pt x="11888" y="924"/>
                    <a:pt x="12726" y="1115"/>
                    <a:pt x="13730" y="1313"/>
                  </a:cubicBezTo>
                  <a:cubicBezTo>
                    <a:pt x="14735" y="1512"/>
                    <a:pt x="15907" y="1718"/>
                    <a:pt x="16828" y="1917"/>
                  </a:cubicBezTo>
                  <a:cubicBezTo>
                    <a:pt x="17749" y="2115"/>
                    <a:pt x="18419" y="2306"/>
                    <a:pt x="19005" y="2512"/>
                  </a:cubicBezTo>
                  <a:cubicBezTo>
                    <a:pt x="19591" y="2719"/>
                    <a:pt x="20093" y="2942"/>
                    <a:pt x="20512" y="3143"/>
                  </a:cubicBezTo>
                  <a:cubicBezTo>
                    <a:pt x="20930" y="3344"/>
                    <a:pt x="21265" y="3524"/>
                    <a:pt x="21433" y="3714"/>
                  </a:cubicBezTo>
                  <a:cubicBezTo>
                    <a:pt x="21600" y="3905"/>
                    <a:pt x="21600" y="4106"/>
                    <a:pt x="21600" y="4312"/>
                  </a:cubicBezTo>
                  <a:cubicBezTo>
                    <a:pt x="21600" y="4519"/>
                    <a:pt x="21600" y="4731"/>
                    <a:pt x="21600" y="4949"/>
                  </a:cubicBezTo>
                  <a:cubicBezTo>
                    <a:pt x="21600" y="5166"/>
                    <a:pt x="21600" y="5389"/>
                    <a:pt x="21600" y="5618"/>
                  </a:cubicBezTo>
                  <a:cubicBezTo>
                    <a:pt x="21600" y="5846"/>
                    <a:pt x="21600" y="6080"/>
                    <a:pt x="21600" y="6281"/>
                  </a:cubicBezTo>
                  <a:cubicBezTo>
                    <a:pt x="21600" y="6482"/>
                    <a:pt x="21600" y="6651"/>
                    <a:pt x="21600" y="6825"/>
                  </a:cubicBezTo>
                  <a:cubicBezTo>
                    <a:pt x="21600" y="6999"/>
                    <a:pt x="21600" y="7178"/>
                    <a:pt x="21516" y="7350"/>
                  </a:cubicBezTo>
                  <a:cubicBezTo>
                    <a:pt x="21433" y="7521"/>
                    <a:pt x="21265" y="7684"/>
                    <a:pt x="21098" y="7853"/>
                  </a:cubicBezTo>
                  <a:cubicBezTo>
                    <a:pt x="20930" y="8021"/>
                    <a:pt x="20763" y="8195"/>
                    <a:pt x="20512" y="8372"/>
                  </a:cubicBezTo>
                  <a:cubicBezTo>
                    <a:pt x="20260" y="8549"/>
                    <a:pt x="19926" y="8728"/>
                    <a:pt x="19507" y="8908"/>
                  </a:cubicBezTo>
                  <a:cubicBezTo>
                    <a:pt x="19088" y="9087"/>
                    <a:pt x="18586" y="9266"/>
                    <a:pt x="18084" y="9449"/>
                  </a:cubicBezTo>
                  <a:cubicBezTo>
                    <a:pt x="17581" y="9631"/>
                    <a:pt x="17079" y="9816"/>
                    <a:pt x="16493" y="10003"/>
                  </a:cubicBezTo>
                  <a:cubicBezTo>
                    <a:pt x="15907" y="10191"/>
                    <a:pt x="15237" y="10381"/>
                    <a:pt x="14651" y="10574"/>
                  </a:cubicBezTo>
                  <a:cubicBezTo>
                    <a:pt x="14065" y="10767"/>
                    <a:pt x="13563" y="10963"/>
                    <a:pt x="13060" y="11148"/>
                  </a:cubicBezTo>
                  <a:cubicBezTo>
                    <a:pt x="12558" y="11333"/>
                    <a:pt x="12056" y="11507"/>
                    <a:pt x="11470" y="11697"/>
                  </a:cubicBezTo>
                  <a:cubicBezTo>
                    <a:pt x="10884" y="11888"/>
                    <a:pt x="10214" y="12094"/>
                    <a:pt x="9712" y="12287"/>
                  </a:cubicBezTo>
                  <a:cubicBezTo>
                    <a:pt x="9209" y="12480"/>
                    <a:pt x="8874" y="12660"/>
                    <a:pt x="8540" y="12845"/>
                  </a:cubicBezTo>
                  <a:cubicBezTo>
                    <a:pt x="8205" y="13030"/>
                    <a:pt x="7870" y="13220"/>
                    <a:pt x="7535" y="13413"/>
                  </a:cubicBezTo>
                  <a:cubicBezTo>
                    <a:pt x="7200" y="13606"/>
                    <a:pt x="6865" y="13802"/>
                    <a:pt x="6614" y="13987"/>
                  </a:cubicBezTo>
                  <a:cubicBezTo>
                    <a:pt x="6363" y="14172"/>
                    <a:pt x="6195" y="14346"/>
                    <a:pt x="5944" y="14522"/>
                  </a:cubicBezTo>
                  <a:cubicBezTo>
                    <a:pt x="5693" y="14699"/>
                    <a:pt x="5358" y="14879"/>
                    <a:pt x="5023" y="15061"/>
                  </a:cubicBezTo>
                  <a:cubicBezTo>
                    <a:pt x="4688" y="15243"/>
                    <a:pt x="4353" y="15428"/>
                    <a:pt x="4102" y="15605"/>
                  </a:cubicBezTo>
                  <a:cubicBezTo>
                    <a:pt x="3851" y="15781"/>
                    <a:pt x="3684" y="15950"/>
                    <a:pt x="3433" y="16121"/>
                  </a:cubicBezTo>
                  <a:cubicBezTo>
                    <a:pt x="3181" y="16292"/>
                    <a:pt x="2847" y="16466"/>
                    <a:pt x="2512" y="16640"/>
                  </a:cubicBezTo>
                  <a:cubicBezTo>
                    <a:pt x="2177" y="16815"/>
                    <a:pt x="1842" y="16989"/>
                    <a:pt x="1591" y="17157"/>
                  </a:cubicBezTo>
                  <a:cubicBezTo>
                    <a:pt x="1340" y="17326"/>
                    <a:pt x="1172" y="17489"/>
                    <a:pt x="1005" y="17687"/>
                  </a:cubicBezTo>
                  <a:cubicBezTo>
                    <a:pt x="837" y="17886"/>
                    <a:pt x="670" y="18120"/>
                    <a:pt x="502" y="18348"/>
                  </a:cubicBezTo>
                  <a:cubicBezTo>
                    <a:pt x="335" y="18576"/>
                    <a:pt x="167" y="18799"/>
                    <a:pt x="84" y="19011"/>
                  </a:cubicBezTo>
                  <a:cubicBezTo>
                    <a:pt x="0" y="19224"/>
                    <a:pt x="0" y="19425"/>
                    <a:pt x="0" y="19648"/>
                  </a:cubicBezTo>
                  <a:cubicBezTo>
                    <a:pt x="0" y="19871"/>
                    <a:pt x="0" y="20115"/>
                    <a:pt x="167" y="20338"/>
                  </a:cubicBezTo>
                  <a:cubicBezTo>
                    <a:pt x="335" y="20561"/>
                    <a:pt x="670" y="20763"/>
                    <a:pt x="1005" y="20953"/>
                  </a:cubicBezTo>
                  <a:cubicBezTo>
                    <a:pt x="1340" y="21143"/>
                    <a:pt x="1674" y="21323"/>
                    <a:pt x="2177" y="21429"/>
                  </a:cubicBezTo>
                  <a:cubicBezTo>
                    <a:pt x="2679" y="21535"/>
                    <a:pt x="3349" y="21567"/>
                    <a:pt x="40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721100" y="654050"/>
              <a:ext cx="111179" cy="37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824" fill="norm" stroke="1" extrusionOk="0">
                  <a:moveTo>
                    <a:pt x="2445" y="8757"/>
                  </a:moveTo>
                  <a:cubicBezTo>
                    <a:pt x="3260" y="12493"/>
                    <a:pt x="4075" y="16229"/>
                    <a:pt x="4483" y="18506"/>
                  </a:cubicBezTo>
                  <a:cubicBezTo>
                    <a:pt x="4891" y="20783"/>
                    <a:pt x="4891" y="21600"/>
                    <a:pt x="4687" y="19965"/>
                  </a:cubicBezTo>
                  <a:cubicBezTo>
                    <a:pt x="4483" y="18331"/>
                    <a:pt x="4075" y="14244"/>
                    <a:pt x="3872" y="10975"/>
                  </a:cubicBezTo>
                  <a:cubicBezTo>
                    <a:pt x="3668" y="7706"/>
                    <a:pt x="3668" y="5254"/>
                    <a:pt x="3872" y="3678"/>
                  </a:cubicBezTo>
                  <a:cubicBezTo>
                    <a:pt x="4075" y="2102"/>
                    <a:pt x="4483" y="1401"/>
                    <a:pt x="5502" y="876"/>
                  </a:cubicBezTo>
                  <a:cubicBezTo>
                    <a:pt x="6521" y="350"/>
                    <a:pt x="8151" y="0"/>
                    <a:pt x="9985" y="0"/>
                  </a:cubicBezTo>
                  <a:cubicBezTo>
                    <a:pt x="11819" y="0"/>
                    <a:pt x="13857" y="350"/>
                    <a:pt x="16302" y="1576"/>
                  </a:cubicBezTo>
                  <a:cubicBezTo>
                    <a:pt x="18747" y="2802"/>
                    <a:pt x="21600" y="4904"/>
                    <a:pt x="21396" y="6772"/>
                  </a:cubicBezTo>
                  <a:cubicBezTo>
                    <a:pt x="21192" y="8640"/>
                    <a:pt x="17932" y="10275"/>
                    <a:pt x="15283" y="11209"/>
                  </a:cubicBezTo>
                  <a:cubicBezTo>
                    <a:pt x="12634" y="12143"/>
                    <a:pt x="10596" y="12376"/>
                    <a:pt x="8151" y="12084"/>
                  </a:cubicBezTo>
                  <a:cubicBezTo>
                    <a:pt x="5706" y="11792"/>
                    <a:pt x="2853" y="10975"/>
                    <a:pt x="0" y="10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898900" y="652068"/>
              <a:ext cx="152400" cy="18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7425"/>
                  </a:moveTo>
                  <a:cubicBezTo>
                    <a:pt x="900" y="10065"/>
                    <a:pt x="1800" y="12705"/>
                    <a:pt x="2100" y="15225"/>
                  </a:cubicBezTo>
                  <a:cubicBezTo>
                    <a:pt x="2400" y="17745"/>
                    <a:pt x="2100" y="20145"/>
                    <a:pt x="1650" y="20745"/>
                  </a:cubicBezTo>
                  <a:cubicBezTo>
                    <a:pt x="1200" y="21345"/>
                    <a:pt x="600" y="20145"/>
                    <a:pt x="300" y="17745"/>
                  </a:cubicBezTo>
                  <a:cubicBezTo>
                    <a:pt x="0" y="15345"/>
                    <a:pt x="0" y="11745"/>
                    <a:pt x="300" y="9345"/>
                  </a:cubicBezTo>
                  <a:cubicBezTo>
                    <a:pt x="600" y="6945"/>
                    <a:pt x="1200" y="5745"/>
                    <a:pt x="2250" y="4905"/>
                  </a:cubicBezTo>
                  <a:cubicBezTo>
                    <a:pt x="3300" y="4065"/>
                    <a:pt x="4800" y="3585"/>
                    <a:pt x="5850" y="4065"/>
                  </a:cubicBezTo>
                  <a:cubicBezTo>
                    <a:pt x="6900" y="4545"/>
                    <a:pt x="7500" y="5985"/>
                    <a:pt x="8100" y="8025"/>
                  </a:cubicBezTo>
                  <a:cubicBezTo>
                    <a:pt x="8700" y="10065"/>
                    <a:pt x="9300" y="12705"/>
                    <a:pt x="9600" y="14625"/>
                  </a:cubicBezTo>
                  <a:cubicBezTo>
                    <a:pt x="9900" y="16545"/>
                    <a:pt x="9900" y="17745"/>
                    <a:pt x="10050" y="16545"/>
                  </a:cubicBezTo>
                  <a:cubicBezTo>
                    <a:pt x="10200" y="15345"/>
                    <a:pt x="10500" y="11745"/>
                    <a:pt x="11250" y="8625"/>
                  </a:cubicBezTo>
                  <a:cubicBezTo>
                    <a:pt x="12000" y="5505"/>
                    <a:pt x="13200" y="2865"/>
                    <a:pt x="14700" y="1425"/>
                  </a:cubicBezTo>
                  <a:cubicBezTo>
                    <a:pt x="16200" y="-15"/>
                    <a:pt x="18000" y="-255"/>
                    <a:pt x="19200" y="225"/>
                  </a:cubicBezTo>
                  <a:cubicBezTo>
                    <a:pt x="20400" y="705"/>
                    <a:pt x="21000" y="1905"/>
                    <a:pt x="21300" y="4785"/>
                  </a:cubicBezTo>
                  <a:cubicBezTo>
                    <a:pt x="21600" y="7665"/>
                    <a:pt x="21600" y="12225"/>
                    <a:pt x="21600" y="16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140841" y="464872"/>
              <a:ext cx="47244" cy="360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521" fill="norm" stroke="1" extrusionOk="0">
                  <a:moveTo>
                    <a:pt x="16619" y="4468"/>
                  </a:moveTo>
                  <a:cubicBezTo>
                    <a:pt x="18498" y="3584"/>
                    <a:pt x="20376" y="2700"/>
                    <a:pt x="20845" y="1942"/>
                  </a:cubicBezTo>
                  <a:cubicBezTo>
                    <a:pt x="21315" y="1184"/>
                    <a:pt x="20376" y="553"/>
                    <a:pt x="17558" y="237"/>
                  </a:cubicBezTo>
                  <a:cubicBezTo>
                    <a:pt x="14741" y="-79"/>
                    <a:pt x="10045" y="-79"/>
                    <a:pt x="6758" y="237"/>
                  </a:cubicBezTo>
                  <a:cubicBezTo>
                    <a:pt x="3472" y="553"/>
                    <a:pt x="1593" y="1184"/>
                    <a:pt x="654" y="3332"/>
                  </a:cubicBezTo>
                  <a:cubicBezTo>
                    <a:pt x="-285" y="5479"/>
                    <a:pt x="-285" y="9142"/>
                    <a:pt x="1124" y="12426"/>
                  </a:cubicBezTo>
                  <a:cubicBezTo>
                    <a:pt x="2532" y="15710"/>
                    <a:pt x="5350" y="18616"/>
                    <a:pt x="8167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054641" y="622300"/>
              <a:ext cx="155409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7321" y="21600"/>
                  </a:moveTo>
                  <a:cubicBezTo>
                    <a:pt x="4729" y="19108"/>
                    <a:pt x="2137" y="16615"/>
                    <a:pt x="841" y="14677"/>
                  </a:cubicBezTo>
                  <a:cubicBezTo>
                    <a:pt x="-455" y="12738"/>
                    <a:pt x="-455" y="11354"/>
                    <a:pt x="2281" y="9415"/>
                  </a:cubicBezTo>
                  <a:cubicBezTo>
                    <a:pt x="5017" y="7477"/>
                    <a:pt x="10489" y="4985"/>
                    <a:pt x="14089" y="3323"/>
                  </a:cubicBezTo>
                  <a:cubicBezTo>
                    <a:pt x="17689" y="1662"/>
                    <a:pt x="19417" y="831"/>
                    <a:pt x="211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4245705" y="457200"/>
              <a:ext cx="84995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0"/>
                  </a:moveTo>
                  <a:cubicBezTo>
                    <a:pt x="16414" y="3757"/>
                    <a:pt x="11672" y="7513"/>
                    <a:pt x="7984" y="10852"/>
                  </a:cubicBezTo>
                  <a:cubicBezTo>
                    <a:pt x="4296" y="14191"/>
                    <a:pt x="1662" y="17113"/>
                    <a:pt x="609" y="18835"/>
                  </a:cubicBezTo>
                  <a:cubicBezTo>
                    <a:pt x="-445" y="20557"/>
                    <a:pt x="82" y="21078"/>
                    <a:pt x="6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375513" y="596900"/>
              <a:ext cx="111601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2331" y="9369"/>
                  </a:moveTo>
                  <a:cubicBezTo>
                    <a:pt x="1531" y="12231"/>
                    <a:pt x="731" y="15094"/>
                    <a:pt x="331" y="16916"/>
                  </a:cubicBezTo>
                  <a:cubicBezTo>
                    <a:pt x="-69" y="18737"/>
                    <a:pt x="-69" y="19518"/>
                    <a:pt x="131" y="20234"/>
                  </a:cubicBezTo>
                  <a:cubicBezTo>
                    <a:pt x="331" y="20949"/>
                    <a:pt x="731" y="21600"/>
                    <a:pt x="1331" y="21600"/>
                  </a:cubicBezTo>
                  <a:cubicBezTo>
                    <a:pt x="1931" y="21600"/>
                    <a:pt x="2731" y="20949"/>
                    <a:pt x="3531" y="18347"/>
                  </a:cubicBezTo>
                  <a:cubicBezTo>
                    <a:pt x="4331" y="15745"/>
                    <a:pt x="5131" y="11190"/>
                    <a:pt x="6131" y="7937"/>
                  </a:cubicBezTo>
                  <a:cubicBezTo>
                    <a:pt x="7131" y="4684"/>
                    <a:pt x="8331" y="2733"/>
                    <a:pt x="9731" y="1561"/>
                  </a:cubicBezTo>
                  <a:cubicBezTo>
                    <a:pt x="11131" y="390"/>
                    <a:pt x="12731" y="0"/>
                    <a:pt x="14331" y="0"/>
                  </a:cubicBezTo>
                  <a:cubicBezTo>
                    <a:pt x="15931" y="0"/>
                    <a:pt x="17531" y="390"/>
                    <a:pt x="18931" y="1366"/>
                  </a:cubicBezTo>
                  <a:cubicBezTo>
                    <a:pt x="20331" y="2342"/>
                    <a:pt x="21531" y="3904"/>
                    <a:pt x="20931" y="5205"/>
                  </a:cubicBezTo>
                  <a:cubicBezTo>
                    <a:pt x="20331" y="6506"/>
                    <a:pt x="17931" y="7547"/>
                    <a:pt x="15731" y="8133"/>
                  </a:cubicBezTo>
                  <a:cubicBezTo>
                    <a:pt x="13531" y="8718"/>
                    <a:pt x="11531" y="8848"/>
                    <a:pt x="10531" y="8718"/>
                  </a:cubicBezTo>
                  <a:cubicBezTo>
                    <a:pt x="9531" y="8588"/>
                    <a:pt x="9531" y="8198"/>
                    <a:pt x="9531" y="7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520660" y="407413"/>
              <a:ext cx="125424" cy="36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17" fill="norm" stroke="1" extrusionOk="0">
                  <a:moveTo>
                    <a:pt x="8732" y="15122"/>
                  </a:moveTo>
                  <a:cubicBezTo>
                    <a:pt x="9812" y="14628"/>
                    <a:pt x="10892" y="14135"/>
                    <a:pt x="10712" y="13703"/>
                  </a:cubicBezTo>
                  <a:cubicBezTo>
                    <a:pt x="10532" y="13271"/>
                    <a:pt x="9092" y="12900"/>
                    <a:pt x="7652" y="12962"/>
                  </a:cubicBezTo>
                  <a:cubicBezTo>
                    <a:pt x="6212" y="13024"/>
                    <a:pt x="4772" y="13518"/>
                    <a:pt x="3332" y="14505"/>
                  </a:cubicBezTo>
                  <a:cubicBezTo>
                    <a:pt x="1892" y="15492"/>
                    <a:pt x="452" y="16974"/>
                    <a:pt x="92" y="18084"/>
                  </a:cubicBezTo>
                  <a:cubicBezTo>
                    <a:pt x="-268" y="19195"/>
                    <a:pt x="452" y="19936"/>
                    <a:pt x="1892" y="20306"/>
                  </a:cubicBezTo>
                  <a:cubicBezTo>
                    <a:pt x="3332" y="20676"/>
                    <a:pt x="5492" y="20676"/>
                    <a:pt x="8192" y="19751"/>
                  </a:cubicBezTo>
                  <a:cubicBezTo>
                    <a:pt x="10892" y="18825"/>
                    <a:pt x="14132" y="16974"/>
                    <a:pt x="16292" y="14443"/>
                  </a:cubicBezTo>
                  <a:cubicBezTo>
                    <a:pt x="18452" y="11913"/>
                    <a:pt x="19532" y="8704"/>
                    <a:pt x="20252" y="6544"/>
                  </a:cubicBezTo>
                  <a:cubicBezTo>
                    <a:pt x="20972" y="4384"/>
                    <a:pt x="21332" y="3273"/>
                    <a:pt x="21332" y="2286"/>
                  </a:cubicBezTo>
                  <a:cubicBezTo>
                    <a:pt x="21332" y="1298"/>
                    <a:pt x="20972" y="434"/>
                    <a:pt x="19892" y="126"/>
                  </a:cubicBezTo>
                  <a:cubicBezTo>
                    <a:pt x="18812" y="-183"/>
                    <a:pt x="17012" y="64"/>
                    <a:pt x="15572" y="990"/>
                  </a:cubicBezTo>
                  <a:cubicBezTo>
                    <a:pt x="14132" y="1915"/>
                    <a:pt x="13052" y="3520"/>
                    <a:pt x="12512" y="6112"/>
                  </a:cubicBezTo>
                  <a:cubicBezTo>
                    <a:pt x="11972" y="8704"/>
                    <a:pt x="11972" y="12283"/>
                    <a:pt x="12512" y="14999"/>
                  </a:cubicBezTo>
                  <a:cubicBezTo>
                    <a:pt x="13052" y="17714"/>
                    <a:pt x="14132" y="19566"/>
                    <a:pt x="15572" y="20491"/>
                  </a:cubicBezTo>
                  <a:cubicBezTo>
                    <a:pt x="17012" y="21417"/>
                    <a:pt x="18812" y="21417"/>
                    <a:pt x="20612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4725342" y="410305"/>
              <a:ext cx="87959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4" fill="norm" stroke="1" extrusionOk="0">
                  <a:moveTo>
                    <a:pt x="21371" y="144"/>
                  </a:moveTo>
                  <a:cubicBezTo>
                    <a:pt x="17257" y="19"/>
                    <a:pt x="13142" y="-106"/>
                    <a:pt x="10057" y="144"/>
                  </a:cubicBezTo>
                  <a:cubicBezTo>
                    <a:pt x="6971" y="393"/>
                    <a:pt x="4914" y="1018"/>
                    <a:pt x="3114" y="2454"/>
                  </a:cubicBezTo>
                  <a:cubicBezTo>
                    <a:pt x="1314" y="3889"/>
                    <a:pt x="-229" y="6137"/>
                    <a:pt x="28" y="9133"/>
                  </a:cubicBezTo>
                  <a:cubicBezTo>
                    <a:pt x="285" y="12130"/>
                    <a:pt x="2342" y="15876"/>
                    <a:pt x="3114" y="18060"/>
                  </a:cubicBezTo>
                  <a:cubicBezTo>
                    <a:pt x="3885" y="20245"/>
                    <a:pt x="3371" y="20870"/>
                    <a:pt x="2857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4673599" y="6667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867150" y="965200"/>
              <a:ext cx="603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6" y="17280"/>
                    <a:pt x="5912" y="12960"/>
                    <a:pt x="8981" y="10800"/>
                  </a:cubicBezTo>
                  <a:cubicBezTo>
                    <a:pt x="12051" y="8640"/>
                    <a:pt x="15234" y="8640"/>
                    <a:pt x="17356" y="7200"/>
                  </a:cubicBezTo>
                  <a:cubicBezTo>
                    <a:pt x="19478" y="5760"/>
                    <a:pt x="2053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4013200" y="1009650"/>
              <a:ext cx="4953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4" y="19440"/>
                    <a:pt x="5908" y="17280"/>
                    <a:pt x="9508" y="13680"/>
                  </a:cubicBezTo>
                  <a:cubicBezTo>
                    <a:pt x="13108" y="10080"/>
                    <a:pt x="17354" y="50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5581650" y="0"/>
              <a:ext cx="165100" cy="842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114"/>
                    <a:pt x="1108" y="228"/>
                    <a:pt x="1800" y="372"/>
                  </a:cubicBezTo>
                  <a:cubicBezTo>
                    <a:pt x="2492" y="516"/>
                    <a:pt x="3323" y="690"/>
                    <a:pt x="4015" y="877"/>
                  </a:cubicBezTo>
                  <a:cubicBezTo>
                    <a:pt x="4708" y="1064"/>
                    <a:pt x="5262" y="1265"/>
                    <a:pt x="5538" y="1466"/>
                  </a:cubicBezTo>
                  <a:cubicBezTo>
                    <a:pt x="5815" y="1667"/>
                    <a:pt x="5815" y="1868"/>
                    <a:pt x="6092" y="2069"/>
                  </a:cubicBezTo>
                  <a:cubicBezTo>
                    <a:pt x="6369" y="2270"/>
                    <a:pt x="6923" y="2471"/>
                    <a:pt x="7338" y="2682"/>
                  </a:cubicBezTo>
                  <a:cubicBezTo>
                    <a:pt x="7754" y="2894"/>
                    <a:pt x="8031" y="3117"/>
                    <a:pt x="8308" y="3320"/>
                  </a:cubicBezTo>
                  <a:cubicBezTo>
                    <a:pt x="8585" y="3524"/>
                    <a:pt x="8862" y="3709"/>
                    <a:pt x="9138" y="3904"/>
                  </a:cubicBezTo>
                  <a:cubicBezTo>
                    <a:pt x="9415" y="4100"/>
                    <a:pt x="9692" y="4306"/>
                    <a:pt x="9969" y="4515"/>
                  </a:cubicBezTo>
                  <a:cubicBezTo>
                    <a:pt x="10246" y="4724"/>
                    <a:pt x="10523" y="4936"/>
                    <a:pt x="10938" y="5161"/>
                  </a:cubicBezTo>
                  <a:cubicBezTo>
                    <a:pt x="11354" y="5386"/>
                    <a:pt x="11908" y="5625"/>
                    <a:pt x="12323" y="5829"/>
                  </a:cubicBezTo>
                  <a:cubicBezTo>
                    <a:pt x="12738" y="6033"/>
                    <a:pt x="13015" y="6201"/>
                    <a:pt x="13154" y="6372"/>
                  </a:cubicBezTo>
                  <a:cubicBezTo>
                    <a:pt x="13292" y="6543"/>
                    <a:pt x="13292" y="6717"/>
                    <a:pt x="13292" y="6901"/>
                  </a:cubicBezTo>
                  <a:cubicBezTo>
                    <a:pt x="13292" y="7086"/>
                    <a:pt x="13292" y="7281"/>
                    <a:pt x="13292" y="7474"/>
                  </a:cubicBezTo>
                  <a:cubicBezTo>
                    <a:pt x="13292" y="7667"/>
                    <a:pt x="13292" y="7857"/>
                    <a:pt x="13292" y="8044"/>
                  </a:cubicBezTo>
                  <a:cubicBezTo>
                    <a:pt x="13292" y="8232"/>
                    <a:pt x="13292" y="8416"/>
                    <a:pt x="13292" y="8604"/>
                  </a:cubicBezTo>
                  <a:cubicBezTo>
                    <a:pt x="13292" y="8791"/>
                    <a:pt x="13292" y="8981"/>
                    <a:pt x="13292" y="9179"/>
                  </a:cubicBezTo>
                  <a:cubicBezTo>
                    <a:pt x="13292" y="9377"/>
                    <a:pt x="13292" y="9584"/>
                    <a:pt x="13154" y="9779"/>
                  </a:cubicBezTo>
                  <a:cubicBezTo>
                    <a:pt x="13015" y="9975"/>
                    <a:pt x="12738" y="10159"/>
                    <a:pt x="12462" y="10357"/>
                  </a:cubicBezTo>
                  <a:cubicBezTo>
                    <a:pt x="12185" y="10556"/>
                    <a:pt x="11908" y="10767"/>
                    <a:pt x="11769" y="10971"/>
                  </a:cubicBezTo>
                  <a:cubicBezTo>
                    <a:pt x="11631" y="11175"/>
                    <a:pt x="11631" y="11370"/>
                    <a:pt x="11631" y="11563"/>
                  </a:cubicBezTo>
                  <a:cubicBezTo>
                    <a:pt x="11631" y="11756"/>
                    <a:pt x="11631" y="11946"/>
                    <a:pt x="11631" y="12141"/>
                  </a:cubicBezTo>
                  <a:cubicBezTo>
                    <a:pt x="11631" y="12337"/>
                    <a:pt x="11631" y="12538"/>
                    <a:pt x="11631" y="12747"/>
                  </a:cubicBezTo>
                  <a:cubicBezTo>
                    <a:pt x="11631" y="12956"/>
                    <a:pt x="11631" y="13173"/>
                    <a:pt x="11631" y="13376"/>
                  </a:cubicBezTo>
                  <a:cubicBezTo>
                    <a:pt x="11631" y="13580"/>
                    <a:pt x="11631" y="13770"/>
                    <a:pt x="11631" y="13974"/>
                  </a:cubicBezTo>
                  <a:cubicBezTo>
                    <a:pt x="11631" y="14177"/>
                    <a:pt x="11631" y="14395"/>
                    <a:pt x="11631" y="14604"/>
                  </a:cubicBezTo>
                  <a:cubicBezTo>
                    <a:pt x="11631" y="14813"/>
                    <a:pt x="11631" y="15014"/>
                    <a:pt x="11631" y="15209"/>
                  </a:cubicBezTo>
                  <a:cubicBezTo>
                    <a:pt x="11631" y="15405"/>
                    <a:pt x="11631" y="15595"/>
                    <a:pt x="11631" y="15790"/>
                  </a:cubicBezTo>
                  <a:cubicBezTo>
                    <a:pt x="11631" y="15986"/>
                    <a:pt x="11631" y="16186"/>
                    <a:pt x="11631" y="16387"/>
                  </a:cubicBezTo>
                  <a:cubicBezTo>
                    <a:pt x="11631" y="16588"/>
                    <a:pt x="11631" y="16789"/>
                    <a:pt x="11631" y="16979"/>
                  </a:cubicBezTo>
                  <a:cubicBezTo>
                    <a:pt x="11631" y="17169"/>
                    <a:pt x="11631" y="17348"/>
                    <a:pt x="11769" y="17533"/>
                  </a:cubicBezTo>
                  <a:cubicBezTo>
                    <a:pt x="11908" y="17718"/>
                    <a:pt x="12185" y="17908"/>
                    <a:pt x="12323" y="18087"/>
                  </a:cubicBezTo>
                  <a:cubicBezTo>
                    <a:pt x="12462" y="18266"/>
                    <a:pt x="12462" y="18434"/>
                    <a:pt x="12323" y="18630"/>
                  </a:cubicBezTo>
                  <a:cubicBezTo>
                    <a:pt x="12185" y="18825"/>
                    <a:pt x="11908" y="19048"/>
                    <a:pt x="11631" y="19268"/>
                  </a:cubicBezTo>
                  <a:cubicBezTo>
                    <a:pt x="11354" y="19488"/>
                    <a:pt x="11077" y="19705"/>
                    <a:pt x="10938" y="19925"/>
                  </a:cubicBezTo>
                  <a:cubicBezTo>
                    <a:pt x="10800" y="20145"/>
                    <a:pt x="10800" y="20367"/>
                    <a:pt x="11492" y="20601"/>
                  </a:cubicBezTo>
                  <a:cubicBezTo>
                    <a:pt x="12185" y="20834"/>
                    <a:pt x="13569" y="21079"/>
                    <a:pt x="15369" y="21247"/>
                  </a:cubicBezTo>
                  <a:cubicBezTo>
                    <a:pt x="17169" y="21415"/>
                    <a:pt x="19385" y="215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445956" y="466989"/>
              <a:ext cx="215195" cy="43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12" fill="norm" stroke="1" extrusionOk="0">
                  <a:moveTo>
                    <a:pt x="17082" y="1700"/>
                  </a:moveTo>
                  <a:cubicBezTo>
                    <a:pt x="17294" y="1181"/>
                    <a:pt x="17505" y="662"/>
                    <a:pt x="17082" y="350"/>
                  </a:cubicBezTo>
                  <a:cubicBezTo>
                    <a:pt x="16658" y="39"/>
                    <a:pt x="15600" y="-65"/>
                    <a:pt x="13905" y="39"/>
                  </a:cubicBezTo>
                  <a:cubicBezTo>
                    <a:pt x="12211" y="143"/>
                    <a:pt x="9882" y="454"/>
                    <a:pt x="7870" y="1025"/>
                  </a:cubicBezTo>
                  <a:cubicBezTo>
                    <a:pt x="5858" y="1597"/>
                    <a:pt x="4164" y="2427"/>
                    <a:pt x="3000" y="4089"/>
                  </a:cubicBezTo>
                  <a:cubicBezTo>
                    <a:pt x="1835" y="5750"/>
                    <a:pt x="1200" y="8243"/>
                    <a:pt x="776" y="10683"/>
                  </a:cubicBezTo>
                  <a:cubicBezTo>
                    <a:pt x="353" y="13123"/>
                    <a:pt x="141" y="15512"/>
                    <a:pt x="35" y="17173"/>
                  </a:cubicBezTo>
                  <a:cubicBezTo>
                    <a:pt x="-71" y="18835"/>
                    <a:pt x="-71" y="19770"/>
                    <a:pt x="2047" y="20445"/>
                  </a:cubicBezTo>
                  <a:cubicBezTo>
                    <a:pt x="4164" y="21120"/>
                    <a:pt x="8400" y="21535"/>
                    <a:pt x="12000" y="21379"/>
                  </a:cubicBezTo>
                  <a:cubicBezTo>
                    <a:pt x="15600" y="21223"/>
                    <a:pt x="18564" y="20497"/>
                    <a:pt x="21529" y="19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6457950" y="69849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6752027" y="355599"/>
              <a:ext cx="290123" cy="53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21" fill="norm" stroke="1" extrusionOk="0">
                  <a:moveTo>
                    <a:pt x="21454" y="0"/>
                  </a:moveTo>
                  <a:cubicBezTo>
                    <a:pt x="18324" y="0"/>
                    <a:pt x="15193" y="0"/>
                    <a:pt x="12611" y="254"/>
                  </a:cubicBezTo>
                  <a:cubicBezTo>
                    <a:pt x="10028" y="508"/>
                    <a:pt x="7993" y="1016"/>
                    <a:pt x="6741" y="1694"/>
                  </a:cubicBezTo>
                  <a:cubicBezTo>
                    <a:pt x="5489" y="2372"/>
                    <a:pt x="5019" y="3219"/>
                    <a:pt x="4628" y="5040"/>
                  </a:cubicBezTo>
                  <a:cubicBezTo>
                    <a:pt x="4237" y="6861"/>
                    <a:pt x="3924" y="9656"/>
                    <a:pt x="3141" y="12240"/>
                  </a:cubicBezTo>
                  <a:cubicBezTo>
                    <a:pt x="2358" y="14824"/>
                    <a:pt x="1106" y="17195"/>
                    <a:pt x="480" y="18720"/>
                  </a:cubicBezTo>
                  <a:cubicBezTo>
                    <a:pt x="-146" y="20245"/>
                    <a:pt x="-146" y="20922"/>
                    <a:pt x="402" y="21261"/>
                  </a:cubicBezTo>
                  <a:cubicBezTo>
                    <a:pt x="950" y="21600"/>
                    <a:pt x="2045" y="21600"/>
                    <a:pt x="4002" y="21304"/>
                  </a:cubicBezTo>
                  <a:cubicBezTo>
                    <a:pt x="5958" y="21007"/>
                    <a:pt x="8776" y="20414"/>
                    <a:pt x="11593" y="19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7023100" y="501650"/>
              <a:ext cx="1841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2533"/>
                    <a:pt x="5462" y="5067"/>
                    <a:pt x="9062" y="8667"/>
                  </a:cubicBezTo>
                  <a:cubicBezTo>
                    <a:pt x="12662" y="12267"/>
                    <a:pt x="17131" y="16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073900" y="488950"/>
              <a:ext cx="1905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65"/>
                    <a:pt x="17280" y="929"/>
                    <a:pt x="14040" y="3019"/>
                  </a:cubicBezTo>
                  <a:cubicBezTo>
                    <a:pt x="10800" y="5110"/>
                    <a:pt x="6480" y="8826"/>
                    <a:pt x="3960" y="12194"/>
                  </a:cubicBezTo>
                  <a:cubicBezTo>
                    <a:pt x="1440" y="15561"/>
                    <a:pt x="720" y="185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7321550" y="337083"/>
              <a:ext cx="195899" cy="50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77" fill="norm" stroke="1" extrusionOk="0">
                  <a:moveTo>
                    <a:pt x="2090" y="250"/>
                  </a:moveTo>
                  <a:cubicBezTo>
                    <a:pt x="6968" y="159"/>
                    <a:pt x="11845" y="68"/>
                    <a:pt x="14865" y="23"/>
                  </a:cubicBezTo>
                  <a:cubicBezTo>
                    <a:pt x="17884" y="-23"/>
                    <a:pt x="19045" y="-23"/>
                    <a:pt x="19858" y="250"/>
                  </a:cubicBezTo>
                  <a:cubicBezTo>
                    <a:pt x="20671" y="524"/>
                    <a:pt x="21135" y="1071"/>
                    <a:pt x="20903" y="2483"/>
                  </a:cubicBezTo>
                  <a:cubicBezTo>
                    <a:pt x="20671" y="3896"/>
                    <a:pt x="19742" y="6174"/>
                    <a:pt x="19045" y="8316"/>
                  </a:cubicBezTo>
                  <a:cubicBezTo>
                    <a:pt x="18348" y="10458"/>
                    <a:pt x="17884" y="12463"/>
                    <a:pt x="18000" y="13876"/>
                  </a:cubicBezTo>
                  <a:cubicBezTo>
                    <a:pt x="18116" y="15288"/>
                    <a:pt x="18813" y="16109"/>
                    <a:pt x="19626" y="16792"/>
                  </a:cubicBezTo>
                  <a:cubicBezTo>
                    <a:pt x="20439" y="17476"/>
                    <a:pt x="21368" y="18023"/>
                    <a:pt x="21484" y="18478"/>
                  </a:cubicBezTo>
                  <a:cubicBezTo>
                    <a:pt x="21600" y="18934"/>
                    <a:pt x="20903" y="19299"/>
                    <a:pt x="17187" y="19800"/>
                  </a:cubicBezTo>
                  <a:cubicBezTo>
                    <a:pt x="13471" y="20301"/>
                    <a:pt x="6735" y="20939"/>
                    <a:pt x="0" y="2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6591300" y="1025243"/>
              <a:ext cx="5016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737" y="2735"/>
                    <a:pt x="7473" y="-1585"/>
                    <a:pt x="11073" y="575"/>
                  </a:cubicBezTo>
                  <a:cubicBezTo>
                    <a:pt x="14673" y="2735"/>
                    <a:pt x="18137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622777" y="1098550"/>
              <a:ext cx="520973" cy="3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80" fill="norm" stroke="1" extrusionOk="0">
                  <a:moveTo>
                    <a:pt x="798" y="17280"/>
                  </a:moveTo>
                  <a:cubicBezTo>
                    <a:pt x="361" y="18720"/>
                    <a:pt x="-76" y="20160"/>
                    <a:pt x="11" y="20880"/>
                  </a:cubicBezTo>
                  <a:cubicBezTo>
                    <a:pt x="99" y="21600"/>
                    <a:pt x="711" y="21600"/>
                    <a:pt x="2635" y="18720"/>
                  </a:cubicBezTo>
                  <a:cubicBezTo>
                    <a:pt x="4559" y="15840"/>
                    <a:pt x="7794" y="10080"/>
                    <a:pt x="11161" y="6480"/>
                  </a:cubicBezTo>
                  <a:cubicBezTo>
                    <a:pt x="14528" y="2880"/>
                    <a:pt x="18026" y="1440"/>
                    <a:pt x="215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8465107" y="146050"/>
              <a:ext cx="450293" cy="815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21573" y="0"/>
                  </a:moveTo>
                  <a:cubicBezTo>
                    <a:pt x="21269" y="163"/>
                    <a:pt x="20965" y="325"/>
                    <a:pt x="20812" y="524"/>
                  </a:cubicBezTo>
                  <a:cubicBezTo>
                    <a:pt x="20660" y="723"/>
                    <a:pt x="20660" y="959"/>
                    <a:pt x="20559" y="1189"/>
                  </a:cubicBezTo>
                  <a:cubicBezTo>
                    <a:pt x="20458" y="1419"/>
                    <a:pt x="20255" y="1643"/>
                    <a:pt x="19900" y="1867"/>
                  </a:cubicBezTo>
                  <a:cubicBezTo>
                    <a:pt x="19545" y="2092"/>
                    <a:pt x="19038" y="2316"/>
                    <a:pt x="18632" y="2535"/>
                  </a:cubicBezTo>
                  <a:cubicBezTo>
                    <a:pt x="18227" y="2753"/>
                    <a:pt x="17922" y="2966"/>
                    <a:pt x="17567" y="3188"/>
                  </a:cubicBezTo>
                  <a:cubicBezTo>
                    <a:pt x="17212" y="3409"/>
                    <a:pt x="16807" y="3639"/>
                    <a:pt x="16503" y="3855"/>
                  </a:cubicBezTo>
                  <a:cubicBezTo>
                    <a:pt x="16198" y="4071"/>
                    <a:pt x="15996" y="4273"/>
                    <a:pt x="15793" y="4475"/>
                  </a:cubicBezTo>
                  <a:cubicBezTo>
                    <a:pt x="15590" y="4677"/>
                    <a:pt x="15387" y="4879"/>
                    <a:pt x="15184" y="5086"/>
                  </a:cubicBezTo>
                  <a:cubicBezTo>
                    <a:pt x="14981" y="5293"/>
                    <a:pt x="14779" y="5507"/>
                    <a:pt x="14576" y="5725"/>
                  </a:cubicBezTo>
                  <a:cubicBezTo>
                    <a:pt x="14373" y="5944"/>
                    <a:pt x="14170" y="6168"/>
                    <a:pt x="13917" y="6395"/>
                  </a:cubicBezTo>
                  <a:cubicBezTo>
                    <a:pt x="13663" y="6622"/>
                    <a:pt x="13359" y="6852"/>
                    <a:pt x="13105" y="7082"/>
                  </a:cubicBezTo>
                  <a:cubicBezTo>
                    <a:pt x="12852" y="7312"/>
                    <a:pt x="12649" y="7542"/>
                    <a:pt x="12446" y="7775"/>
                  </a:cubicBezTo>
                  <a:cubicBezTo>
                    <a:pt x="12243" y="8007"/>
                    <a:pt x="12041" y="8243"/>
                    <a:pt x="11787" y="8481"/>
                  </a:cubicBezTo>
                  <a:cubicBezTo>
                    <a:pt x="11534" y="8720"/>
                    <a:pt x="11229" y="8961"/>
                    <a:pt x="10925" y="9207"/>
                  </a:cubicBezTo>
                  <a:cubicBezTo>
                    <a:pt x="10621" y="9454"/>
                    <a:pt x="10317" y="9707"/>
                    <a:pt x="10063" y="9922"/>
                  </a:cubicBezTo>
                  <a:cubicBezTo>
                    <a:pt x="9810" y="10138"/>
                    <a:pt x="9607" y="10318"/>
                    <a:pt x="9353" y="10489"/>
                  </a:cubicBezTo>
                  <a:cubicBezTo>
                    <a:pt x="9100" y="10660"/>
                    <a:pt x="8796" y="10822"/>
                    <a:pt x="8491" y="10991"/>
                  </a:cubicBezTo>
                  <a:cubicBezTo>
                    <a:pt x="8187" y="11159"/>
                    <a:pt x="7883" y="11333"/>
                    <a:pt x="7629" y="11507"/>
                  </a:cubicBezTo>
                  <a:cubicBezTo>
                    <a:pt x="7376" y="11680"/>
                    <a:pt x="7173" y="11854"/>
                    <a:pt x="7021" y="12025"/>
                  </a:cubicBezTo>
                  <a:cubicBezTo>
                    <a:pt x="6869" y="12196"/>
                    <a:pt x="6767" y="12364"/>
                    <a:pt x="6666" y="12536"/>
                  </a:cubicBezTo>
                  <a:cubicBezTo>
                    <a:pt x="6565" y="12707"/>
                    <a:pt x="6463" y="12880"/>
                    <a:pt x="6362" y="13057"/>
                  </a:cubicBezTo>
                  <a:cubicBezTo>
                    <a:pt x="6260" y="13234"/>
                    <a:pt x="6159" y="13413"/>
                    <a:pt x="6108" y="13587"/>
                  </a:cubicBezTo>
                  <a:cubicBezTo>
                    <a:pt x="6058" y="13761"/>
                    <a:pt x="6058" y="13929"/>
                    <a:pt x="6007" y="14097"/>
                  </a:cubicBezTo>
                  <a:cubicBezTo>
                    <a:pt x="5956" y="14265"/>
                    <a:pt x="5855" y="14434"/>
                    <a:pt x="5753" y="14607"/>
                  </a:cubicBezTo>
                  <a:cubicBezTo>
                    <a:pt x="5652" y="14781"/>
                    <a:pt x="5550" y="14961"/>
                    <a:pt x="5449" y="15137"/>
                  </a:cubicBezTo>
                  <a:cubicBezTo>
                    <a:pt x="5348" y="15314"/>
                    <a:pt x="5246" y="15488"/>
                    <a:pt x="5094" y="15662"/>
                  </a:cubicBezTo>
                  <a:cubicBezTo>
                    <a:pt x="4942" y="15836"/>
                    <a:pt x="4739" y="16009"/>
                    <a:pt x="4536" y="16180"/>
                  </a:cubicBezTo>
                  <a:cubicBezTo>
                    <a:pt x="4334" y="16351"/>
                    <a:pt x="4131" y="16520"/>
                    <a:pt x="3877" y="16688"/>
                  </a:cubicBezTo>
                  <a:cubicBezTo>
                    <a:pt x="3624" y="16856"/>
                    <a:pt x="3319" y="17024"/>
                    <a:pt x="3015" y="17229"/>
                  </a:cubicBezTo>
                  <a:cubicBezTo>
                    <a:pt x="2711" y="17434"/>
                    <a:pt x="2407" y="17675"/>
                    <a:pt x="2103" y="17905"/>
                  </a:cubicBezTo>
                  <a:cubicBezTo>
                    <a:pt x="1798" y="18135"/>
                    <a:pt x="1494" y="18353"/>
                    <a:pt x="1241" y="18566"/>
                  </a:cubicBezTo>
                  <a:cubicBezTo>
                    <a:pt x="987" y="18779"/>
                    <a:pt x="784" y="18987"/>
                    <a:pt x="632" y="19189"/>
                  </a:cubicBezTo>
                  <a:cubicBezTo>
                    <a:pt x="480" y="19391"/>
                    <a:pt x="379" y="19587"/>
                    <a:pt x="277" y="19803"/>
                  </a:cubicBezTo>
                  <a:cubicBezTo>
                    <a:pt x="176" y="20019"/>
                    <a:pt x="74" y="20254"/>
                    <a:pt x="24" y="20481"/>
                  </a:cubicBezTo>
                  <a:cubicBezTo>
                    <a:pt x="-27" y="20708"/>
                    <a:pt x="-27" y="20927"/>
                    <a:pt x="328" y="21112"/>
                  </a:cubicBezTo>
                  <a:cubicBezTo>
                    <a:pt x="683" y="21297"/>
                    <a:pt x="1393" y="21449"/>
                    <a:pt x="21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490572" y="471655"/>
              <a:ext cx="275729" cy="49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82" fill="norm" stroke="1" extrusionOk="0">
                  <a:moveTo>
                    <a:pt x="209" y="1031"/>
                  </a:moveTo>
                  <a:cubicBezTo>
                    <a:pt x="44" y="569"/>
                    <a:pt x="-121" y="108"/>
                    <a:pt x="126" y="15"/>
                  </a:cubicBezTo>
                  <a:cubicBezTo>
                    <a:pt x="374" y="-77"/>
                    <a:pt x="1033" y="200"/>
                    <a:pt x="2187" y="1815"/>
                  </a:cubicBezTo>
                  <a:cubicBezTo>
                    <a:pt x="3342" y="3431"/>
                    <a:pt x="4990" y="6385"/>
                    <a:pt x="6557" y="9338"/>
                  </a:cubicBezTo>
                  <a:cubicBezTo>
                    <a:pt x="8123" y="12292"/>
                    <a:pt x="9607" y="15246"/>
                    <a:pt x="10679" y="17138"/>
                  </a:cubicBezTo>
                  <a:cubicBezTo>
                    <a:pt x="11751" y="19031"/>
                    <a:pt x="12410" y="19861"/>
                    <a:pt x="13070" y="20461"/>
                  </a:cubicBezTo>
                  <a:cubicBezTo>
                    <a:pt x="13729" y="21061"/>
                    <a:pt x="14389" y="21431"/>
                    <a:pt x="15048" y="21477"/>
                  </a:cubicBezTo>
                  <a:cubicBezTo>
                    <a:pt x="15708" y="21523"/>
                    <a:pt x="16368" y="21246"/>
                    <a:pt x="17110" y="20000"/>
                  </a:cubicBezTo>
                  <a:cubicBezTo>
                    <a:pt x="17852" y="18754"/>
                    <a:pt x="18676" y="16538"/>
                    <a:pt x="19253" y="13677"/>
                  </a:cubicBezTo>
                  <a:cubicBezTo>
                    <a:pt x="19830" y="10815"/>
                    <a:pt x="20160" y="7308"/>
                    <a:pt x="20490" y="5092"/>
                  </a:cubicBezTo>
                  <a:cubicBezTo>
                    <a:pt x="20819" y="2877"/>
                    <a:pt x="21149" y="1954"/>
                    <a:pt x="21479" y="1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9794634" y="728509"/>
              <a:ext cx="136766" cy="18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747" fill="norm" stroke="1" extrusionOk="0">
                  <a:moveTo>
                    <a:pt x="15490" y="1637"/>
                  </a:moveTo>
                  <a:cubicBezTo>
                    <a:pt x="13829" y="677"/>
                    <a:pt x="12167" y="-283"/>
                    <a:pt x="9675" y="77"/>
                  </a:cubicBezTo>
                  <a:cubicBezTo>
                    <a:pt x="7183" y="437"/>
                    <a:pt x="3860" y="2117"/>
                    <a:pt x="2032" y="5117"/>
                  </a:cubicBezTo>
                  <a:cubicBezTo>
                    <a:pt x="204" y="8117"/>
                    <a:pt x="-128" y="12437"/>
                    <a:pt x="38" y="15197"/>
                  </a:cubicBezTo>
                  <a:cubicBezTo>
                    <a:pt x="204" y="17957"/>
                    <a:pt x="869" y="19157"/>
                    <a:pt x="2032" y="19997"/>
                  </a:cubicBezTo>
                  <a:cubicBezTo>
                    <a:pt x="3195" y="20837"/>
                    <a:pt x="4857" y="21317"/>
                    <a:pt x="6850" y="19517"/>
                  </a:cubicBezTo>
                  <a:cubicBezTo>
                    <a:pt x="8844" y="17717"/>
                    <a:pt x="11170" y="13637"/>
                    <a:pt x="12334" y="10997"/>
                  </a:cubicBezTo>
                  <a:cubicBezTo>
                    <a:pt x="13497" y="8357"/>
                    <a:pt x="13497" y="7157"/>
                    <a:pt x="13497" y="7157"/>
                  </a:cubicBezTo>
                  <a:cubicBezTo>
                    <a:pt x="13497" y="7157"/>
                    <a:pt x="13497" y="8357"/>
                    <a:pt x="13663" y="9557"/>
                  </a:cubicBezTo>
                  <a:cubicBezTo>
                    <a:pt x="13829" y="10757"/>
                    <a:pt x="14161" y="11957"/>
                    <a:pt x="15490" y="13037"/>
                  </a:cubicBezTo>
                  <a:cubicBezTo>
                    <a:pt x="16820" y="14117"/>
                    <a:pt x="19146" y="15077"/>
                    <a:pt x="21472" y="16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9956800" y="679449"/>
              <a:ext cx="17145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651"/>
                  </a:moveTo>
                  <a:cubicBezTo>
                    <a:pt x="0" y="8272"/>
                    <a:pt x="0" y="6894"/>
                    <a:pt x="667" y="6204"/>
                  </a:cubicBezTo>
                  <a:cubicBezTo>
                    <a:pt x="1333" y="5515"/>
                    <a:pt x="2667" y="5515"/>
                    <a:pt x="4800" y="7813"/>
                  </a:cubicBezTo>
                  <a:cubicBezTo>
                    <a:pt x="6933" y="10111"/>
                    <a:pt x="9867" y="14706"/>
                    <a:pt x="11467" y="17579"/>
                  </a:cubicBezTo>
                  <a:cubicBezTo>
                    <a:pt x="13067" y="20451"/>
                    <a:pt x="13333" y="21600"/>
                    <a:pt x="13200" y="21600"/>
                  </a:cubicBezTo>
                  <a:cubicBezTo>
                    <a:pt x="13067" y="21600"/>
                    <a:pt x="12533" y="20451"/>
                    <a:pt x="12800" y="17349"/>
                  </a:cubicBezTo>
                  <a:cubicBezTo>
                    <a:pt x="13067" y="14247"/>
                    <a:pt x="14133" y="9191"/>
                    <a:pt x="15733" y="5974"/>
                  </a:cubicBezTo>
                  <a:cubicBezTo>
                    <a:pt x="17333" y="2757"/>
                    <a:pt x="19467" y="1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0243875" y="478601"/>
              <a:ext cx="132026" cy="39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20" fill="norm" stroke="1" extrusionOk="0">
                  <a:moveTo>
                    <a:pt x="21385" y="1595"/>
                  </a:moveTo>
                  <a:cubicBezTo>
                    <a:pt x="20014" y="1021"/>
                    <a:pt x="18642" y="446"/>
                    <a:pt x="17099" y="159"/>
                  </a:cubicBezTo>
                  <a:cubicBezTo>
                    <a:pt x="15556" y="-128"/>
                    <a:pt x="13842" y="-128"/>
                    <a:pt x="11442" y="1021"/>
                  </a:cubicBezTo>
                  <a:cubicBezTo>
                    <a:pt x="9042" y="2170"/>
                    <a:pt x="5956" y="4468"/>
                    <a:pt x="3899" y="7455"/>
                  </a:cubicBezTo>
                  <a:cubicBezTo>
                    <a:pt x="1842" y="10442"/>
                    <a:pt x="814" y="14119"/>
                    <a:pt x="299" y="16359"/>
                  </a:cubicBezTo>
                  <a:cubicBezTo>
                    <a:pt x="-215" y="18600"/>
                    <a:pt x="-215" y="19404"/>
                    <a:pt x="1499" y="20093"/>
                  </a:cubicBezTo>
                  <a:cubicBezTo>
                    <a:pt x="3214" y="20783"/>
                    <a:pt x="6642" y="21357"/>
                    <a:pt x="9042" y="21415"/>
                  </a:cubicBezTo>
                  <a:cubicBezTo>
                    <a:pt x="11442" y="21472"/>
                    <a:pt x="12814" y="21012"/>
                    <a:pt x="14185" y="20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426700" y="552450"/>
              <a:ext cx="1460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91" y="4160"/>
                    <a:pt x="4383" y="8320"/>
                    <a:pt x="7043" y="11680"/>
                  </a:cubicBezTo>
                  <a:cubicBezTo>
                    <a:pt x="9704" y="15040"/>
                    <a:pt x="12835" y="17600"/>
                    <a:pt x="15339" y="19120"/>
                  </a:cubicBezTo>
                  <a:cubicBezTo>
                    <a:pt x="17843" y="20640"/>
                    <a:pt x="19722" y="21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0443162" y="558800"/>
              <a:ext cx="174039" cy="30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97" fill="norm" stroke="1" extrusionOk="0">
                  <a:moveTo>
                    <a:pt x="21398" y="0"/>
                  </a:moveTo>
                  <a:cubicBezTo>
                    <a:pt x="20097" y="0"/>
                    <a:pt x="18796" y="0"/>
                    <a:pt x="17234" y="825"/>
                  </a:cubicBezTo>
                  <a:cubicBezTo>
                    <a:pt x="15673" y="1650"/>
                    <a:pt x="13851" y="3300"/>
                    <a:pt x="11379" y="6000"/>
                  </a:cubicBezTo>
                  <a:cubicBezTo>
                    <a:pt x="8906" y="8700"/>
                    <a:pt x="5784" y="12450"/>
                    <a:pt x="3832" y="14775"/>
                  </a:cubicBezTo>
                  <a:cubicBezTo>
                    <a:pt x="1880" y="17100"/>
                    <a:pt x="1099" y="18000"/>
                    <a:pt x="579" y="18975"/>
                  </a:cubicBezTo>
                  <a:cubicBezTo>
                    <a:pt x="58" y="19950"/>
                    <a:pt x="-202" y="21000"/>
                    <a:pt x="188" y="21300"/>
                  </a:cubicBezTo>
                  <a:cubicBezTo>
                    <a:pt x="579" y="21600"/>
                    <a:pt x="1620" y="21150"/>
                    <a:pt x="2661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0617199" y="428312"/>
              <a:ext cx="122904" cy="49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75" fill="norm" stroke="1" extrusionOk="0">
                  <a:moveTo>
                    <a:pt x="12081" y="429"/>
                  </a:moveTo>
                  <a:cubicBezTo>
                    <a:pt x="13546" y="152"/>
                    <a:pt x="15010" y="-125"/>
                    <a:pt x="16475" y="60"/>
                  </a:cubicBezTo>
                  <a:cubicBezTo>
                    <a:pt x="17939" y="244"/>
                    <a:pt x="19403" y="890"/>
                    <a:pt x="20319" y="2552"/>
                  </a:cubicBezTo>
                  <a:cubicBezTo>
                    <a:pt x="21234" y="4213"/>
                    <a:pt x="21600" y="6890"/>
                    <a:pt x="20868" y="9383"/>
                  </a:cubicBezTo>
                  <a:cubicBezTo>
                    <a:pt x="20136" y="11875"/>
                    <a:pt x="18305" y="14183"/>
                    <a:pt x="14644" y="16167"/>
                  </a:cubicBezTo>
                  <a:cubicBezTo>
                    <a:pt x="10983" y="18152"/>
                    <a:pt x="5492" y="19813"/>
                    <a:pt x="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563100" y="1044305"/>
              <a:ext cx="850900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1719" y="14977"/>
                    <a:pt x="3439" y="9086"/>
                    <a:pt x="5400" y="5159"/>
                  </a:cubicBezTo>
                  <a:cubicBezTo>
                    <a:pt x="7361" y="1232"/>
                    <a:pt x="9564" y="-732"/>
                    <a:pt x="11687" y="250"/>
                  </a:cubicBezTo>
                  <a:cubicBezTo>
                    <a:pt x="13809" y="1232"/>
                    <a:pt x="15851" y="5159"/>
                    <a:pt x="17490" y="8104"/>
                  </a:cubicBezTo>
                  <a:cubicBezTo>
                    <a:pt x="19128" y="11050"/>
                    <a:pt x="20364" y="13013"/>
                    <a:pt x="21600" y="14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9581896" y="1060450"/>
              <a:ext cx="72415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2275" y="0"/>
                  </a:moveTo>
                  <a:cubicBezTo>
                    <a:pt x="1834" y="1029"/>
                    <a:pt x="1393" y="2057"/>
                    <a:pt x="953" y="4114"/>
                  </a:cubicBezTo>
                  <a:cubicBezTo>
                    <a:pt x="512" y="6171"/>
                    <a:pt x="71" y="9257"/>
                    <a:pt x="8" y="11829"/>
                  </a:cubicBezTo>
                  <a:cubicBezTo>
                    <a:pt x="-55" y="14400"/>
                    <a:pt x="260" y="16457"/>
                    <a:pt x="1582" y="18000"/>
                  </a:cubicBezTo>
                  <a:cubicBezTo>
                    <a:pt x="2905" y="19543"/>
                    <a:pt x="5235" y="20571"/>
                    <a:pt x="7911" y="21086"/>
                  </a:cubicBezTo>
                  <a:cubicBezTo>
                    <a:pt x="10588" y="21600"/>
                    <a:pt x="13610" y="21600"/>
                    <a:pt x="15940" y="21600"/>
                  </a:cubicBezTo>
                  <a:cubicBezTo>
                    <a:pt x="18270" y="21600"/>
                    <a:pt x="19908" y="21600"/>
                    <a:pt x="215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0" y="1244600"/>
              <a:ext cx="1244600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" y="21278"/>
                    <a:pt x="169" y="20955"/>
                    <a:pt x="281" y="20794"/>
                  </a:cubicBezTo>
                  <a:cubicBezTo>
                    <a:pt x="393" y="20633"/>
                    <a:pt x="533" y="20633"/>
                    <a:pt x="663" y="20472"/>
                  </a:cubicBezTo>
                  <a:cubicBezTo>
                    <a:pt x="793" y="20310"/>
                    <a:pt x="915" y="19988"/>
                    <a:pt x="1049" y="19666"/>
                  </a:cubicBezTo>
                  <a:cubicBezTo>
                    <a:pt x="1183" y="19343"/>
                    <a:pt x="1330" y="19021"/>
                    <a:pt x="1475" y="18752"/>
                  </a:cubicBezTo>
                  <a:cubicBezTo>
                    <a:pt x="1620" y="18484"/>
                    <a:pt x="1763" y="18269"/>
                    <a:pt x="1912" y="18054"/>
                  </a:cubicBezTo>
                  <a:cubicBezTo>
                    <a:pt x="2061" y="17839"/>
                    <a:pt x="2215" y="17624"/>
                    <a:pt x="2357" y="17409"/>
                  </a:cubicBezTo>
                  <a:cubicBezTo>
                    <a:pt x="2498" y="17194"/>
                    <a:pt x="2627" y="16979"/>
                    <a:pt x="2761" y="16710"/>
                  </a:cubicBezTo>
                  <a:cubicBezTo>
                    <a:pt x="2895" y="16442"/>
                    <a:pt x="3034" y="16119"/>
                    <a:pt x="3178" y="15743"/>
                  </a:cubicBezTo>
                  <a:cubicBezTo>
                    <a:pt x="3321" y="15367"/>
                    <a:pt x="3468" y="14937"/>
                    <a:pt x="3618" y="14561"/>
                  </a:cubicBezTo>
                  <a:cubicBezTo>
                    <a:pt x="3769" y="14185"/>
                    <a:pt x="3923" y="13863"/>
                    <a:pt x="4056" y="13540"/>
                  </a:cubicBezTo>
                  <a:cubicBezTo>
                    <a:pt x="4188" y="13218"/>
                    <a:pt x="4298" y="12896"/>
                    <a:pt x="4441" y="12519"/>
                  </a:cubicBezTo>
                  <a:cubicBezTo>
                    <a:pt x="4584" y="12143"/>
                    <a:pt x="4761" y="11713"/>
                    <a:pt x="4910" y="11445"/>
                  </a:cubicBezTo>
                  <a:cubicBezTo>
                    <a:pt x="5058" y="11176"/>
                    <a:pt x="5180" y="11069"/>
                    <a:pt x="5295" y="10907"/>
                  </a:cubicBezTo>
                  <a:cubicBezTo>
                    <a:pt x="5411" y="10746"/>
                    <a:pt x="5521" y="10531"/>
                    <a:pt x="5642" y="10316"/>
                  </a:cubicBezTo>
                  <a:cubicBezTo>
                    <a:pt x="5764" y="10101"/>
                    <a:pt x="5896" y="9887"/>
                    <a:pt x="6024" y="9672"/>
                  </a:cubicBezTo>
                  <a:cubicBezTo>
                    <a:pt x="6153" y="9457"/>
                    <a:pt x="6278" y="9242"/>
                    <a:pt x="6405" y="9027"/>
                  </a:cubicBezTo>
                  <a:cubicBezTo>
                    <a:pt x="6531" y="8812"/>
                    <a:pt x="6660" y="8597"/>
                    <a:pt x="6794" y="8436"/>
                  </a:cubicBezTo>
                  <a:cubicBezTo>
                    <a:pt x="6928" y="8275"/>
                    <a:pt x="7068" y="8167"/>
                    <a:pt x="7207" y="8006"/>
                  </a:cubicBezTo>
                  <a:cubicBezTo>
                    <a:pt x="7347" y="7845"/>
                    <a:pt x="7487" y="7630"/>
                    <a:pt x="7626" y="7415"/>
                  </a:cubicBezTo>
                  <a:cubicBezTo>
                    <a:pt x="7766" y="7200"/>
                    <a:pt x="7905" y="6985"/>
                    <a:pt x="8049" y="6716"/>
                  </a:cubicBezTo>
                  <a:cubicBezTo>
                    <a:pt x="8192" y="6448"/>
                    <a:pt x="8339" y="6125"/>
                    <a:pt x="8484" y="5857"/>
                  </a:cubicBezTo>
                  <a:cubicBezTo>
                    <a:pt x="8629" y="5588"/>
                    <a:pt x="8772" y="5373"/>
                    <a:pt x="8917" y="5158"/>
                  </a:cubicBezTo>
                  <a:cubicBezTo>
                    <a:pt x="9062" y="4943"/>
                    <a:pt x="9209" y="4728"/>
                    <a:pt x="9356" y="4513"/>
                  </a:cubicBezTo>
                  <a:cubicBezTo>
                    <a:pt x="9503" y="4299"/>
                    <a:pt x="9650" y="4084"/>
                    <a:pt x="9801" y="3869"/>
                  </a:cubicBezTo>
                  <a:cubicBezTo>
                    <a:pt x="9951" y="3654"/>
                    <a:pt x="10106" y="3439"/>
                    <a:pt x="10260" y="3224"/>
                  </a:cubicBezTo>
                  <a:cubicBezTo>
                    <a:pt x="10414" y="3009"/>
                    <a:pt x="10569" y="2794"/>
                    <a:pt x="10725" y="2579"/>
                  </a:cubicBezTo>
                  <a:cubicBezTo>
                    <a:pt x="10881" y="2364"/>
                    <a:pt x="11039" y="2149"/>
                    <a:pt x="11197" y="1988"/>
                  </a:cubicBezTo>
                  <a:cubicBezTo>
                    <a:pt x="11355" y="1827"/>
                    <a:pt x="11513" y="1719"/>
                    <a:pt x="11672" y="1558"/>
                  </a:cubicBezTo>
                  <a:cubicBezTo>
                    <a:pt x="11832" y="1397"/>
                    <a:pt x="11994" y="1182"/>
                    <a:pt x="12156" y="967"/>
                  </a:cubicBezTo>
                  <a:cubicBezTo>
                    <a:pt x="12317" y="752"/>
                    <a:pt x="12479" y="537"/>
                    <a:pt x="12600" y="430"/>
                  </a:cubicBezTo>
                  <a:cubicBezTo>
                    <a:pt x="12721" y="322"/>
                    <a:pt x="12802" y="322"/>
                    <a:pt x="12923" y="269"/>
                  </a:cubicBezTo>
                  <a:cubicBezTo>
                    <a:pt x="13044" y="215"/>
                    <a:pt x="13206" y="107"/>
                    <a:pt x="13331" y="54"/>
                  </a:cubicBezTo>
                  <a:cubicBezTo>
                    <a:pt x="13456" y="0"/>
                    <a:pt x="13544" y="0"/>
                    <a:pt x="13630" y="0"/>
                  </a:cubicBezTo>
                  <a:cubicBezTo>
                    <a:pt x="13717" y="0"/>
                    <a:pt x="13801" y="0"/>
                    <a:pt x="13924" y="0"/>
                  </a:cubicBezTo>
                  <a:cubicBezTo>
                    <a:pt x="14047" y="0"/>
                    <a:pt x="14209" y="0"/>
                    <a:pt x="14338" y="0"/>
                  </a:cubicBezTo>
                  <a:cubicBezTo>
                    <a:pt x="14466" y="0"/>
                    <a:pt x="14562" y="0"/>
                    <a:pt x="14688" y="0"/>
                  </a:cubicBezTo>
                  <a:cubicBezTo>
                    <a:pt x="14815" y="0"/>
                    <a:pt x="14973" y="0"/>
                    <a:pt x="15133" y="54"/>
                  </a:cubicBezTo>
                  <a:cubicBezTo>
                    <a:pt x="15293" y="107"/>
                    <a:pt x="15454" y="215"/>
                    <a:pt x="15614" y="322"/>
                  </a:cubicBezTo>
                  <a:cubicBezTo>
                    <a:pt x="15774" y="430"/>
                    <a:pt x="15932" y="537"/>
                    <a:pt x="16088" y="645"/>
                  </a:cubicBezTo>
                  <a:cubicBezTo>
                    <a:pt x="16244" y="752"/>
                    <a:pt x="16398" y="860"/>
                    <a:pt x="16553" y="1021"/>
                  </a:cubicBezTo>
                  <a:cubicBezTo>
                    <a:pt x="16707" y="1182"/>
                    <a:pt x="16861" y="1397"/>
                    <a:pt x="17014" y="1558"/>
                  </a:cubicBezTo>
                  <a:cubicBezTo>
                    <a:pt x="17166" y="1719"/>
                    <a:pt x="17317" y="1827"/>
                    <a:pt x="17466" y="1934"/>
                  </a:cubicBezTo>
                  <a:cubicBezTo>
                    <a:pt x="17614" y="2042"/>
                    <a:pt x="17761" y="2149"/>
                    <a:pt x="17906" y="2310"/>
                  </a:cubicBezTo>
                  <a:cubicBezTo>
                    <a:pt x="18051" y="2472"/>
                    <a:pt x="18195" y="2687"/>
                    <a:pt x="18336" y="2848"/>
                  </a:cubicBezTo>
                  <a:cubicBezTo>
                    <a:pt x="18478" y="3009"/>
                    <a:pt x="18617" y="3116"/>
                    <a:pt x="18749" y="3224"/>
                  </a:cubicBezTo>
                  <a:cubicBezTo>
                    <a:pt x="18882" y="3331"/>
                    <a:pt x="19007" y="3439"/>
                    <a:pt x="19137" y="3600"/>
                  </a:cubicBezTo>
                  <a:cubicBezTo>
                    <a:pt x="19267" y="3761"/>
                    <a:pt x="19403" y="3976"/>
                    <a:pt x="19530" y="4137"/>
                  </a:cubicBezTo>
                  <a:cubicBezTo>
                    <a:pt x="19657" y="4299"/>
                    <a:pt x="19774" y="4406"/>
                    <a:pt x="19888" y="4567"/>
                  </a:cubicBezTo>
                  <a:cubicBezTo>
                    <a:pt x="20002" y="4728"/>
                    <a:pt x="20112" y="4943"/>
                    <a:pt x="20270" y="5158"/>
                  </a:cubicBezTo>
                  <a:cubicBezTo>
                    <a:pt x="20428" y="5373"/>
                    <a:pt x="20634" y="5588"/>
                    <a:pt x="20819" y="5857"/>
                  </a:cubicBezTo>
                  <a:cubicBezTo>
                    <a:pt x="21005" y="6125"/>
                    <a:pt x="21170" y="6448"/>
                    <a:pt x="21297" y="6716"/>
                  </a:cubicBezTo>
                  <a:cubicBezTo>
                    <a:pt x="21424" y="6985"/>
                    <a:pt x="21512" y="7200"/>
                    <a:pt x="21600" y="7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60350" y="4521200"/>
              <a:ext cx="12700001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" y="21429"/>
                    <a:pt x="281" y="21257"/>
                    <a:pt x="416" y="21086"/>
                  </a:cubicBezTo>
                  <a:cubicBezTo>
                    <a:pt x="551" y="20914"/>
                    <a:pt x="680" y="20743"/>
                    <a:pt x="814" y="20486"/>
                  </a:cubicBezTo>
                  <a:cubicBezTo>
                    <a:pt x="947" y="20229"/>
                    <a:pt x="1084" y="19886"/>
                    <a:pt x="1217" y="19586"/>
                  </a:cubicBezTo>
                  <a:cubicBezTo>
                    <a:pt x="1350" y="19286"/>
                    <a:pt x="1480" y="19029"/>
                    <a:pt x="1622" y="18729"/>
                  </a:cubicBezTo>
                  <a:cubicBezTo>
                    <a:pt x="1764" y="18429"/>
                    <a:pt x="1919" y="18086"/>
                    <a:pt x="2065" y="17743"/>
                  </a:cubicBezTo>
                  <a:cubicBezTo>
                    <a:pt x="2210" y="17400"/>
                    <a:pt x="2347" y="17057"/>
                    <a:pt x="2491" y="16714"/>
                  </a:cubicBezTo>
                  <a:cubicBezTo>
                    <a:pt x="2635" y="16371"/>
                    <a:pt x="2786" y="16029"/>
                    <a:pt x="2939" y="15686"/>
                  </a:cubicBezTo>
                  <a:cubicBezTo>
                    <a:pt x="3092" y="15343"/>
                    <a:pt x="3247" y="15000"/>
                    <a:pt x="3380" y="14700"/>
                  </a:cubicBezTo>
                  <a:cubicBezTo>
                    <a:pt x="3514" y="14400"/>
                    <a:pt x="3625" y="14143"/>
                    <a:pt x="3740" y="13929"/>
                  </a:cubicBezTo>
                  <a:cubicBezTo>
                    <a:pt x="3856" y="13714"/>
                    <a:pt x="3974" y="13543"/>
                    <a:pt x="4091" y="13329"/>
                  </a:cubicBezTo>
                  <a:cubicBezTo>
                    <a:pt x="4208" y="13114"/>
                    <a:pt x="4324" y="12857"/>
                    <a:pt x="4442" y="12600"/>
                  </a:cubicBezTo>
                  <a:cubicBezTo>
                    <a:pt x="4561" y="12343"/>
                    <a:pt x="4684" y="12086"/>
                    <a:pt x="4815" y="11786"/>
                  </a:cubicBezTo>
                  <a:cubicBezTo>
                    <a:pt x="4946" y="11486"/>
                    <a:pt x="5087" y="11143"/>
                    <a:pt x="5224" y="10800"/>
                  </a:cubicBezTo>
                  <a:cubicBezTo>
                    <a:pt x="5360" y="10457"/>
                    <a:pt x="5494" y="10114"/>
                    <a:pt x="5632" y="9814"/>
                  </a:cubicBezTo>
                  <a:cubicBezTo>
                    <a:pt x="5771" y="9514"/>
                    <a:pt x="5915" y="9257"/>
                    <a:pt x="6059" y="8957"/>
                  </a:cubicBezTo>
                  <a:cubicBezTo>
                    <a:pt x="6203" y="8657"/>
                    <a:pt x="6347" y="8314"/>
                    <a:pt x="6493" y="8014"/>
                  </a:cubicBezTo>
                  <a:cubicBezTo>
                    <a:pt x="6638" y="7714"/>
                    <a:pt x="6786" y="7457"/>
                    <a:pt x="6934" y="7200"/>
                  </a:cubicBezTo>
                  <a:cubicBezTo>
                    <a:pt x="7081" y="6943"/>
                    <a:pt x="7229" y="6686"/>
                    <a:pt x="7380" y="6429"/>
                  </a:cubicBezTo>
                  <a:cubicBezTo>
                    <a:pt x="7531" y="6171"/>
                    <a:pt x="7686" y="5914"/>
                    <a:pt x="7841" y="5657"/>
                  </a:cubicBezTo>
                  <a:cubicBezTo>
                    <a:pt x="7996" y="5400"/>
                    <a:pt x="8150" y="5143"/>
                    <a:pt x="8307" y="4929"/>
                  </a:cubicBezTo>
                  <a:cubicBezTo>
                    <a:pt x="8464" y="4714"/>
                    <a:pt x="8622" y="4543"/>
                    <a:pt x="8743" y="4414"/>
                  </a:cubicBezTo>
                  <a:cubicBezTo>
                    <a:pt x="8863" y="4286"/>
                    <a:pt x="8946" y="4200"/>
                    <a:pt x="9067" y="4071"/>
                  </a:cubicBezTo>
                  <a:cubicBezTo>
                    <a:pt x="9187" y="3943"/>
                    <a:pt x="9346" y="3771"/>
                    <a:pt x="9464" y="3600"/>
                  </a:cubicBezTo>
                  <a:cubicBezTo>
                    <a:pt x="9583" y="3429"/>
                    <a:pt x="9662" y="3257"/>
                    <a:pt x="9745" y="3129"/>
                  </a:cubicBezTo>
                  <a:cubicBezTo>
                    <a:pt x="9828" y="3000"/>
                    <a:pt x="9914" y="2914"/>
                    <a:pt x="9997" y="2829"/>
                  </a:cubicBezTo>
                  <a:cubicBezTo>
                    <a:pt x="10080" y="2743"/>
                    <a:pt x="10159" y="2657"/>
                    <a:pt x="10287" y="2529"/>
                  </a:cubicBezTo>
                  <a:cubicBezTo>
                    <a:pt x="10415" y="2400"/>
                    <a:pt x="10591" y="2229"/>
                    <a:pt x="10766" y="2057"/>
                  </a:cubicBezTo>
                  <a:cubicBezTo>
                    <a:pt x="10940" y="1886"/>
                    <a:pt x="11113" y="1714"/>
                    <a:pt x="11250" y="1543"/>
                  </a:cubicBezTo>
                  <a:cubicBezTo>
                    <a:pt x="11387" y="1371"/>
                    <a:pt x="11488" y="1200"/>
                    <a:pt x="11578" y="1071"/>
                  </a:cubicBezTo>
                  <a:cubicBezTo>
                    <a:pt x="11668" y="943"/>
                    <a:pt x="11747" y="857"/>
                    <a:pt x="11833" y="771"/>
                  </a:cubicBezTo>
                  <a:cubicBezTo>
                    <a:pt x="11920" y="686"/>
                    <a:pt x="12013" y="600"/>
                    <a:pt x="12107" y="557"/>
                  </a:cubicBezTo>
                  <a:cubicBezTo>
                    <a:pt x="12200" y="514"/>
                    <a:pt x="12294" y="514"/>
                    <a:pt x="12382" y="471"/>
                  </a:cubicBezTo>
                  <a:cubicBezTo>
                    <a:pt x="12470" y="429"/>
                    <a:pt x="12553" y="343"/>
                    <a:pt x="12640" y="300"/>
                  </a:cubicBezTo>
                  <a:cubicBezTo>
                    <a:pt x="12726" y="257"/>
                    <a:pt x="12816" y="257"/>
                    <a:pt x="12910" y="214"/>
                  </a:cubicBezTo>
                  <a:cubicBezTo>
                    <a:pt x="13003" y="171"/>
                    <a:pt x="13100" y="86"/>
                    <a:pt x="13187" y="43"/>
                  </a:cubicBezTo>
                  <a:cubicBezTo>
                    <a:pt x="13273" y="0"/>
                    <a:pt x="13349" y="0"/>
                    <a:pt x="13432" y="0"/>
                  </a:cubicBezTo>
                  <a:cubicBezTo>
                    <a:pt x="13514" y="0"/>
                    <a:pt x="13604" y="0"/>
                    <a:pt x="13693" y="0"/>
                  </a:cubicBezTo>
                  <a:cubicBezTo>
                    <a:pt x="13781" y="0"/>
                    <a:pt x="13867" y="0"/>
                    <a:pt x="13961" y="0"/>
                  </a:cubicBezTo>
                  <a:cubicBezTo>
                    <a:pt x="14054" y="0"/>
                    <a:pt x="14155" y="0"/>
                    <a:pt x="14242" y="0"/>
                  </a:cubicBezTo>
                  <a:cubicBezTo>
                    <a:pt x="14328" y="0"/>
                    <a:pt x="14400" y="0"/>
                    <a:pt x="14488" y="0"/>
                  </a:cubicBezTo>
                  <a:cubicBezTo>
                    <a:pt x="14576" y="0"/>
                    <a:pt x="14681" y="0"/>
                    <a:pt x="14773" y="0"/>
                  </a:cubicBezTo>
                  <a:cubicBezTo>
                    <a:pt x="14864" y="0"/>
                    <a:pt x="14944" y="0"/>
                    <a:pt x="15030" y="0"/>
                  </a:cubicBezTo>
                  <a:cubicBezTo>
                    <a:pt x="15116" y="0"/>
                    <a:pt x="15210" y="0"/>
                    <a:pt x="15302" y="0"/>
                  </a:cubicBezTo>
                  <a:cubicBezTo>
                    <a:pt x="15394" y="0"/>
                    <a:pt x="15484" y="0"/>
                    <a:pt x="15572" y="0"/>
                  </a:cubicBezTo>
                  <a:cubicBezTo>
                    <a:pt x="15660" y="0"/>
                    <a:pt x="15746" y="0"/>
                    <a:pt x="15833" y="43"/>
                  </a:cubicBezTo>
                  <a:cubicBezTo>
                    <a:pt x="15919" y="86"/>
                    <a:pt x="16006" y="171"/>
                    <a:pt x="16099" y="214"/>
                  </a:cubicBezTo>
                  <a:cubicBezTo>
                    <a:pt x="16193" y="257"/>
                    <a:pt x="16294" y="257"/>
                    <a:pt x="16380" y="300"/>
                  </a:cubicBezTo>
                  <a:cubicBezTo>
                    <a:pt x="16466" y="343"/>
                    <a:pt x="16538" y="429"/>
                    <a:pt x="16621" y="471"/>
                  </a:cubicBezTo>
                  <a:cubicBezTo>
                    <a:pt x="16704" y="514"/>
                    <a:pt x="16798" y="514"/>
                    <a:pt x="16888" y="557"/>
                  </a:cubicBezTo>
                  <a:cubicBezTo>
                    <a:pt x="16978" y="600"/>
                    <a:pt x="17064" y="686"/>
                    <a:pt x="17192" y="771"/>
                  </a:cubicBezTo>
                  <a:cubicBezTo>
                    <a:pt x="17320" y="857"/>
                    <a:pt x="17489" y="943"/>
                    <a:pt x="17620" y="1029"/>
                  </a:cubicBezTo>
                  <a:cubicBezTo>
                    <a:pt x="17752" y="1114"/>
                    <a:pt x="17845" y="1200"/>
                    <a:pt x="17969" y="1243"/>
                  </a:cubicBezTo>
                  <a:cubicBezTo>
                    <a:pt x="18094" y="1286"/>
                    <a:pt x="18248" y="1286"/>
                    <a:pt x="18405" y="1329"/>
                  </a:cubicBezTo>
                  <a:cubicBezTo>
                    <a:pt x="18562" y="1371"/>
                    <a:pt x="18720" y="1457"/>
                    <a:pt x="18877" y="1543"/>
                  </a:cubicBezTo>
                  <a:cubicBezTo>
                    <a:pt x="19033" y="1629"/>
                    <a:pt x="19188" y="1714"/>
                    <a:pt x="19337" y="1800"/>
                  </a:cubicBezTo>
                  <a:cubicBezTo>
                    <a:pt x="19487" y="1886"/>
                    <a:pt x="19631" y="1971"/>
                    <a:pt x="19773" y="2057"/>
                  </a:cubicBezTo>
                  <a:cubicBezTo>
                    <a:pt x="19915" y="2143"/>
                    <a:pt x="20056" y="2229"/>
                    <a:pt x="20216" y="2271"/>
                  </a:cubicBezTo>
                  <a:cubicBezTo>
                    <a:pt x="20376" y="2314"/>
                    <a:pt x="20556" y="2314"/>
                    <a:pt x="20729" y="2357"/>
                  </a:cubicBezTo>
                  <a:cubicBezTo>
                    <a:pt x="20902" y="2400"/>
                    <a:pt x="21067" y="2486"/>
                    <a:pt x="21211" y="2571"/>
                  </a:cubicBezTo>
                  <a:cubicBezTo>
                    <a:pt x="21355" y="2657"/>
                    <a:pt x="21478" y="2743"/>
                    <a:pt x="21600" y="2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219200" y="2076450"/>
              <a:ext cx="698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673"/>
                    <a:pt x="5236" y="7347"/>
                    <a:pt x="8836" y="10947"/>
                  </a:cubicBezTo>
                  <a:cubicBezTo>
                    <a:pt x="12436" y="14547"/>
                    <a:pt x="17018" y="18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201884" y="1986703"/>
              <a:ext cx="195897" cy="364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249" fill="norm" stroke="1" extrusionOk="0">
                  <a:moveTo>
                    <a:pt x="5891" y="13750"/>
                  </a:moveTo>
                  <a:cubicBezTo>
                    <a:pt x="3641" y="10541"/>
                    <a:pt x="1391" y="7332"/>
                    <a:pt x="491" y="5049"/>
                  </a:cubicBezTo>
                  <a:cubicBezTo>
                    <a:pt x="-409" y="2765"/>
                    <a:pt x="41" y="1408"/>
                    <a:pt x="941" y="667"/>
                  </a:cubicBezTo>
                  <a:cubicBezTo>
                    <a:pt x="1841" y="-74"/>
                    <a:pt x="3191" y="-197"/>
                    <a:pt x="5778" y="297"/>
                  </a:cubicBezTo>
                  <a:cubicBezTo>
                    <a:pt x="8366" y="790"/>
                    <a:pt x="12191" y="1901"/>
                    <a:pt x="13766" y="3382"/>
                  </a:cubicBezTo>
                  <a:cubicBezTo>
                    <a:pt x="15341" y="4864"/>
                    <a:pt x="14666" y="6715"/>
                    <a:pt x="13991" y="7888"/>
                  </a:cubicBezTo>
                  <a:cubicBezTo>
                    <a:pt x="13316" y="9060"/>
                    <a:pt x="12641" y="9554"/>
                    <a:pt x="11741" y="9986"/>
                  </a:cubicBezTo>
                  <a:cubicBezTo>
                    <a:pt x="10841" y="10418"/>
                    <a:pt x="9716" y="10788"/>
                    <a:pt x="9828" y="10912"/>
                  </a:cubicBezTo>
                  <a:cubicBezTo>
                    <a:pt x="9941" y="11035"/>
                    <a:pt x="11291" y="10912"/>
                    <a:pt x="13316" y="11529"/>
                  </a:cubicBezTo>
                  <a:cubicBezTo>
                    <a:pt x="15341" y="12146"/>
                    <a:pt x="18041" y="13504"/>
                    <a:pt x="19503" y="14923"/>
                  </a:cubicBezTo>
                  <a:cubicBezTo>
                    <a:pt x="20966" y="16342"/>
                    <a:pt x="21191" y="17824"/>
                    <a:pt x="20291" y="18934"/>
                  </a:cubicBezTo>
                  <a:cubicBezTo>
                    <a:pt x="19391" y="20045"/>
                    <a:pt x="17366" y="20786"/>
                    <a:pt x="15679" y="21094"/>
                  </a:cubicBezTo>
                  <a:cubicBezTo>
                    <a:pt x="13991" y="21403"/>
                    <a:pt x="12641" y="21280"/>
                    <a:pt x="12078" y="20477"/>
                  </a:cubicBezTo>
                  <a:cubicBezTo>
                    <a:pt x="11516" y="19675"/>
                    <a:pt x="11741" y="18194"/>
                    <a:pt x="11966" y="16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437077" y="2119046"/>
              <a:ext cx="112324" cy="16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062" fill="norm" stroke="1" extrusionOk="0">
                  <a:moveTo>
                    <a:pt x="2026" y="10083"/>
                  </a:moveTo>
                  <a:cubicBezTo>
                    <a:pt x="4026" y="9809"/>
                    <a:pt x="6026" y="9536"/>
                    <a:pt x="8026" y="8442"/>
                  </a:cubicBezTo>
                  <a:cubicBezTo>
                    <a:pt x="10026" y="7349"/>
                    <a:pt x="12026" y="5435"/>
                    <a:pt x="13226" y="3794"/>
                  </a:cubicBezTo>
                  <a:cubicBezTo>
                    <a:pt x="14426" y="2154"/>
                    <a:pt x="14826" y="787"/>
                    <a:pt x="13826" y="240"/>
                  </a:cubicBezTo>
                  <a:cubicBezTo>
                    <a:pt x="12826" y="-307"/>
                    <a:pt x="10426" y="-34"/>
                    <a:pt x="7826" y="2290"/>
                  </a:cubicBezTo>
                  <a:cubicBezTo>
                    <a:pt x="5226" y="4615"/>
                    <a:pt x="2426" y="8989"/>
                    <a:pt x="1026" y="11860"/>
                  </a:cubicBezTo>
                  <a:cubicBezTo>
                    <a:pt x="-374" y="14731"/>
                    <a:pt x="-374" y="16098"/>
                    <a:pt x="1226" y="17602"/>
                  </a:cubicBezTo>
                  <a:cubicBezTo>
                    <a:pt x="2826" y="19106"/>
                    <a:pt x="6026" y="20746"/>
                    <a:pt x="9626" y="21020"/>
                  </a:cubicBezTo>
                  <a:cubicBezTo>
                    <a:pt x="13226" y="21293"/>
                    <a:pt x="17226" y="20199"/>
                    <a:pt x="21226" y="19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572355" y="2076449"/>
              <a:ext cx="104046" cy="18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87" fill="norm" stroke="1" extrusionOk="0">
                  <a:moveTo>
                    <a:pt x="499" y="7535"/>
                  </a:moveTo>
                  <a:cubicBezTo>
                    <a:pt x="67" y="6279"/>
                    <a:pt x="-365" y="5023"/>
                    <a:pt x="499" y="4395"/>
                  </a:cubicBezTo>
                  <a:cubicBezTo>
                    <a:pt x="1363" y="3767"/>
                    <a:pt x="3523" y="3767"/>
                    <a:pt x="6115" y="4898"/>
                  </a:cubicBezTo>
                  <a:cubicBezTo>
                    <a:pt x="8707" y="6028"/>
                    <a:pt x="11731" y="8288"/>
                    <a:pt x="13675" y="10926"/>
                  </a:cubicBezTo>
                  <a:cubicBezTo>
                    <a:pt x="15619" y="13563"/>
                    <a:pt x="16483" y="16577"/>
                    <a:pt x="16267" y="18586"/>
                  </a:cubicBezTo>
                  <a:cubicBezTo>
                    <a:pt x="16051" y="20595"/>
                    <a:pt x="14755" y="21600"/>
                    <a:pt x="13459" y="21349"/>
                  </a:cubicBezTo>
                  <a:cubicBezTo>
                    <a:pt x="12163" y="21098"/>
                    <a:pt x="10867" y="19591"/>
                    <a:pt x="10219" y="17079"/>
                  </a:cubicBezTo>
                  <a:cubicBezTo>
                    <a:pt x="9571" y="14567"/>
                    <a:pt x="9571" y="11051"/>
                    <a:pt x="11515" y="8037"/>
                  </a:cubicBezTo>
                  <a:cubicBezTo>
                    <a:pt x="13459" y="5023"/>
                    <a:pt x="17347" y="2512"/>
                    <a:pt x="212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720850" y="2064114"/>
              <a:ext cx="114300" cy="12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51" fill="norm" stroke="1" extrusionOk="0">
                  <a:moveTo>
                    <a:pt x="0" y="2889"/>
                  </a:moveTo>
                  <a:cubicBezTo>
                    <a:pt x="1200" y="11071"/>
                    <a:pt x="2400" y="19253"/>
                    <a:pt x="3200" y="19907"/>
                  </a:cubicBezTo>
                  <a:cubicBezTo>
                    <a:pt x="4000" y="20562"/>
                    <a:pt x="4400" y="13689"/>
                    <a:pt x="4800" y="9271"/>
                  </a:cubicBezTo>
                  <a:cubicBezTo>
                    <a:pt x="5200" y="4853"/>
                    <a:pt x="5600" y="2889"/>
                    <a:pt x="6800" y="1417"/>
                  </a:cubicBezTo>
                  <a:cubicBezTo>
                    <a:pt x="8000" y="-56"/>
                    <a:pt x="10000" y="-1038"/>
                    <a:pt x="12600" y="1907"/>
                  </a:cubicBezTo>
                  <a:cubicBezTo>
                    <a:pt x="15200" y="4853"/>
                    <a:pt x="18400" y="11726"/>
                    <a:pt x="21600" y="18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896909" y="1869834"/>
              <a:ext cx="103342" cy="310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82" fill="norm" stroke="1" extrusionOk="0">
                  <a:moveTo>
                    <a:pt x="21091" y="674"/>
                  </a:moveTo>
                  <a:cubicBezTo>
                    <a:pt x="18931" y="382"/>
                    <a:pt x="16771" y="90"/>
                    <a:pt x="14611" y="17"/>
                  </a:cubicBezTo>
                  <a:cubicBezTo>
                    <a:pt x="12451" y="-56"/>
                    <a:pt x="10291" y="90"/>
                    <a:pt x="8347" y="893"/>
                  </a:cubicBezTo>
                  <a:cubicBezTo>
                    <a:pt x="6403" y="1695"/>
                    <a:pt x="4675" y="3155"/>
                    <a:pt x="2947" y="6074"/>
                  </a:cubicBezTo>
                  <a:cubicBezTo>
                    <a:pt x="1219" y="8993"/>
                    <a:pt x="-509" y="13371"/>
                    <a:pt x="139" y="16217"/>
                  </a:cubicBezTo>
                  <a:cubicBezTo>
                    <a:pt x="787" y="19063"/>
                    <a:pt x="3811" y="20376"/>
                    <a:pt x="7483" y="20960"/>
                  </a:cubicBezTo>
                  <a:cubicBezTo>
                    <a:pt x="11155" y="21544"/>
                    <a:pt x="15475" y="21398"/>
                    <a:pt x="19795" y="21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2045170" y="1909017"/>
              <a:ext cx="96518" cy="38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39" fill="norm" stroke="1" extrusionOk="0">
                  <a:moveTo>
                    <a:pt x="5413" y="7566"/>
                  </a:moveTo>
                  <a:cubicBezTo>
                    <a:pt x="3575" y="7920"/>
                    <a:pt x="1736" y="8274"/>
                    <a:pt x="817" y="9573"/>
                  </a:cubicBezTo>
                  <a:cubicBezTo>
                    <a:pt x="-102" y="10871"/>
                    <a:pt x="-102" y="13114"/>
                    <a:pt x="128" y="15002"/>
                  </a:cubicBezTo>
                  <a:cubicBezTo>
                    <a:pt x="358" y="16891"/>
                    <a:pt x="817" y="18425"/>
                    <a:pt x="1277" y="19546"/>
                  </a:cubicBezTo>
                  <a:cubicBezTo>
                    <a:pt x="1736" y="20668"/>
                    <a:pt x="2196" y="21376"/>
                    <a:pt x="2426" y="21435"/>
                  </a:cubicBezTo>
                  <a:cubicBezTo>
                    <a:pt x="2655" y="21494"/>
                    <a:pt x="2655" y="20904"/>
                    <a:pt x="2885" y="18130"/>
                  </a:cubicBezTo>
                  <a:cubicBezTo>
                    <a:pt x="3115" y="15356"/>
                    <a:pt x="3575" y="10399"/>
                    <a:pt x="4034" y="7212"/>
                  </a:cubicBezTo>
                  <a:cubicBezTo>
                    <a:pt x="4494" y="4025"/>
                    <a:pt x="4953" y="2609"/>
                    <a:pt x="6102" y="1664"/>
                  </a:cubicBezTo>
                  <a:cubicBezTo>
                    <a:pt x="7251" y="720"/>
                    <a:pt x="9089" y="248"/>
                    <a:pt x="11158" y="71"/>
                  </a:cubicBezTo>
                  <a:cubicBezTo>
                    <a:pt x="13226" y="-106"/>
                    <a:pt x="15524" y="12"/>
                    <a:pt x="17592" y="838"/>
                  </a:cubicBezTo>
                  <a:cubicBezTo>
                    <a:pt x="19660" y="1664"/>
                    <a:pt x="21498" y="3199"/>
                    <a:pt x="20809" y="4556"/>
                  </a:cubicBezTo>
                  <a:cubicBezTo>
                    <a:pt x="20119" y="5914"/>
                    <a:pt x="16902" y="7094"/>
                    <a:pt x="14145" y="7743"/>
                  </a:cubicBezTo>
                  <a:cubicBezTo>
                    <a:pt x="11387" y="8392"/>
                    <a:pt x="9089" y="8510"/>
                    <a:pt x="7711" y="8274"/>
                  </a:cubicBezTo>
                  <a:cubicBezTo>
                    <a:pt x="6332" y="8038"/>
                    <a:pt x="5872" y="7448"/>
                    <a:pt x="5413" y="6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2216150" y="1771650"/>
              <a:ext cx="89993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600" fill="norm" stroke="1" extrusionOk="0">
                  <a:moveTo>
                    <a:pt x="0" y="0"/>
                  </a:moveTo>
                  <a:cubicBezTo>
                    <a:pt x="5280" y="1688"/>
                    <a:pt x="10560" y="3375"/>
                    <a:pt x="14640" y="6019"/>
                  </a:cubicBezTo>
                  <a:cubicBezTo>
                    <a:pt x="18720" y="8662"/>
                    <a:pt x="21600" y="12262"/>
                    <a:pt x="19920" y="15019"/>
                  </a:cubicBezTo>
                  <a:cubicBezTo>
                    <a:pt x="18240" y="17775"/>
                    <a:pt x="12000" y="19687"/>
                    <a:pt x="57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428749" y="3213100"/>
              <a:ext cx="444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457"/>
                    <a:pt x="2057" y="8914"/>
                    <a:pt x="5657" y="12514"/>
                  </a:cubicBezTo>
                  <a:cubicBezTo>
                    <a:pt x="9257" y="16114"/>
                    <a:pt x="15429" y="188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406247" y="3087293"/>
              <a:ext cx="211990" cy="39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338" fill="norm" stroke="1" extrusionOk="0">
                  <a:moveTo>
                    <a:pt x="3488" y="7400"/>
                  </a:moveTo>
                  <a:cubicBezTo>
                    <a:pt x="2230" y="6269"/>
                    <a:pt x="971" y="5138"/>
                    <a:pt x="342" y="4290"/>
                  </a:cubicBezTo>
                  <a:cubicBezTo>
                    <a:pt x="-287" y="3442"/>
                    <a:pt x="-287" y="2876"/>
                    <a:pt x="2439" y="2085"/>
                  </a:cubicBezTo>
                  <a:cubicBezTo>
                    <a:pt x="5165" y="1293"/>
                    <a:pt x="10618" y="275"/>
                    <a:pt x="14183" y="49"/>
                  </a:cubicBezTo>
                  <a:cubicBezTo>
                    <a:pt x="17748" y="-177"/>
                    <a:pt x="19426" y="388"/>
                    <a:pt x="19530" y="1463"/>
                  </a:cubicBezTo>
                  <a:cubicBezTo>
                    <a:pt x="19635" y="2537"/>
                    <a:pt x="18167" y="4120"/>
                    <a:pt x="16385" y="5308"/>
                  </a:cubicBezTo>
                  <a:cubicBezTo>
                    <a:pt x="14602" y="6495"/>
                    <a:pt x="12505" y="7287"/>
                    <a:pt x="11352" y="7965"/>
                  </a:cubicBezTo>
                  <a:cubicBezTo>
                    <a:pt x="10198" y="8644"/>
                    <a:pt x="9989" y="9209"/>
                    <a:pt x="10303" y="9662"/>
                  </a:cubicBezTo>
                  <a:cubicBezTo>
                    <a:pt x="10618" y="10114"/>
                    <a:pt x="11457" y="10453"/>
                    <a:pt x="13239" y="11245"/>
                  </a:cubicBezTo>
                  <a:cubicBezTo>
                    <a:pt x="15022" y="12037"/>
                    <a:pt x="17748" y="13281"/>
                    <a:pt x="19321" y="14468"/>
                  </a:cubicBezTo>
                  <a:cubicBezTo>
                    <a:pt x="20894" y="15655"/>
                    <a:pt x="21313" y="16786"/>
                    <a:pt x="20789" y="17861"/>
                  </a:cubicBezTo>
                  <a:cubicBezTo>
                    <a:pt x="20264" y="18935"/>
                    <a:pt x="18796" y="19953"/>
                    <a:pt x="17014" y="20575"/>
                  </a:cubicBezTo>
                  <a:cubicBezTo>
                    <a:pt x="15231" y="21197"/>
                    <a:pt x="13134" y="21423"/>
                    <a:pt x="11666" y="21310"/>
                  </a:cubicBezTo>
                  <a:cubicBezTo>
                    <a:pt x="10198" y="21197"/>
                    <a:pt x="9360" y="20744"/>
                    <a:pt x="9360" y="20066"/>
                  </a:cubicBezTo>
                  <a:cubicBezTo>
                    <a:pt x="9360" y="19387"/>
                    <a:pt x="10198" y="18483"/>
                    <a:pt x="11037" y="17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682750" y="331470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682750" y="32067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746250" y="3202480"/>
              <a:ext cx="146050" cy="19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3221"/>
                  </a:moveTo>
                  <a:cubicBezTo>
                    <a:pt x="0" y="8506"/>
                    <a:pt x="0" y="13791"/>
                    <a:pt x="0" y="17008"/>
                  </a:cubicBezTo>
                  <a:cubicBezTo>
                    <a:pt x="0" y="20225"/>
                    <a:pt x="0" y="21374"/>
                    <a:pt x="0" y="21029"/>
                  </a:cubicBezTo>
                  <a:cubicBezTo>
                    <a:pt x="0" y="20685"/>
                    <a:pt x="0" y="18846"/>
                    <a:pt x="1096" y="15514"/>
                  </a:cubicBezTo>
                  <a:cubicBezTo>
                    <a:pt x="2191" y="12183"/>
                    <a:pt x="4383" y="7357"/>
                    <a:pt x="5948" y="4485"/>
                  </a:cubicBezTo>
                  <a:cubicBezTo>
                    <a:pt x="7513" y="1612"/>
                    <a:pt x="8452" y="693"/>
                    <a:pt x="9861" y="234"/>
                  </a:cubicBezTo>
                  <a:cubicBezTo>
                    <a:pt x="11270" y="-226"/>
                    <a:pt x="13148" y="-226"/>
                    <a:pt x="15183" y="2302"/>
                  </a:cubicBezTo>
                  <a:cubicBezTo>
                    <a:pt x="17217" y="4829"/>
                    <a:pt x="19409" y="9885"/>
                    <a:pt x="21600" y="14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021055" y="3035300"/>
              <a:ext cx="112545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20881" y="3388"/>
                  </a:moveTo>
                  <a:cubicBezTo>
                    <a:pt x="20096" y="2541"/>
                    <a:pt x="19310" y="1694"/>
                    <a:pt x="18132" y="1059"/>
                  </a:cubicBezTo>
                  <a:cubicBezTo>
                    <a:pt x="16954" y="424"/>
                    <a:pt x="15383" y="0"/>
                    <a:pt x="13812" y="0"/>
                  </a:cubicBezTo>
                  <a:cubicBezTo>
                    <a:pt x="12241" y="0"/>
                    <a:pt x="10670" y="424"/>
                    <a:pt x="8117" y="2471"/>
                  </a:cubicBezTo>
                  <a:cubicBezTo>
                    <a:pt x="5565" y="4518"/>
                    <a:pt x="2030" y="8188"/>
                    <a:pt x="656" y="11294"/>
                  </a:cubicBezTo>
                  <a:cubicBezTo>
                    <a:pt x="-719" y="14400"/>
                    <a:pt x="66" y="16941"/>
                    <a:pt x="3012" y="18565"/>
                  </a:cubicBezTo>
                  <a:cubicBezTo>
                    <a:pt x="5957" y="20188"/>
                    <a:pt x="11063" y="20894"/>
                    <a:pt x="161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2159363" y="3136583"/>
              <a:ext cx="135250" cy="204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095" fill="norm" stroke="1" extrusionOk="0">
                  <a:moveTo>
                    <a:pt x="1937" y="7232"/>
                  </a:moveTo>
                  <a:cubicBezTo>
                    <a:pt x="1272" y="10941"/>
                    <a:pt x="608" y="14651"/>
                    <a:pt x="275" y="17160"/>
                  </a:cubicBezTo>
                  <a:cubicBezTo>
                    <a:pt x="-57" y="19669"/>
                    <a:pt x="-57" y="20978"/>
                    <a:pt x="109" y="21087"/>
                  </a:cubicBezTo>
                  <a:cubicBezTo>
                    <a:pt x="275" y="21196"/>
                    <a:pt x="608" y="20105"/>
                    <a:pt x="1106" y="17269"/>
                  </a:cubicBezTo>
                  <a:cubicBezTo>
                    <a:pt x="1605" y="14432"/>
                    <a:pt x="2269" y="9851"/>
                    <a:pt x="3598" y="6578"/>
                  </a:cubicBezTo>
                  <a:cubicBezTo>
                    <a:pt x="4928" y="3305"/>
                    <a:pt x="6921" y="1341"/>
                    <a:pt x="9081" y="469"/>
                  </a:cubicBezTo>
                  <a:cubicBezTo>
                    <a:pt x="11241" y="-404"/>
                    <a:pt x="13568" y="-186"/>
                    <a:pt x="15728" y="2214"/>
                  </a:cubicBezTo>
                  <a:cubicBezTo>
                    <a:pt x="17888" y="4614"/>
                    <a:pt x="19881" y="9196"/>
                    <a:pt x="20712" y="12032"/>
                  </a:cubicBezTo>
                  <a:cubicBezTo>
                    <a:pt x="21543" y="14869"/>
                    <a:pt x="21211" y="15960"/>
                    <a:pt x="20878" y="17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2343150" y="3289300"/>
              <a:ext cx="508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548466" y="3087472"/>
              <a:ext cx="136138" cy="39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25" fill="norm" stroke="1" extrusionOk="0">
                  <a:moveTo>
                    <a:pt x="4652" y="7163"/>
                  </a:moveTo>
                  <a:cubicBezTo>
                    <a:pt x="3323" y="7508"/>
                    <a:pt x="1994" y="7853"/>
                    <a:pt x="1329" y="9002"/>
                  </a:cubicBezTo>
                  <a:cubicBezTo>
                    <a:pt x="665" y="10151"/>
                    <a:pt x="665" y="12104"/>
                    <a:pt x="665" y="14057"/>
                  </a:cubicBezTo>
                  <a:cubicBezTo>
                    <a:pt x="665" y="16010"/>
                    <a:pt x="665" y="17963"/>
                    <a:pt x="498" y="19342"/>
                  </a:cubicBezTo>
                  <a:cubicBezTo>
                    <a:pt x="332" y="20721"/>
                    <a:pt x="0" y="21525"/>
                    <a:pt x="0" y="21525"/>
                  </a:cubicBezTo>
                  <a:cubicBezTo>
                    <a:pt x="0" y="21525"/>
                    <a:pt x="332" y="20721"/>
                    <a:pt x="831" y="18251"/>
                  </a:cubicBezTo>
                  <a:cubicBezTo>
                    <a:pt x="1329" y="15780"/>
                    <a:pt x="1994" y="11644"/>
                    <a:pt x="2991" y="8542"/>
                  </a:cubicBezTo>
                  <a:cubicBezTo>
                    <a:pt x="3988" y="5440"/>
                    <a:pt x="5317" y="3372"/>
                    <a:pt x="6812" y="2108"/>
                  </a:cubicBezTo>
                  <a:cubicBezTo>
                    <a:pt x="8308" y="844"/>
                    <a:pt x="9969" y="385"/>
                    <a:pt x="11631" y="155"/>
                  </a:cubicBezTo>
                  <a:cubicBezTo>
                    <a:pt x="13292" y="-75"/>
                    <a:pt x="14954" y="-75"/>
                    <a:pt x="16615" y="327"/>
                  </a:cubicBezTo>
                  <a:cubicBezTo>
                    <a:pt x="18277" y="729"/>
                    <a:pt x="19938" y="1534"/>
                    <a:pt x="20769" y="2338"/>
                  </a:cubicBezTo>
                  <a:cubicBezTo>
                    <a:pt x="21600" y="3142"/>
                    <a:pt x="21600" y="3946"/>
                    <a:pt x="20603" y="4865"/>
                  </a:cubicBezTo>
                  <a:cubicBezTo>
                    <a:pt x="19606" y="5785"/>
                    <a:pt x="17612" y="6819"/>
                    <a:pt x="15785" y="7221"/>
                  </a:cubicBezTo>
                  <a:cubicBezTo>
                    <a:pt x="13957" y="7623"/>
                    <a:pt x="12295" y="7393"/>
                    <a:pt x="10634" y="7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724150" y="2975120"/>
              <a:ext cx="79212" cy="39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421" fill="norm" stroke="1" extrusionOk="0">
                  <a:moveTo>
                    <a:pt x="1662" y="507"/>
                  </a:moveTo>
                  <a:cubicBezTo>
                    <a:pt x="4985" y="164"/>
                    <a:pt x="8308" y="-179"/>
                    <a:pt x="11077" y="107"/>
                  </a:cubicBezTo>
                  <a:cubicBezTo>
                    <a:pt x="13846" y="392"/>
                    <a:pt x="16062" y="1307"/>
                    <a:pt x="18000" y="3307"/>
                  </a:cubicBezTo>
                  <a:cubicBezTo>
                    <a:pt x="19938" y="5307"/>
                    <a:pt x="21600" y="8392"/>
                    <a:pt x="20215" y="11421"/>
                  </a:cubicBezTo>
                  <a:cubicBezTo>
                    <a:pt x="18831" y="14450"/>
                    <a:pt x="14400" y="17421"/>
                    <a:pt x="10523" y="19078"/>
                  </a:cubicBezTo>
                  <a:cubicBezTo>
                    <a:pt x="6646" y="20735"/>
                    <a:pt x="3323" y="21078"/>
                    <a:pt x="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541128" y="4087937"/>
              <a:ext cx="198773" cy="41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24" fill="norm" stroke="1" extrusionOk="0">
                  <a:moveTo>
                    <a:pt x="21129" y="1378"/>
                  </a:moveTo>
                  <a:cubicBezTo>
                    <a:pt x="20229" y="943"/>
                    <a:pt x="19329" y="509"/>
                    <a:pt x="18092" y="238"/>
                  </a:cubicBezTo>
                  <a:cubicBezTo>
                    <a:pt x="16854" y="-33"/>
                    <a:pt x="15279" y="-142"/>
                    <a:pt x="13254" y="292"/>
                  </a:cubicBezTo>
                  <a:cubicBezTo>
                    <a:pt x="11229" y="726"/>
                    <a:pt x="8754" y="1703"/>
                    <a:pt x="6279" y="3766"/>
                  </a:cubicBezTo>
                  <a:cubicBezTo>
                    <a:pt x="3804" y="5828"/>
                    <a:pt x="1329" y="8976"/>
                    <a:pt x="429" y="11852"/>
                  </a:cubicBezTo>
                  <a:cubicBezTo>
                    <a:pt x="-471" y="14728"/>
                    <a:pt x="204" y="17333"/>
                    <a:pt x="991" y="18853"/>
                  </a:cubicBezTo>
                  <a:cubicBezTo>
                    <a:pt x="1779" y="20373"/>
                    <a:pt x="2679" y="20807"/>
                    <a:pt x="3691" y="21078"/>
                  </a:cubicBezTo>
                  <a:cubicBezTo>
                    <a:pt x="4704" y="21349"/>
                    <a:pt x="5829" y="21458"/>
                    <a:pt x="7404" y="21078"/>
                  </a:cubicBezTo>
                  <a:cubicBezTo>
                    <a:pt x="8979" y="20698"/>
                    <a:pt x="11004" y="19830"/>
                    <a:pt x="12804" y="18527"/>
                  </a:cubicBezTo>
                  <a:cubicBezTo>
                    <a:pt x="14604" y="17225"/>
                    <a:pt x="16179" y="15488"/>
                    <a:pt x="16854" y="14348"/>
                  </a:cubicBezTo>
                  <a:cubicBezTo>
                    <a:pt x="17529" y="13209"/>
                    <a:pt x="17304" y="12666"/>
                    <a:pt x="16629" y="12340"/>
                  </a:cubicBezTo>
                  <a:cubicBezTo>
                    <a:pt x="15954" y="12015"/>
                    <a:pt x="14829" y="11906"/>
                    <a:pt x="13816" y="12286"/>
                  </a:cubicBezTo>
                  <a:cubicBezTo>
                    <a:pt x="12804" y="12666"/>
                    <a:pt x="11904" y="13534"/>
                    <a:pt x="11004" y="14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782233" y="4265188"/>
              <a:ext cx="135468" cy="18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9" fill="norm" stroke="1" extrusionOk="0">
                  <a:moveTo>
                    <a:pt x="3375" y="8333"/>
                  </a:moveTo>
                  <a:cubicBezTo>
                    <a:pt x="1687" y="8333"/>
                    <a:pt x="0" y="8333"/>
                    <a:pt x="0" y="8456"/>
                  </a:cubicBezTo>
                  <a:cubicBezTo>
                    <a:pt x="0" y="8578"/>
                    <a:pt x="1687" y="8824"/>
                    <a:pt x="3712" y="8578"/>
                  </a:cubicBezTo>
                  <a:cubicBezTo>
                    <a:pt x="5737" y="8333"/>
                    <a:pt x="8100" y="7597"/>
                    <a:pt x="10125" y="6615"/>
                  </a:cubicBezTo>
                  <a:cubicBezTo>
                    <a:pt x="12150" y="5633"/>
                    <a:pt x="13838" y="4406"/>
                    <a:pt x="14681" y="3178"/>
                  </a:cubicBezTo>
                  <a:cubicBezTo>
                    <a:pt x="15525" y="1951"/>
                    <a:pt x="15525" y="724"/>
                    <a:pt x="14512" y="233"/>
                  </a:cubicBezTo>
                  <a:cubicBezTo>
                    <a:pt x="13500" y="-258"/>
                    <a:pt x="11475" y="-13"/>
                    <a:pt x="9281" y="1337"/>
                  </a:cubicBezTo>
                  <a:cubicBezTo>
                    <a:pt x="7087" y="2687"/>
                    <a:pt x="4725" y="5142"/>
                    <a:pt x="3037" y="7719"/>
                  </a:cubicBezTo>
                  <a:cubicBezTo>
                    <a:pt x="1350" y="10297"/>
                    <a:pt x="337" y="12997"/>
                    <a:pt x="675" y="15451"/>
                  </a:cubicBezTo>
                  <a:cubicBezTo>
                    <a:pt x="1012" y="17906"/>
                    <a:pt x="2700" y="20115"/>
                    <a:pt x="6412" y="20728"/>
                  </a:cubicBezTo>
                  <a:cubicBezTo>
                    <a:pt x="10125" y="21342"/>
                    <a:pt x="15862" y="20360"/>
                    <a:pt x="21600" y="19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015050" y="4241800"/>
              <a:ext cx="141215" cy="16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917" fill="norm" stroke="1" extrusionOk="0">
                  <a:moveTo>
                    <a:pt x="13776" y="4741"/>
                  </a:moveTo>
                  <a:cubicBezTo>
                    <a:pt x="12837" y="2898"/>
                    <a:pt x="11898" y="1054"/>
                    <a:pt x="10489" y="527"/>
                  </a:cubicBezTo>
                  <a:cubicBezTo>
                    <a:pt x="9080" y="0"/>
                    <a:pt x="7202" y="790"/>
                    <a:pt x="5324" y="2634"/>
                  </a:cubicBezTo>
                  <a:cubicBezTo>
                    <a:pt x="3446" y="4478"/>
                    <a:pt x="1567" y="7376"/>
                    <a:pt x="628" y="10273"/>
                  </a:cubicBezTo>
                  <a:cubicBezTo>
                    <a:pt x="-311" y="13171"/>
                    <a:pt x="-311" y="16068"/>
                    <a:pt x="1411" y="18176"/>
                  </a:cubicBezTo>
                  <a:cubicBezTo>
                    <a:pt x="3132" y="20283"/>
                    <a:pt x="6576" y="21600"/>
                    <a:pt x="10176" y="20546"/>
                  </a:cubicBezTo>
                  <a:cubicBezTo>
                    <a:pt x="13776" y="19493"/>
                    <a:pt x="17532" y="16068"/>
                    <a:pt x="19411" y="12907"/>
                  </a:cubicBezTo>
                  <a:cubicBezTo>
                    <a:pt x="21289" y="9746"/>
                    <a:pt x="21289" y="6849"/>
                    <a:pt x="19880" y="4741"/>
                  </a:cubicBezTo>
                  <a:cubicBezTo>
                    <a:pt x="18472" y="2634"/>
                    <a:pt x="15654" y="1317"/>
                    <a:pt x="128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284649" y="4025262"/>
              <a:ext cx="122002" cy="35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59" fill="norm" stroke="1" extrusionOk="0">
                  <a:moveTo>
                    <a:pt x="21101" y="3070"/>
                  </a:moveTo>
                  <a:cubicBezTo>
                    <a:pt x="20735" y="2438"/>
                    <a:pt x="20369" y="1806"/>
                    <a:pt x="18904" y="1112"/>
                  </a:cubicBezTo>
                  <a:cubicBezTo>
                    <a:pt x="17440" y="417"/>
                    <a:pt x="14877" y="-341"/>
                    <a:pt x="11582" y="164"/>
                  </a:cubicBezTo>
                  <a:cubicBezTo>
                    <a:pt x="8287" y="670"/>
                    <a:pt x="4260" y="2438"/>
                    <a:pt x="2064" y="5091"/>
                  </a:cubicBezTo>
                  <a:cubicBezTo>
                    <a:pt x="-133" y="7743"/>
                    <a:pt x="-499" y="11280"/>
                    <a:pt x="599" y="13933"/>
                  </a:cubicBezTo>
                  <a:cubicBezTo>
                    <a:pt x="1698" y="16585"/>
                    <a:pt x="4260" y="18354"/>
                    <a:pt x="7189" y="19427"/>
                  </a:cubicBezTo>
                  <a:cubicBezTo>
                    <a:pt x="10118" y="20501"/>
                    <a:pt x="13413" y="20880"/>
                    <a:pt x="16708" y="21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452041" y="4130235"/>
              <a:ext cx="140335" cy="38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926" fill="norm" stroke="1" extrusionOk="0">
                  <a:moveTo>
                    <a:pt x="2718" y="4727"/>
                  </a:moveTo>
                  <a:cubicBezTo>
                    <a:pt x="1447" y="7631"/>
                    <a:pt x="177" y="10534"/>
                    <a:pt x="18" y="13669"/>
                  </a:cubicBezTo>
                  <a:cubicBezTo>
                    <a:pt x="-141" y="16805"/>
                    <a:pt x="812" y="20173"/>
                    <a:pt x="1447" y="20811"/>
                  </a:cubicBezTo>
                  <a:cubicBezTo>
                    <a:pt x="2083" y="21450"/>
                    <a:pt x="2400" y="19360"/>
                    <a:pt x="2877" y="16108"/>
                  </a:cubicBezTo>
                  <a:cubicBezTo>
                    <a:pt x="3353" y="12856"/>
                    <a:pt x="3988" y="8444"/>
                    <a:pt x="5259" y="5540"/>
                  </a:cubicBezTo>
                  <a:cubicBezTo>
                    <a:pt x="6530" y="2637"/>
                    <a:pt x="8435" y="1244"/>
                    <a:pt x="10183" y="547"/>
                  </a:cubicBezTo>
                  <a:cubicBezTo>
                    <a:pt x="11930" y="-150"/>
                    <a:pt x="13518" y="-150"/>
                    <a:pt x="15424" y="373"/>
                  </a:cubicBezTo>
                  <a:cubicBezTo>
                    <a:pt x="17330" y="895"/>
                    <a:pt x="19553" y="1940"/>
                    <a:pt x="20506" y="3392"/>
                  </a:cubicBezTo>
                  <a:cubicBezTo>
                    <a:pt x="21459" y="4844"/>
                    <a:pt x="21141" y="6702"/>
                    <a:pt x="19871" y="8095"/>
                  </a:cubicBezTo>
                  <a:cubicBezTo>
                    <a:pt x="18600" y="9489"/>
                    <a:pt x="16377" y="10418"/>
                    <a:pt x="14471" y="10882"/>
                  </a:cubicBezTo>
                  <a:cubicBezTo>
                    <a:pt x="12565" y="11347"/>
                    <a:pt x="10977" y="11347"/>
                    <a:pt x="9388" y="1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660650" y="3956049"/>
              <a:ext cx="7155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fill="norm" stroke="1" extrusionOk="0">
                  <a:moveTo>
                    <a:pt x="3600" y="0"/>
                  </a:moveTo>
                  <a:cubicBezTo>
                    <a:pt x="10200" y="3543"/>
                    <a:pt x="16800" y="7086"/>
                    <a:pt x="19200" y="10171"/>
                  </a:cubicBezTo>
                  <a:cubicBezTo>
                    <a:pt x="21600" y="13257"/>
                    <a:pt x="19800" y="15886"/>
                    <a:pt x="15900" y="17714"/>
                  </a:cubicBezTo>
                  <a:cubicBezTo>
                    <a:pt x="12000" y="19543"/>
                    <a:pt x="600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3873500" y="1823395"/>
              <a:ext cx="136217" cy="29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769" fill="norm" stroke="1" extrusionOk="0">
                  <a:moveTo>
                    <a:pt x="0" y="9698"/>
                  </a:moveTo>
                  <a:cubicBezTo>
                    <a:pt x="997" y="13841"/>
                    <a:pt x="1994" y="17983"/>
                    <a:pt x="2492" y="19759"/>
                  </a:cubicBezTo>
                  <a:cubicBezTo>
                    <a:pt x="2991" y="21534"/>
                    <a:pt x="2991" y="20942"/>
                    <a:pt x="2991" y="18205"/>
                  </a:cubicBezTo>
                  <a:cubicBezTo>
                    <a:pt x="2991" y="15468"/>
                    <a:pt x="2991" y="10586"/>
                    <a:pt x="3822" y="7331"/>
                  </a:cubicBezTo>
                  <a:cubicBezTo>
                    <a:pt x="4652" y="4076"/>
                    <a:pt x="6314" y="2449"/>
                    <a:pt x="7975" y="1413"/>
                  </a:cubicBezTo>
                  <a:cubicBezTo>
                    <a:pt x="9637" y="378"/>
                    <a:pt x="11298" y="-66"/>
                    <a:pt x="13458" y="8"/>
                  </a:cubicBezTo>
                  <a:cubicBezTo>
                    <a:pt x="15618" y="82"/>
                    <a:pt x="18277" y="674"/>
                    <a:pt x="19772" y="1339"/>
                  </a:cubicBezTo>
                  <a:cubicBezTo>
                    <a:pt x="21268" y="2005"/>
                    <a:pt x="21600" y="2745"/>
                    <a:pt x="21268" y="4076"/>
                  </a:cubicBezTo>
                  <a:cubicBezTo>
                    <a:pt x="20935" y="5408"/>
                    <a:pt x="19938" y="7331"/>
                    <a:pt x="17114" y="8663"/>
                  </a:cubicBezTo>
                  <a:cubicBezTo>
                    <a:pt x="14289" y="9994"/>
                    <a:pt x="9637" y="10734"/>
                    <a:pt x="6480" y="11104"/>
                  </a:cubicBezTo>
                  <a:cubicBezTo>
                    <a:pt x="3323" y="11474"/>
                    <a:pt x="1662" y="11474"/>
                    <a:pt x="997" y="11104"/>
                  </a:cubicBezTo>
                  <a:cubicBezTo>
                    <a:pt x="332" y="10734"/>
                    <a:pt x="665" y="9994"/>
                    <a:pt x="997" y="9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017105" y="1629938"/>
              <a:ext cx="148496" cy="15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94" fill="norm" stroke="1" extrusionOk="0">
                  <a:moveTo>
                    <a:pt x="351" y="3780"/>
                  </a:moveTo>
                  <a:cubicBezTo>
                    <a:pt x="47" y="2321"/>
                    <a:pt x="-257" y="862"/>
                    <a:pt x="351" y="278"/>
                  </a:cubicBezTo>
                  <a:cubicBezTo>
                    <a:pt x="960" y="-306"/>
                    <a:pt x="2481" y="-14"/>
                    <a:pt x="4458" y="1591"/>
                  </a:cubicBezTo>
                  <a:cubicBezTo>
                    <a:pt x="6436" y="3197"/>
                    <a:pt x="8870" y="6116"/>
                    <a:pt x="10239" y="9180"/>
                  </a:cubicBezTo>
                  <a:cubicBezTo>
                    <a:pt x="11608" y="12245"/>
                    <a:pt x="11912" y="15456"/>
                    <a:pt x="11456" y="17499"/>
                  </a:cubicBezTo>
                  <a:cubicBezTo>
                    <a:pt x="10999" y="19543"/>
                    <a:pt x="9782" y="20418"/>
                    <a:pt x="8566" y="20418"/>
                  </a:cubicBezTo>
                  <a:cubicBezTo>
                    <a:pt x="7349" y="20418"/>
                    <a:pt x="6132" y="19543"/>
                    <a:pt x="5675" y="17499"/>
                  </a:cubicBezTo>
                  <a:cubicBezTo>
                    <a:pt x="5219" y="15456"/>
                    <a:pt x="5523" y="12245"/>
                    <a:pt x="6588" y="9472"/>
                  </a:cubicBezTo>
                  <a:cubicBezTo>
                    <a:pt x="7653" y="6699"/>
                    <a:pt x="9478" y="4364"/>
                    <a:pt x="11151" y="2759"/>
                  </a:cubicBezTo>
                  <a:cubicBezTo>
                    <a:pt x="12825" y="1153"/>
                    <a:pt x="14346" y="278"/>
                    <a:pt x="14650" y="862"/>
                  </a:cubicBezTo>
                  <a:cubicBezTo>
                    <a:pt x="14954" y="1445"/>
                    <a:pt x="14042" y="3489"/>
                    <a:pt x="13585" y="6116"/>
                  </a:cubicBezTo>
                  <a:cubicBezTo>
                    <a:pt x="13129" y="8743"/>
                    <a:pt x="13129" y="11953"/>
                    <a:pt x="14498" y="14580"/>
                  </a:cubicBezTo>
                  <a:cubicBezTo>
                    <a:pt x="15867" y="17208"/>
                    <a:pt x="18605" y="19251"/>
                    <a:pt x="21343" y="21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316873" y="1771650"/>
              <a:ext cx="83678" cy="25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298" fill="norm" stroke="1" extrusionOk="0">
                  <a:moveTo>
                    <a:pt x="17666" y="0"/>
                  </a:moveTo>
                  <a:cubicBezTo>
                    <a:pt x="15032" y="0"/>
                    <a:pt x="12398" y="0"/>
                    <a:pt x="10027" y="536"/>
                  </a:cubicBezTo>
                  <a:cubicBezTo>
                    <a:pt x="7656" y="1071"/>
                    <a:pt x="5549" y="2142"/>
                    <a:pt x="3442" y="4909"/>
                  </a:cubicBezTo>
                  <a:cubicBezTo>
                    <a:pt x="1334" y="7676"/>
                    <a:pt x="-773" y="12139"/>
                    <a:pt x="281" y="15263"/>
                  </a:cubicBezTo>
                  <a:cubicBezTo>
                    <a:pt x="1334" y="18387"/>
                    <a:pt x="5549" y="20172"/>
                    <a:pt x="9500" y="20886"/>
                  </a:cubicBezTo>
                  <a:cubicBezTo>
                    <a:pt x="13451" y="21600"/>
                    <a:pt x="17139" y="21243"/>
                    <a:pt x="20827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500927" y="1803400"/>
              <a:ext cx="2662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5944" y="0"/>
                  </a:moveTo>
                  <a:cubicBezTo>
                    <a:pt x="2621" y="4871"/>
                    <a:pt x="-702" y="9741"/>
                    <a:pt x="129" y="13235"/>
                  </a:cubicBezTo>
                  <a:cubicBezTo>
                    <a:pt x="960" y="16729"/>
                    <a:pt x="5944" y="18847"/>
                    <a:pt x="10098" y="20012"/>
                  </a:cubicBezTo>
                  <a:cubicBezTo>
                    <a:pt x="14252" y="21176"/>
                    <a:pt x="17575" y="21388"/>
                    <a:pt x="208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565650" y="1892299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7486"/>
                    <a:pt x="1728" y="13371"/>
                    <a:pt x="5328" y="9771"/>
                  </a:cubicBezTo>
                  <a:cubicBezTo>
                    <a:pt x="8928" y="6171"/>
                    <a:pt x="15264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Shape"/>
            <p:cNvSpPr/>
            <p:nvPr/>
          </p:nvSpPr>
          <p:spPr>
            <a:xfrm>
              <a:off x="4825999" y="1747199"/>
              <a:ext cx="98517" cy="39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04" fill="norm" stroke="1" extrusionOk="0">
                  <a:moveTo>
                    <a:pt x="2757" y="5839"/>
                  </a:moveTo>
                  <a:cubicBezTo>
                    <a:pt x="1838" y="9189"/>
                    <a:pt x="919" y="12538"/>
                    <a:pt x="460" y="14791"/>
                  </a:cubicBezTo>
                  <a:cubicBezTo>
                    <a:pt x="0" y="17043"/>
                    <a:pt x="0" y="18198"/>
                    <a:pt x="0" y="19238"/>
                  </a:cubicBezTo>
                  <a:cubicBezTo>
                    <a:pt x="0" y="20277"/>
                    <a:pt x="0" y="21201"/>
                    <a:pt x="0" y="21375"/>
                  </a:cubicBezTo>
                  <a:cubicBezTo>
                    <a:pt x="0" y="21548"/>
                    <a:pt x="0" y="20970"/>
                    <a:pt x="460" y="18660"/>
                  </a:cubicBezTo>
                  <a:cubicBezTo>
                    <a:pt x="919" y="16350"/>
                    <a:pt x="1838" y="12307"/>
                    <a:pt x="3217" y="9015"/>
                  </a:cubicBezTo>
                  <a:cubicBezTo>
                    <a:pt x="4596" y="5723"/>
                    <a:pt x="6434" y="3182"/>
                    <a:pt x="8272" y="1738"/>
                  </a:cubicBezTo>
                  <a:cubicBezTo>
                    <a:pt x="10111" y="295"/>
                    <a:pt x="11949" y="-52"/>
                    <a:pt x="13557" y="6"/>
                  </a:cubicBezTo>
                  <a:cubicBezTo>
                    <a:pt x="15166" y="64"/>
                    <a:pt x="16545" y="526"/>
                    <a:pt x="18153" y="1392"/>
                  </a:cubicBezTo>
                  <a:cubicBezTo>
                    <a:pt x="19762" y="2258"/>
                    <a:pt x="21600" y="3529"/>
                    <a:pt x="21370" y="4799"/>
                  </a:cubicBezTo>
                  <a:cubicBezTo>
                    <a:pt x="21140" y="6070"/>
                    <a:pt x="18843" y="7341"/>
                    <a:pt x="16545" y="8034"/>
                  </a:cubicBezTo>
                  <a:cubicBezTo>
                    <a:pt x="14247" y="8727"/>
                    <a:pt x="11949" y="8842"/>
                    <a:pt x="9651" y="8380"/>
                  </a:cubicBezTo>
                  <a:cubicBezTo>
                    <a:pt x="7353" y="7918"/>
                    <a:pt x="5055" y="6878"/>
                    <a:pt x="2757" y="5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4972050" y="1701800"/>
              <a:ext cx="65512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0" y="0"/>
                  </a:moveTo>
                  <a:cubicBezTo>
                    <a:pt x="4050" y="167"/>
                    <a:pt x="8100" y="335"/>
                    <a:pt x="11812" y="1340"/>
                  </a:cubicBezTo>
                  <a:cubicBezTo>
                    <a:pt x="15525" y="2344"/>
                    <a:pt x="18900" y="4186"/>
                    <a:pt x="20250" y="7116"/>
                  </a:cubicBezTo>
                  <a:cubicBezTo>
                    <a:pt x="21600" y="10047"/>
                    <a:pt x="20925" y="14065"/>
                    <a:pt x="17212" y="16660"/>
                  </a:cubicBezTo>
                  <a:cubicBezTo>
                    <a:pt x="13500" y="19256"/>
                    <a:pt x="6750" y="204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997450" y="1479550"/>
              <a:ext cx="127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067300" y="1530350"/>
              <a:ext cx="82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5194300" y="1436047"/>
              <a:ext cx="165100" cy="14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788"/>
                  </a:moveTo>
                  <a:cubicBezTo>
                    <a:pt x="1385" y="479"/>
                    <a:pt x="2769" y="171"/>
                    <a:pt x="4292" y="1405"/>
                  </a:cubicBezTo>
                  <a:cubicBezTo>
                    <a:pt x="5815" y="2639"/>
                    <a:pt x="7477" y="5416"/>
                    <a:pt x="8031" y="8502"/>
                  </a:cubicBezTo>
                  <a:cubicBezTo>
                    <a:pt x="8585" y="11588"/>
                    <a:pt x="8031" y="14982"/>
                    <a:pt x="6785" y="17451"/>
                  </a:cubicBezTo>
                  <a:cubicBezTo>
                    <a:pt x="5538" y="19919"/>
                    <a:pt x="3600" y="21462"/>
                    <a:pt x="2631" y="21308"/>
                  </a:cubicBezTo>
                  <a:cubicBezTo>
                    <a:pt x="1662" y="21153"/>
                    <a:pt x="1662" y="19302"/>
                    <a:pt x="3600" y="15753"/>
                  </a:cubicBezTo>
                  <a:cubicBezTo>
                    <a:pt x="5538" y="12205"/>
                    <a:pt x="9415" y="6959"/>
                    <a:pt x="12046" y="3873"/>
                  </a:cubicBezTo>
                  <a:cubicBezTo>
                    <a:pt x="14677" y="788"/>
                    <a:pt x="16062" y="-138"/>
                    <a:pt x="16200" y="16"/>
                  </a:cubicBezTo>
                  <a:cubicBezTo>
                    <a:pt x="16338" y="171"/>
                    <a:pt x="15231" y="1405"/>
                    <a:pt x="14400" y="4028"/>
                  </a:cubicBezTo>
                  <a:cubicBezTo>
                    <a:pt x="13569" y="6651"/>
                    <a:pt x="13015" y="10662"/>
                    <a:pt x="14262" y="13748"/>
                  </a:cubicBezTo>
                  <a:cubicBezTo>
                    <a:pt x="15508" y="16833"/>
                    <a:pt x="18554" y="18993"/>
                    <a:pt x="21600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026456" y="1816099"/>
              <a:ext cx="1569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476"/>
                    <a:pt x="3818" y="6952"/>
                    <a:pt x="1118" y="10552"/>
                  </a:cubicBezTo>
                  <a:cubicBezTo>
                    <a:pt x="-1582" y="14152"/>
                    <a:pt x="1118" y="17876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021439" y="1735929"/>
              <a:ext cx="148055" cy="18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0881" fill="norm" stroke="1" extrusionOk="0">
                  <a:moveTo>
                    <a:pt x="232" y="10530"/>
                  </a:moveTo>
                  <a:cubicBezTo>
                    <a:pt x="-64" y="7650"/>
                    <a:pt x="-360" y="4770"/>
                    <a:pt x="1267" y="2730"/>
                  </a:cubicBezTo>
                  <a:cubicBezTo>
                    <a:pt x="2895" y="690"/>
                    <a:pt x="6445" y="-510"/>
                    <a:pt x="9996" y="210"/>
                  </a:cubicBezTo>
                  <a:cubicBezTo>
                    <a:pt x="13547" y="930"/>
                    <a:pt x="17098" y="3570"/>
                    <a:pt x="19021" y="6090"/>
                  </a:cubicBezTo>
                  <a:cubicBezTo>
                    <a:pt x="20944" y="8610"/>
                    <a:pt x="21240" y="11010"/>
                    <a:pt x="19761" y="13410"/>
                  </a:cubicBezTo>
                  <a:cubicBezTo>
                    <a:pt x="18281" y="15810"/>
                    <a:pt x="15026" y="18210"/>
                    <a:pt x="12511" y="19530"/>
                  </a:cubicBezTo>
                  <a:cubicBezTo>
                    <a:pt x="9996" y="20850"/>
                    <a:pt x="8221" y="21090"/>
                    <a:pt x="6889" y="20730"/>
                  </a:cubicBezTo>
                  <a:cubicBezTo>
                    <a:pt x="5558" y="20370"/>
                    <a:pt x="4670" y="19410"/>
                    <a:pt x="3782" y="18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9671844" y="1736725"/>
              <a:ext cx="165013" cy="48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78" fill="norm" stroke="1" extrusionOk="0">
                  <a:moveTo>
                    <a:pt x="3949" y="5446"/>
                  </a:moveTo>
                  <a:cubicBezTo>
                    <a:pt x="3139" y="8332"/>
                    <a:pt x="2329" y="11219"/>
                    <a:pt x="1924" y="13639"/>
                  </a:cubicBezTo>
                  <a:cubicBezTo>
                    <a:pt x="1519" y="16060"/>
                    <a:pt x="1519" y="18015"/>
                    <a:pt x="1249" y="19319"/>
                  </a:cubicBezTo>
                  <a:cubicBezTo>
                    <a:pt x="979" y="20622"/>
                    <a:pt x="439" y="21274"/>
                    <a:pt x="169" y="21367"/>
                  </a:cubicBezTo>
                  <a:cubicBezTo>
                    <a:pt x="-101" y="21460"/>
                    <a:pt x="-101" y="20994"/>
                    <a:pt x="574" y="19132"/>
                  </a:cubicBezTo>
                  <a:cubicBezTo>
                    <a:pt x="1249" y="17270"/>
                    <a:pt x="2599" y="14012"/>
                    <a:pt x="3544" y="11126"/>
                  </a:cubicBezTo>
                  <a:cubicBezTo>
                    <a:pt x="4489" y="8239"/>
                    <a:pt x="5029" y="5726"/>
                    <a:pt x="5839" y="3910"/>
                  </a:cubicBezTo>
                  <a:cubicBezTo>
                    <a:pt x="6649" y="2094"/>
                    <a:pt x="7729" y="977"/>
                    <a:pt x="8944" y="419"/>
                  </a:cubicBezTo>
                  <a:cubicBezTo>
                    <a:pt x="10159" y="-140"/>
                    <a:pt x="11509" y="-140"/>
                    <a:pt x="13534" y="419"/>
                  </a:cubicBezTo>
                  <a:cubicBezTo>
                    <a:pt x="15559" y="977"/>
                    <a:pt x="18259" y="2094"/>
                    <a:pt x="19744" y="3212"/>
                  </a:cubicBezTo>
                  <a:cubicBezTo>
                    <a:pt x="21229" y="4329"/>
                    <a:pt x="21499" y="5446"/>
                    <a:pt x="20284" y="6284"/>
                  </a:cubicBezTo>
                  <a:cubicBezTo>
                    <a:pt x="19069" y="7122"/>
                    <a:pt x="16369" y="7681"/>
                    <a:pt x="13669" y="7820"/>
                  </a:cubicBezTo>
                  <a:cubicBezTo>
                    <a:pt x="10969" y="7960"/>
                    <a:pt x="8269" y="7681"/>
                    <a:pt x="5569" y="7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9926873" y="1655496"/>
              <a:ext cx="125177" cy="34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00" fill="norm" stroke="1" extrusionOk="0">
                  <a:moveTo>
                    <a:pt x="21290" y="1676"/>
                  </a:moveTo>
                  <a:cubicBezTo>
                    <a:pt x="21290" y="1025"/>
                    <a:pt x="21290" y="374"/>
                    <a:pt x="20390" y="114"/>
                  </a:cubicBezTo>
                  <a:cubicBezTo>
                    <a:pt x="19490" y="-146"/>
                    <a:pt x="17690" y="-16"/>
                    <a:pt x="15170" y="1090"/>
                  </a:cubicBezTo>
                  <a:cubicBezTo>
                    <a:pt x="12650" y="2196"/>
                    <a:pt x="9410" y="4278"/>
                    <a:pt x="6710" y="6881"/>
                  </a:cubicBezTo>
                  <a:cubicBezTo>
                    <a:pt x="4010" y="9483"/>
                    <a:pt x="1850" y="12606"/>
                    <a:pt x="770" y="14753"/>
                  </a:cubicBezTo>
                  <a:cubicBezTo>
                    <a:pt x="-310" y="16900"/>
                    <a:pt x="-310" y="18071"/>
                    <a:pt x="1130" y="19112"/>
                  </a:cubicBezTo>
                  <a:cubicBezTo>
                    <a:pt x="2570" y="20153"/>
                    <a:pt x="5450" y="21064"/>
                    <a:pt x="7610" y="21259"/>
                  </a:cubicBezTo>
                  <a:cubicBezTo>
                    <a:pt x="9770" y="21454"/>
                    <a:pt x="11210" y="20934"/>
                    <a:pt x="12650" y="20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0090099" y="1746250"/>
              <a:ext cx="25452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082"/>
                    <a:pt x="3363" y="10165"/>
                    <a:pt x="870" y="13765"/>
                  </a:cubicBezTo>
                  <a:cubicBezTo>
                    <a:pt x="-1622" y="17365"/>
                    <a:pt x="1701" y="19482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0191750" y="182880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5600"/>
                    <a:pt x="5538" y="9600"/>
                    <a:pt x="9138" y="6000"/>
                  </a:cubicBezTo>
                  <a:cubicBezTo>
                    <a:pt x="12738" y="2400"/>
                    <a:pt x="1716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0425484" y="1754971"/>
              <a:ext cx="184661" cy="44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98" fill="norm" stroke="1" extrusionOk="0">
                  <a:moveTo>
                    <a:pt x="10333" y="4126"/>
                  </a:moveTo>
                  <a:cubicBezTo>
                    <a:pt x="8877" y="5438"/>
                    <a:pt x="7421" y="6751"/>
                    <a:pt x="6207" y="8870"/>
                  </a:cubicBezTo>
                  <a:cubicBezTo>
                    <a:pt x="4994" y="10990"/>
                    <a:pt x="4023" y="13917"/>
                    <a:pt x="3295" y="15885"/>
                  </a:cubicBezTo>
                  <a:cubicBezTo>
                    <a:pt x="2567" y="17853"/>
                    <a:pt x="2081" y="18863"/>
                    <a:pt x="1475" y="19721"/>
                  </a:cubicBezTo>
                  <a:cubicBezTo>
                    <a:pt x="868" y="20579"/>
                    <a:pt x="140" y="21285"/>
                    <a:pt x="18" y="21386"/>
                  </a:cubicBezTo>
                  <a:cubicBezTo>
                    <a:pt x="-103" y="21487"/>
                    <a:pt x="382" y="20982"/>
                    <a:pt x="1717" y="19065"/>
                  </a:cubicBezTo>
                  <a:cubicBezTo>
                    <a:pt x="3052" y="17147"/>
                    <a:pt x="5236" y="13816"/>
                    <a:pt x="7178" y="10990"/>
                  </a:cubicBezTo>
                  <a:cubicBezTo>
                    <a:pt x="9119" y="8164"/>
                    <a:pt x="10818" y="5842"/>
                    <a:pt x="12275" y="4177"/>
                  </a:cubicBezTo>
                  <a:cubicBezTo>
                    <a:pt x="13731" y="2511"/>
                    <a:pt x="14944" y="1502"/>
                    <a:pt x="16036" y="846"/>
                  </a:cubicBezTo>
                  <a:cubicBezTo>
                    <a:pt x="17128" y="190"/>
                    <a:pt x="18099" y="-113"/>
                    <a:pt x="18827" y="38"/>
                  </a:cubicBezTo>
                  <a:cubicBezTo>
                    <a:pt x="19555" y="190"/>
                    <a:pt x="20041" y="795"/>
                    <a:pt x="20526" y="1906"/>
                  </a:cubicBezTo>
                  <a:cubicBezTo>
                    <a:pt x="21012" y="3016"/>
                    <a:pt x="21497" y="4631"/>
                    <a:pt x="20890" y="5842"/>
                  </a:cubicBezTo>
                  <a:cubicBezTo>
                    <a:pt x="20284" y="7053"/>
                    <a:pt x="18585" y="7861"/>
                    <a:pt x="17007" y="8265"/>
                  </a:cubicBezTo>
                  <a:cubicBezTo>
                    <a:pt x="15430" y="8668"/>
                    <a:pt x="13973" y="8668"/>
                    <a:pt x="13003" y="8265"/>
                  </a:cubicBezTo>
                  <a:cubicBezTo>
                    <a:pt x="12032" y="7861"/>
                    <a:pt x="11546" y="7053"/>
                    <a:pt x="11061" y="6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0598149" y="1638300"/>
              <a:ext cx="15124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8641" y="0"/>
                  </a:moveTo>
                  <a:cubicBezTo>
                    <a:pt x="20121" y="2743"/>
                    <a:pt x="21600" y="5486"/>
                    <a:pt x="21008" y="8400"/>
                  </a:cubicBezTo>
                  <a:cubicBezTo>
                    <a:pt x="20416" y="11314"/>
                    <a:pt x="17753" y="14400"/>
                    <a:pt x="13907" y="16629"/>
                  </a:cubicBezTo>
                  <a:cubicBezTo>
                    <a:pt x="10060" y="18857"/>
                    <a:pt x="5030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670300" y="2937933"/>
              <a:ext cx="107950" cy="14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6693"/>
                  </a:moveTo>
                  <a:cubicBezTo>
                    <a:pt x="0" y="5172"/>
                    <a:pt x="0" y="3651"/>
                    <a:pt x="424" y="3803"/>
                  </a:cubicBezTo>
                  <a:cubicBezTo>
                    <a:pt x="847" y="3955"/>
                    <a:pt x="1694" y="5780"/>
                    <a:pt x="2118" y="8518"/>
                  </a:cubicBezTo>
                  <a:cubicBezTo>
                    <a:pt x="2541" y="11256"/>
                    <a:pt x="2541" y="14907"/>
                    <a:pt x="2329" y="17493"/>
                  </a:cubicBezTo>
                  <a:cubicBezTo>
                    <a:pt x="2118" y="20079"/>
                    <a:pt x="1694" y="21600"/>
                    <a:pt x="1482" y="21448"/>
                  </a:cubicBezTo>
                  <a:cubicBezTo>
                    <a:pt x="1271" y="21296"/>
                    <a:pt x="1271" y="19470"/>
                    <a:pt x="1482" y="16124"/>
                  </a:cubicBezTo>
                  <a:cubicBezTo>
                    <a:pt x="1694" y="12777"/>
                    <a:pt x="2118" y="7910"/>
                    <a:pt x="2965" y="4715"/>
                  </a:cubicBezTo>
                  <a:cubicBezTo>
                    <a:pt x="3812" y="1521"/>
                    <a:pt x="5082" y="0"/>
                    <a:pt x="8047" y="0"/>
                  </a:cubicBezTo>
                  <a:cubicBezTo>
                    <a:pt x="11012" y="0"/>
                    <a:pt x="15671" y="1521"/>
                    <a:pt x="18212" y="5020"/>
                  </a:cubicBezTo>
                  <a:cubicBezTo>
                    <a:pt x="20753" y="8518"/>
                    <a:pt x="21176" y="13994"/>
                    <a:pt x="21600" y="19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3789920" y="3002346"/>
              <a:ext cx="134381" cy="25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70" fill="norm" stroke="1" extrusionOk="0">
                  <a:moveTo>
                    <a:pt x="21097" y="1182"/>
                  </a:moveTo>
                  <a:cubicBezTo>
                    <a:pt x="19768" y="642"/>
                    <a:pt x="18439" y="102"/>
                    <a:pt x="16943" y="12"/>
                  </a:cubicBezTo>
                  <a:cubicBezTo>
                    <a:pt x="15448" y="-78"/>
                    <a:pt x="13786" y="282"/>
                    <a:pt x="10962" y="2442"/>
                  </a:cubicBezTo>
                  <a:cubicBezTo>
                    <a:pt x="8137" y="4602"/>
                    <a:pt x="4149" y="8562"/>
                    <a:pt x="1989" y="11622"/>
                  </a:cubicBezTo>
                  <a:cubicBezTo>
                    <a:pt x="-171" y="14682"/>
                    <a:pt x="-503" y="16842"/>
                    <a:pt x="660" y="18372"/>
                  </a:cubicBezTo>
                  <a:cubicBezTo>
                    <a:pt x="1823" y="19902"/>
                    <a:pt x="4482" y="20802"/>
                    <a:pt x="7971" y="21162"/>
                  </a:cubicBezTo>
                  <a:cubicBezTo>
                    <a:pt x="11460" y="21522"/>
                    <a:pt x="15780" y="21342"/>
                    <a:pt x="20100" y="21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006850" y="321945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021666" y="3098216"/>
              <a:ext cx="19862" cy="3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17840" fill="norm" stroke="1" extrusionOk="0">
                  <a:moveTo>
                    <a:pt x="17280" y="3538"/>
                  </a:moveTo>
                  <a:cubicBezTo>
                    <a:pt x="8640" y="6778"/>
                    <a:pt x="0" y="10018"/>
                    <a:pt x="0" y="13258"/>
                  </a:cubicBezTo>
                  <a:cubicBezTo>
                    <a:pt x="0" y="16498"/>
                    <a:pt x="8640" y="19738"/>
                    <a:pt x="14040" y="16498"/>
                  </a:cubicBezTo>
                  <a:cubicBezTo>
                    <a:pt x="19440" y="13258"/>
                    <a:pt x="21600" y="3538"/>
                    <a:pt x="19440" y="838"/>
                  </a:cubicBezTo>
                  <a:cubicBezTo>
                    <a:pt x="17280" y="-1862"/>
                    <a:pt x="10800" y="2458"/>
                    <a:pt x="4320" y="6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159250" y="3149599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4381500" y="2982247"/>
              <a:ext cx="88900" cy="41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5025"/>
                  </a:moveTo>
                  <a:cubicBezTo>
                    <a:pt x="514" y="8843"/>
                    <a:pt x="1029" y="12662"/>
                    <a:pt x="1286" y="15225"/>
                  </a:cubicBezTo>
                  <a:cubicBezTo>
                    <a:pt x="1543" y="17789"/>
                    <a:pt x="1543" y="19098"/>
                    <a:pt x="1286" y="20025"/>
                  </a:cubicBezTo>
                  <a:cubicBezTo>
                    <a:pt x="1029" y="20953"/>
                    <a:pt x="514" y="21498"/>
                    <a:pt x="257" y="21334"/>
                  </a:cubicBezTo>
                  <a:cubicBezTo>
                    <a:pt x="0" y="21171"/>
                    <a:pt x="0" y="20298"/>
                    <a:pt x="257" y="17734"/>
                  </a:cubicBezTo>
                  <a:cubicBezTo>
                    <a:pt x="514" y="15171"/>
                    <a:pt x="1029" y="10916"/>
                    <a:pt x="1286" y="7916"/>
                  </a:cubicBezTo>
                  <a:cubicBezTo>
                    <a:pt x="1543" y="4916"/>
                    <a:pt x="1543" y="3171"/>
                    <a:pt x="2314" y="2080"/>
                  </a:cubicBezTo>
                  <a:cubicBezTo>
                    <a:pt x="3086" y="989"/>
                    <a:pt x="4629" y="553"/>
                    <a:pt x="6686" y="280"/>
                  </a:cubicBezTo>
                  <a:cubicBezTo>
                    <a:pt x="8743" y="7"/>
                    <a:pt x="11314" y="-102"/>
                    <a:pt x="13371" y="116"/>
                  </a:cubicBezTo>
                  <a:cubicBezTo>
                    <a:pt x="15429" y="334"/>
                    <a:pt x="16971" y="880"/>
                    <a:pt x="18514" y="1807"/>
                  </a:cubicBezTo>
                  <a:cubicBezTo>
                    <a:pt x="20057" y="2734"/>
                    <a:pt x="21600" y="4043"/>
                    <a:pt x="21600" y="5353"/>
                  </a:cubicBezTo>
                  <a:cubicBezTo>
                    <a:pt x="21600" y="6662"/>
                    <a:pt x="20057" y="7971"/>
                    <a:pt x="18000" y="8680"/>
                  </a:cubicBezTo>
                  <a:cubicBezTo>
                    <a:pt x="15943" y="9389"/>
                    <a:pt x="13371" y="9498"/>
                    <a:pt x="11314" y="9062"/>
                  </a:cubicBezTo>
                  <a:cubicBezTo>
                    <a:pt x="9257" y="8625"/>
                    <a:pt x="7714" y="7643"/>
                    <a:pt x="6171" y="6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4527550" y="28575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4540250" y="27686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4721136" y="2976421"/>
              <a:ext cx="98515" cy="22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920" fill="norm" stroke="1" extrusionOk="0">
                  <a:moveTo>
                    <a:pt x="21389" y="158"/>
                  </a:moveTo>
                  <a:cubicBezTo>
                    <a:pt x="19091" y="-35"/>
                    <a:pt x="16793" y="-228"/>
                    <a:pt x="14036" y="736"/>
                  </a:cubicBezTo>
                  <a:cubicBezTo>
                    <a:pt x="11278" y="1701"/>
                    <a:pt x="8061" y="3822"/>
                    <a:pt x="5304" y="6426"/>
                  </a:cubicBezTo>
                  <a:cubicBezTo>
                    <a:pt x="2546" y="9029"/>
                    <a:pt x="249" y="12115"/>
                    <a:pt x="19" y="14815"/>
                  </a:cubicBezTo>
                  <a:cubicBezTo>
                    <a:pt x="-211" y="17515"/>
                    <a:pt x="1627" y="19829"/>
                    <a:pt x="5304" y="20601"/>
                  </a:cubicBezTo>
                  <a:cubicBezTo>
                    <a:pt x="8980" y="21372"/>
                    <a:pt x="14495" y="20601"/>
                    <a:pt x="20010" y="19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4876800" y="3022600"/>
              <a:ext cx="190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4946650" y="3073399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5092700" y="2945188"/>
              <a:ext cx="80844" cy="40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804" fill="norm" stroke="1" extrusionOk="0">
                  <a:moveTo>
                    <a:pt x="3323" y="4010"/>
                  </a:moveTo>
                  <a:cubicBezTo>
                    <a:pt x="2215" y="6861"/>
                    <a:pt x="1108" y="9711"/>
                    <a:pt x="554" y="12452"/>
                  </a:cubicBezTo>
                  <a:cubicBezTo>
                    <a:pt x="0" y="15194"/>
                    <a:pt x="0" y="17825"/>
                    <a:pt x="0" y="19415"/>
                  </a:cubicBezTo>
                  <a:cubicBezTo>
                    <a:pt x="0" y="21005"/>
                    <a:pt x="0" y="21553"/>
                    <a:pt x="0" y="19305"/>
                  </a:cubicBezTo>
                  <a:cubicBezTo>
                    <a:pt x="0" y="17058"/>
                    <a:pt x="0" y="12014"/>
                    <a:pt x="277" y="8834"/>
                  </a:cubicBezTo>
                  <a:cubicBezTo>
                    <a:pt x="554" y="5655"/>
                    <a:pt x="1108" y="4339"/>
                    <a:pt x="1662" y="3297"/>
                  </a:cubicBezTo>
                  <a:cubicBezTo>
                    <a:pt x="2215" y="2256"/>
                    <a:pt x="2769" y="1488"/>
                    <a:pt x="4154" y="940"/>
                  </a:cubicBezTo>
                  <a:cubicBezTo>
                    <a:pt x="5538" y="392"/>
                    <a:pt x="7754" y="63"/>
                    <a:pt x="10246" y="8"/>
                  </a:cubicBezTo>
                  <a:cubicBezTo>
                    <a:pt x="12738" y="-47"/>
                    <a:pt x="15508" y="172"/>
                    <a:pt x="17723" y="995"/>
                  </a:cubicBezTo>
                  <a:cubicBezTo>
                    <a:pt x="19938" y="1817"/>
                    <a:pt x="21600" y="3242"/>
                    <a:pt x="21046" y="4284"/>
                  </a:cubicBezTo>
                  <a:cubicBezTo>
                    <a:pt x="20492" y="5326"/>
                    <a:pt x="17723" y="5983"/>
                    <a:pt x="14954" y="6258"/>
                  </a:cubicBezTo>
                  <a:cubicBezTo>
                    <a:pt x="12185" y="6532"/>
                    <a:pt x="9415" y="6422"/>
                    <a:pt x="6646" y="6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5219699" y="2927350"/>
              <a:ext cx="6471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0" y="0"/>
                  </a:moveTo>
                  <a:cubicBezTo>
                    <a:pt x="6271" y="1851"/>
                    <a:pt x="12542" y="3703"/>
                    <a:pt x="16374" y="6583"/>
                  </a:cubicBezTo>
                  <a:cubicBezTo>
                    <a:pt x="20206" y="9463"/>
                    <a:pt x="21600" y="13371"/>
                    <a:pt x="21252" y="15737"/>
                  </a:cubicBezTo>
                  <a:cubicBezTo>
                    <a:pt x="20903" y="18103"/>
                    <a:pt x="18813" y="18926"/>
                    <a:pt x="14981" y="19646"/>
                  </a:cubicBezTo>
                  <a:cubicBezTo>
                    <a:pt x="11148" y="20366"/>
                    <a:pt x="5574" y="209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5266266" y="2736850"/>
              <a:ext cx="6138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0"/>
                  </a:moveTo>
                  <a:cubicBezTo>
                    <a:pt x="745" y="6400"/>
                    <a:pt x="0" y="12800"/>
                    <a:pt x="0" y="13800"/>
                  </a:cubicBezTo>
                  <a:cubicBezTo>
                    <a:pt x="0" y="14800"/>
                    <a:pt x="745" y="10400"/>
                    <a:pt x="2234" y="7200"/>
                  </a:cubicBezTo>
                  <a:cubicBezTo>
                    <a:pt x="3724" y="4000"/>
                    <a:pt x="5959" y="2000"/>
                    <a:pt x="7821" y="2000"/>
                  </a:cubicBezTo>
                  <a:cubicBezTo>
                    <a:pt x="9683" y="2000"/>
                    <a:pt x="11172" y="4000"/>
                    <a:pt x="13407" y="7600"/>
                  </a:cubicBezTo>
                  <a:cubicBezTo>
                    <a:pt x="15641" y="11200"/>
                    <a:pt x="18621" y="16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5365749" y="2768600"/>
              <a:ext cx="63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467350" y="271145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5461000" y="2609286"/>
              <a:ext cx="43508" cy="1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17962" fill="norm" stroke="1" extrusionOk="0">
                  <a:moveTo>
                    <a:pt x="12343" y="821"/>
                  </a:moveTo>
                  <a:cubicBezTo>
                    <a:pt x="16457" y="10078"/>
                    <a:pt x="20571" y="19335"/>
                    <a:pt x="21086" y="17792"/>
                  </a:cubicBezTo>
                  <a:cubicBezTo>
                    <a:pt x="21600" y="16249"/>
                    <a:pt x="18514" y="3906"/>
                    <a:pt x="14400" y="821"/>
                  </a:cubicBezTo>
                  <a:cubicBezTo>
                    <a:pt x="10286" y="-2265"/>
                    <a:pt x="5143" y="3906"/>
                    <a:pt x="0" y="10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794500" y="2862030"/>
              <a:ext cx="201739" cy="27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114" fill="norm" stroke="1" extrusionOk="0">
                  <a:moveTo>
                    <a:pt x="0" y="4458"/>
                  </a:moveTo>
                  <a:cubicBezTo>
                    <a:pt x="1113" y="5098"/>
                    <a:pt x="2227" y="5738"/>
                    <a:pt x="2895" y="8058"/>
                  </a:cubicBezTo>
                  <a:cubicBezTo>
                    <a:pt x="3563" y="10378"/>
                    <a:pt x="3786" y="14378"/>
                    <a:pt x="4008" y="17018"/>
                  </a:cubicBezTo>
                  <a:cubicBezTo>
                    <a:pt x="4231" y="19658"/>
                    <a:pt x="4454" y="20938"/>
                    <a:pt x="4454" y="21098"/>
                  </a:cubicBezTo>
                  <a:cubicBezTo>
                    <a:pt x="4454" y="21258"/>
                    <a:pt x="4231" y="20298"/>
                    <a:pt x="4120" y="17258"/>
                  </a:cubicBezTo>
                  <a:cubicBezTo>
                    <a:pt x="4008" y="14218"/>
                    <a:pt x="4008" y="9098"/>
                    <a:pt x="4676" y="5738"/>
                  </a:cubicBezTo>
                  <a:cubicBezTo>
                    <a:pt x="5344" y="2378"/>
                    <a:pt x="6680" y="778"/>
                    <a:pt x="8573" y="218"/>
                  </a:cubicBezTo>
                  <a:cubicBezTo>
                    <a:pt x="10466" y="-342"/>
                    <a:pt x="12915" y="138"/>
                    <a:pt x="15254" y="2138"/>
                  </a:cubicBezTo>
                  <a:cubicBezTo>
                    <a:pt x="17592" y="4138"/>
                    <a:pt x="19819" y="7658"/>
                    <a:pt x="20709" y="10378"/>
                  </a:cubicBezTo>
                  <a:cubicBezTo>
                    <a:pt x="21600" y="13098"/>
                    <a:pt x="21155" y="15018"/>
                    <a:pt x="20709" y="16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086600" y="298450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201263" y="2782615"/>
              <a:ext cx="144098" cy="50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14" fill="norm" stroke="1" extrusionOk="0">
                  <a:moveTo>
                    <a:pt x="4511" y="7174"/>
                  </a:moveTo>
                  <a:cubicBezTo>
                    <a:pt x="3294" y="8513"/>
                    <a:pt x="2078" y="9852"/>
                    <a:pt x="1621" y="12038"/>
                  </a:cubicBezTo>
                  <a:cubicBezTo>
                    <a:pt x="1165" y="14225"/>
                    <a:pt x="1469" y="17260"/>
                    <a:pt x="1469" y="19045"/>
                  </a:cubicBezTo>
                  <a:cubicBezTo>
                    <a:pt x="1469" y="20830"/>
                    <a:pt x="1165" y="21366"/>
                    <a:pt x="861" y="21410"/>
                  </a:cubicBezTo>
                  <a:cubicBezTo>
                    <a:pt x="556" y="21455"/>
                    <a:pt x="252" y="21009"/>
                    <a:pt x="100" y="19134"/>
                  </a:cubicBezTo>
                  <a:cubicBezTo>
                    <a:pt x="-52" y="17260"/>
                    <a:pt x="-52" y="13957"/>
                    <a:pt x="252" y="11012"/>
                  </a:cubicBezTo>
                  <a:cubicBezTo>
                    <a:pt x="556" y="8067"/>
                    <a:pt x="1165" y="5478"/>
                    <a:pt x="2230" y="3738"/>
                  </a:cubicBezTo>
                  <a:cubicBezTo>
                    <a:pt x="3294" y="1997"/>
                    <a:pt x="4816" y="1105"/>
                    <a:pt x="6337" y="569"/>
                  </a:cubicBezTo>
                  <a:cubicBezTo>
                    <a:pt x="7858" y="34"/>
                    <a:pt x="9379" y="-145"/>
                    <a:pt x="11509" y="123"/>
                  </a:cubicBezTo>
                  <a:cubicBezTo>
                    <a:pt x="13638" y="391"/>
                    <a:pt x="16376" y="1105"/>
                    <a:pt x="18354" y="2310"/>
                  </a:cubicBezTo>
                  <a:cubicBezTo>
                    <a:pt x="20331" y="3515"/>
                    <a:pt x="21548" y="5210"/>
                    <a:pt x="20027" y="6638"/>
                  </a:cubicBezTo>
                  <a:cubicBezTo>
                    <a:pt x="18506" y="8067"/>
                    <a:pt x="14247" y="9227"/>
                    <a:pt x="11204" y="9762"/>
                  </a:cubicBezTo>
                  <a:cubicBezTo>
                    <a:pt x="8162" y="10298"/>
                    <a:pt x="6337" y="10209"/>
                    <a:pt x="4511" y="10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9544050" y="2932718"/>
              <a:ext cx="190500" cy="25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3" fill="norm" stroke="1" extrusionOk="0">
                  <a:moveTo>
                    <a:pt x="0" y="5306"/>
                  </a:moveTo>
                  <a:cubicBezTo>
                    <a:pt x="480" y="3390"/>
                    <a:pt x="960" y="1474"/>
                    <a:pt x="1440" y="952"/>
                  </a:cubicBezTo>
                  <a:cubicBezTo>
                    <a:pt x="1920" y="429"/>
                    <a:pt x="2400" y="1300"/>
                    <a:pt x="2880" y="4261"/>
                  </a:cubicBezTo>
                  <a:cubicBezTo>
                    <a:pt x="3360" y="7223"/>
                    <a:pt x="3840" y="12274"/>
                    <a:pt x="3960" y="15584"/>
                  </a:cubicBezTo>
                  <a:cubicBezTo>
                    <a:pt x="4080" y="18893"/>
                    <a:pt x="3840" y="20461"/>
                    <a:pt x="3480" y="20810"/>
                  </a:cubicBezTo>
                  <a:cubicBezTo>
                    <a:pt x="3120" y="21158"/>
                    <a:pt x="2640" y="20287"/>
                    <a:pt x="2760" y="17674"/>
                  </a:cubicBezTo>
                  <a:cubicBezTo>
                    <a:pt x="2880" y="15061"/>
                    <a:pt x="3600" y="10706"/>
                    <a:pt x="5400" y="7397"/>
                  </a:cubicBezTo>
                  <a:cubicBezTo>
                    <a:pt x="7200" y="4087"/>
                    <a:pt x="10080" y="1823"/>
                    <a:pt x="12360" y="690"/>
                  </a:cubicBezTo>
                  <a:cubicBezTo>
                    <a:pt x="14640" y="-442"/>
                    <a:pt x="16320" y="-442"/>
                    <a:pt x="17760" y="2693"/>
                  </a:cubicBezTo>
                  <a:cubicBezTo>
                    <a:pt x="19200" y="5829"/>
                    <a:pt x="20400" y="12100"/>
                    <a:pt x="21600" y="18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9855200" y="30670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0046341" y="2877996"/>
              <a:ext cx="139059" cy="50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97" fill="norm" stroke="1" extrusionOk="0">
                  <a:moveTo>
                    <a:pt x="5792" y="5585"/>
                  </a:moveTo>
                  <a:cubicBezTo>
                    <a:pt x="4810" y="8274"/>
                    <a:pt x="3828" y="10963"/>
                    <a:pt x="3174" y="13473"/>
                  </a:cubicBezTo>
                  <a:cubicBezTo>
                    <a:pt x="2519" y="15982"/>
                    <a:pt x="2192" y="18312"/>
                    <a:pt x="1701" y="19702"/>
                  </a:cubicBezTo>
                  <a:cubicBezTo>
                    <a:pt x="1210" y="21091"/>
                    <a:pt x="556" y="21539"/>
                    <a:pt x="228" y="21494"/>
                  </a:cubicBezTo>
                  <a:cubicBezTo>
                    <a:pt x="-99" y="21449"/>
                    <a:pt x="-99" y="20912"/>
                    <a:pt x="392" y="19119"/>
                  </a:cubicBezTo>
                  <a:cubicBezTo>
                    <a:pt x="883" y="17327"/>
                    <a:pt x="1865" y="14279"/>
                    <a:pt x="3337" y="11366"/>
                  </a:cubicBezTo>
                  <a:cubicBezTo>
                    <a:pt x="4810" y="8454"/>
                    <a:pt x="6774" y="5675"/>
                    <a:pt x="8083" y="4017"/>
                  </a:cubicBezTo>
                  <a:cubicBezTo>
                    <a:pt x="9392" y="2359"/>
                    <a:pt x="10046" y="1821"/>
                    <a:pt x="11028" y="1328"/>
                  </a:cubicBezTo>
                  <a:cubicBezTo>
                    <a:pt x="12010" y="835"/>
                    <a:pt x="13319" y="387"/>
                    <a:pt x="14792" y="163"/>
                  </a:cubicBezTo>
                  <a:cubicBezTo>
                    <a:pt x="16265" y="-61"/>
                    <a:pt x="17901" y="-61"/>
                    <a:pt x="19210" y="208"/>
                  </a:cubicBezTo>
                  <a:cubicBezTo>
                    <a:pt x="20519" y="477"/>
                    <a:pt x="21501" y="1015"/>
                    <a:pt x="21501" y="2224"/>
                  </a:cubicBezTo>
                  <a:cubicBezTo>
                    <a:pt x="21501" y="3434"/>
                    <a:pt x="20519" y="5317"/>
                    <a:pt x="17737" y="6527"/>
                  </a:cubicBezTo>
                  <a:cubicBezTo>
                    <a:pt x="14956" y="7737"/>
                    <a:pt x="10374" y="8274"/>
                    <a:pt x="5792" y="8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0255249" y="3022600"/>
              <a:ext cx="57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594886" y="2779070"/>
              <a:ext cx="149315" cy="33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29" fill="norm" stroke="1" extrusionOk="0">
                  <a:moveTo>
                    <a:pt x="21461" y="1341"/>
                  </a:moveTo>
                  <a:cubicBezTo>
                    <a:pt x="20548" y="807"/>
                    <a:pt x="19636" y="274"/>
                    <a:pt x="18419" y="74"/>
                  </a:cubicBezTo>
                  <a:cubicBezTo>
                    <a:pt x="17202" y="-126"/>
                    <a:pt x="15681" y="7"/>
                    <a:pt x="13095" y="1407"/>
                  </a:cubicBezTo>
                  <a:cubicBezTo>
                    <a:pt x="10509" y="2807"/>
                    <a:pt x="6858" y="5474"/>
                    <a:pt x="4272" y="8474"/>
                  </a:cubicBezTo>
                  <a:cubicBezTo>
                    <a:pt x="1686" y="11474"/>
                    <a:pt x="165" y="14807"/>
                    <a:pt x="13" y="17141"/>
                  </a:cubicBezTo>
                  <a:cubicBezTo>
                    <a:pt x="-139" y="19474"/>
                    <a:pt x="1078" y="20807"/>
                    <a:pt x="3816" y="21141"/>
                  </a:cubicBezTo>
                  <a:cubicBezTo>
                    <a:pt x="6554" y="21474"/>
                    <a:pt x="10813" y="20807"/>
                    <a:pt x="15072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0767483" y="2914650"/>
              <a:ext cx="4021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871"/>
                    <a:pt x="5400" y="9741"/>
                    <a:pt x="2160" y="13341"/>
                  </a:cubicBezTo>
                  <a:cubicBezTo>
                    <a:pt x="-1080" y="16941"/>
                    <a:pt x="0" y="19271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0852150" y="3003550"/>
              <a:ext cx="171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600"/>
                    <a:pt x="11733" y="9600"/>
                    <a:pt x="15333" y="6000"/>
                  </a:cubicBezTo>
                  <a:cubicBezTo>
                    <a:pt x="18933" y="2400"/>
                    <a:pt x="2026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1052938" y="2871934"/>
              <a:ext cx="195282" cy="43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48" fill="norm" stroke="1" extrusionOk="0">
                  <a:moveTo>
                    <a:pt x="10602" y="4545"/>
                  </a:moveTo>
                  <a:cubicBezTo>
                    <a:pt x="9453" y="6293"/>
                    <a:pt x="8304" y="8042"/>
                    <a:pt x="6925" y="10459"/>
                  </a:cubicBezTo>
                  <a:cubicBezTo>
                    <a:pt x="5547" y="12876"/>
                    <a:pt x="3938" y="15962"/>
                    <a:pt x="2674" y="18019"/>
                  </a:cubicBezTo>
                  <a:cubicBezTo>
                    <a:pt x="1411" y="20076"/>
                    <a:pt x="491" y="21105"/>
                    <a:pt x="147" y="21310"/>
                  </a:cubicBezTo>
                  <a:cubicBezTo>
                    <a:pt x="-198" y="21516"/>
                    <a:pt x="32" y="20899"/>
                    <a:pt x="1181" y="18996"/>
                  </a:cubicBezTo>
                  <a:cubicBezTo>
                    <a:pt x="2330" y="17093"/>
                    <a:pt x="4398" y="13905"/>
                    <a:pt x="6581" y="10716"/>
                  </a:cubicBezTo>
                  <a:cubicBezTo>
                    <a:pt x="8764" y="7527"/>
                    <a:pt x="11062" y="4339"/>
                    <a:pt x="12670" y="2487"/>
                  </a:cubicBezTo>
                  <a:cubicBezTo>
                    <a:pt x="14279" y="636"/>
                    <a:pt x="15198" y="122"/>
                    <a:pt x="16117" y="19"/>
                  </a:cubicBezTo>
                  <a:cubicBezTo>
                    <a:pt x="17036" y="-84"/>
                    <a:pt x="17955" y="225"/>
                    <a:pt x="18874" y="1356"/>
                  </a:cubicBezTo>
                  <a:cubicBezTo>
                    <a:pt x="19793" y="2487"/>
                    <a:pt x="20713" y="4442"/>
                    <a:pt x="21057" y="5676"/>
                  </a:cubicBezTo>
                  <a:cubicBezTo>
                    <a:pt x="21402" y="6910"/>
                    <a:pt x="21172" y="7425"/>
                    <a:pt x="19793" y="7887"/>
                  </a:cubicBezTo>
                  <a:cubicBezTo>
                    <a:pt x="18415" y="8350"/>
                    <a:pt x="15887" y="8762"/>
                    <a:pt x="14164" y="8813"/>
                  </a:cubicBezTo>
                  <a:cubicBezTo>
                    <a:pt x="12440" y="8865"/>
                    <a:pt x="11521" y="8556"/>
                    <a:pt x="10947" y="8145"/>
                  </a:cubicBezTo>
                  <a:cubicBezTo>
                    <a:pt x="10372" y="7733"/>
                    <a:pt x="10142" y="7219"/>
                    <a:pt x="9913" y="6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1296650" y="2762250"/>
              <a:ext cx="126004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0800" y="0"/>
                  </a:moveTo>
                  <a:cubicBezTo>
                    <a:pt x="12960" y="0"/>
                    <a:pt x="15120" y="0"/>
                    <a:pt x="17280" y="1029"/>
                  </a:cubicBezTo>
                  <a:cubicBezTo>
                    <a:pt x="19440" y="2057"/>
                    <a:pt x="21600" y="4114"/>
                    <a:pt x="21420" y="6629"/>
                  </a:cubicBezTo>
                  <a:cubicBezTo>
                    <a:pt x="21240" y="9143"/>
                    <a:pt x="18720" y="12114"/>
                    <a:pt x="14760" y="14686"/>
                  </a:cubicBezTo>
                  <a:cubicBezTo>
                    <a:pt x="10800" y="17257"/>
                    <a:pt x="5400" y="19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875213" y="4034609"/>
              <a:ext cx="99524" cy="37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370" fill="norm" stroke="1" extrusionOk="0">
                  <a:moveTo>
                    <a:pt x="16835" y="4546"/>
                  </a:moveTo>
                  <a:cubicBezTo>
                    <a:pt x="17716" y="3946"/>
                    <a:pt x="18598" y="3346"/>
                    <a:pt x="19480" y="2566"/>
                  </a:cubicBezTo>
                  <a:cubicBezTo>
                    <a:pt x="20361" y="1786"/>
                    <a:pt x="21243" y="826"/>
                    <a:pt x="20361" y="346"/>
                  </a:cubicBezTo>
                  <a:cubicBezTo>
                    <a:pt x="19480" y="-134"/>
                    <a:pt x="16835" y="-134"/>
                    <a:pt x="13970" y="466"/>
                  </a:cubicBezTo>
                  <a:cubicBezTo>
                    <a:pt x="11104" y="1066"/>
                    <a:pt x="8019" y="2266"/>
                    <a:pt x="5374" y="4726"/>
                  </a:cubicBezTo>
                  <a:cubicBezTo>
                    <a:pt x="2729" y="7186"/>
                    <a:pt x="525" y="10906"/>
                    <a:pt x="84" y="13666"/>
                  </a:cubicBezTo>
                  <a:cubicBezTo>
                    <a:pt x="-357" y="16426"/>
                    <a:pt x="965" y="18226"/>
                    <a:pt x="3390" y="19426"/>
                  </a:cubicBezTo>
                  <a:cubicBezTo>
                    <a:pt x="5814" y="20626"/>
                    <a:pt x="9341" y="21226"/>
                    <a:pt x="11986" y="21346"/>
                  </a:cubicBezTo>
                  <a:cubicBezTo>
                    <a:pt x="14631" y="21466"/>
                    <a:pt x="16394" y="21106"/>
                    <a:pt x="18157" y="20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4036229" y="4152899"/>
              <a:ext cx="4047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600" fill="norm" stroke="1" extrusionOk="0">
                  <a:moveTo>
                    <a:pt x="14170" y="0"/>
                  </a:moveTo>
                  <a:cubicBezTo>
                    <a:pt x="8770" y="5143"/>
                    <a:pt x="3370" y="10286"/>
                    <a:pt x="1210" y="13371"/>
                  </a:cubicBezTo>
                  <a:cubicBezTo>
                    <a:pt x="-950" y="16457"/>
                    <a:pt x="130" y="17486"/>
                    <a:pt x="1750" y="18514"/>
                  </a:cubicBezTo>
                  <a:cubicBezTo>
                    <a:pt x="3370" y="19543"/>
                    <a:pt x="5530" y="20571"/>
                    <a:pt x="8770" y="21086"/>
                  </a:cubicBezTo>
                  <a:cubicBezTo>
                    <a:pt x="12010" y="21600"/>
                    <a:pt x="16330" y="21600"/>
                    <a:pt x="206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203700" y="4222750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439120" y="4078816"/>
              <a:ext cx="128976" cy="46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55" fill="norm" stroke="1" extrusionOk="0">
                  <a:moveTo>
                    <a:pt x="4104" y="4573"/>
                  </a:moveTo>
                  <a:cubicBezTo>
                    <a:pt x="3407" y="6130"/>
                    <a:pt x="2710" y="7686"/>
                    <a:pt x="2536" y="10022"/>
                  </a:cubicBezTo>
                  <a:cubicBezTo>
                    <a:pt x="2362" y="12357"/>
                    <a:pt x="2710" y="15470"/>
                    <a:pt x="2884" y="17319"/>
                  </a:cubicBezTo>
                  <a:cubicBezTo>
                    <a:pt x="3058" y="19168"/>
                    <a:pt x="3058" y="19751"/>
                    <a:pt x="2710" y="20335"/>
                  </a:cubicBezTo>
                  <a:cubicBezTo>
                    <a:pt x="2362" y="20919"/>
                    <a:pt x="1665" y="21503"/>
                    <a:pt x="1142" y="21551"/>
                  </a:cubicBezTo>
                  <a:cubicBezTo>
                    <a:pt x="620" y="21600"/>
                    <a:pt x="271" y="21114"/>
                    <a:pt x="97" y="19070"/>
                  </a:cubicBezTo>
                  <a:cubicBezTo>
                    <a:pt x="-77" y="17027"/>
                    <a:pt x="-77" y="13427"/>
                    <a:pt x="620" y="10362"/>
                  </a:cubicBezTo>
                  <a:cubicBezTo>
                    <a:pt x="1317" y="7297"/>
                    <a:pt x="2710" y="4768"/>
                    <a:pt x="3929" y="3259"/>
                  </a:cubicBezTo>
                  <a:cubicBezTo>
                    <a:pt x="5149" y="1751"/>
                    <a:pt x="6194" y="1265"/>
                    <a:pt x="7936" y="827"/>
                  </a:cubicBezTo>
                  <a:cubicBezTo>
                    <a:pt x="9678" y="389"/>
                    <a:pt x="12117" y="0"/>
                    <a:pt x="14033" y="0"/>
                  </a:cubicBezTo>
                  <a:cubicBezTo>
                    <a:pt x="15949" y="0"/>
                    <a:pt x="17342" y="389"/>
                    <a:pt x="18736" y="1557"/>
                  </a:cubicBezTo>
                  <a:cubicBezTo>
                    <a:pt x="20129" y="2724"/>
                    <a:pt x="21523" y="4670"/>
                    <a:pt x="21175" y="6081"/>
                  </a:cubicBezTo>
                  <a:cubicBezTo>
                    <a:pt x="20826" y="7492"/>
                    <a:pt x="18736" y="8368"/>
                    <a:pt x="16297" y="8903"/>
                  </a:cubicBezTo>
                  <a:cubicBezTo>
                    <a:pt x="13858" y="9438"/>
                    <a:pt x="11071" y="9632"/>
                    <a:pt x="9155" y="9535"/>
                  </a:cubicBezTo>
                  <a:cubicBezTo>
                    <a:pt x="7239" y="9438"/>
                    <a:pt x="6194" y="9049"/>
                    <a:pt x="5149" y="8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635500" y="4019550"/>
              <a:ext cx="7367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fill="norm" stroke="1" extrusionOk="0">
                  <a:moveTo>
                    <a:pt x="0" y="0"/>
                  </a:moveTo>
                  <a:cubicBezTo>
                    <a:pt x="6422" y="1685"/>
                    <a:pt x="12843" y="3370"/>
                    <a:pt x="16638" y="5974"/>
                  </a:cubicBezTo>
                  <a:cubicBezTo>
                    <a:pt x="20432" y="8579"/>
                    <a:pt x="21600" y="12102"/>
                    <a:pt x="18681" y="14860"/>
                  </a:cubicBezTo>
                  <a:cubicBezTo>
                    <a:pt x="15762" y="17617"/>
                    <a:pt x="8757" y="19609"/>
                    <a:pt x="17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610100" y="381000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586022" y="3648806"/>
              <a:ext cx="48685" cy="7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063" fill="norm" stroke="1" extrusionOk="0">
                  <a:moveTo>
                    <a:pt x="12937" y="2639"/>
                  </a:moveTo>
                  <a:cubicBezTo>
                    <a:pt x="8437" y="3910"/>
                    <a:pt x="3937" y="5181"/>
                    <a:pt x="1687" y="7404"/>
                  </a:cubicBezTo>
                  <a:cubicBezTo>
                    <a:pt x="-563" y="9628"/>
                    <a:pt x="-563" y="12804"/>
                    <a:pt x="1687" y="15663"/>
                  </a:cubicBezTo>
                  <a:cubicBezTo>
                    <a:pt x="3937" y="18522"/>
                    <a:pt x="8437" y="21063"/>
                    <a:pt x="12037" y="21063"/>
                  </a:cubicBezTo>
                  <a:cubicBezTo>
                    <a:pt x="15637" y="21063"/>
                    <a:pt x="18337" y="18522"/>
                    <a:pt x="19687" y="15345"/>
                  </a:cubicBezTo>
                  <a:cubicBezTo>
                    <a:pt x="21037" y="12169"/>
                    <a:pt x="21037" y="8357"/>
                    <a:pt x="19687" y="5181"/>
                  </a:cubicBezTo>
                  <a:cubicBezTo>
                    <a:pt x="18337" y="2004"/>
                    <a:pt x="15637" y="-537"/>
                    <a:pt x="13837" y="98"/>
                  </a:cubicBezTo>
                  <a:cubicBezTo>
                    <a:pt x="12037" y="734"/>
                    <a:pt x="11137" y="4545"/>
                    <a:pt x="10237" y="8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692650" y="3803650"/>
              <a:ext cx="698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832350" y="3683000"/>
              <a:ext cx="190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110"/>
                    <a:pt x="16800" y="10219"/>
                    <a:pt x="13200" y="13819"/>
                  </a:cubicBezTo>
                  <a:cubicBezTo>
                    <a:pt x="9600" y="17419"/>
                    <a:pt x="4800" y="195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907914" y="4114800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051165" y="4019047"/>
              <a:ext cx="161239" cy="45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99" fill="norm" stroke="1" extrusionOk="0">
                  <a:moveTo>
                    <a:pt x="2980" y="7860"/>
                  </a:moveTo>
                  <a:cubicBezTo>
                    <a:pt x="2419" y="10974"/>
                    <a:pt x="1858" y="14089"/>
                    <a:pt x="1577" y="16198"/>
                  </a:cubicBezTo>
                  <a:cubicBezTo>
                    <a:pt x="1297" y="18308"/>
                    <a:pt x="1297" y="19413"/>
                    <a:pt x="1016" y="20217"/>
                  </a:cubicBezTo>
                  <a:cubicBezTo>
                    <a:pt x="736" y="21021"/>
                    <a:pt x="175" y="21523"/>
                    <a:pt x="34" y="21372"/>
                  </a:cubicBezTo>
                  <a:cubicBezTo>
                    <a:pt x="-106" y="21222"/>
                    <a:pt x="175" y="20418"/>
                    <a:pt x="1016" y="18308"/>
                  </a:cubicBezTo>
                  <a:cubicBezTo>
                    <a:pt x="1858" y="16198"/>
                    <a:pt x="3260" y="12783"/>
                    <a:pt x="4523" y="9919"/>
                  </a:cubicBezTo>
                  <a:cubicBezTo>
                    <a:pt x="5785" y="7056"/>
                    <a:pt x="6907" y="4745"/>
                    <a:pt x="7749" y="3339"/>
                  </a:cubicBezTo>
                  <a:cubicBezTo>
                    <a:pt x="8590" y="1932"/>
                    <a:pt x="9151" y="1430"/>
                    <a:pt x="10133" y="978"/>
                  </a:cubicBezTo>
                  <a:cubicBezTo>
                    <a:pt x="11115" y="526"/>
                    <a:pt x="12517" y="124"/>
                    <a:pt x="14060" y="23"/>
                  </a:cubicBezTo>
                  <a:cubicBezTo>
                    <a:pt x="15603" y="-77"/>
                    <a:pt x="17286" y="124"/>
                    <a:pt x="18689" y="928"/>
                  </a:cubicBezTo>
                  <a:cubicBezTo>
                    <a:pt x="20091" y="1731"/>
                    <a:pt x="21213" y="3138"/>
                    <a:pt x="21354" y="4343"/>
                  </a:cubicBezTo>
                  <a:cubicBezTo>
                    <a:pt x="21494" y="5549"/>
                    <a:pt x="20652" y="6554"/>
                    <a:pt x="18128" y="7207"/>
                  </a:cubicBezTo>
                  <a:cubicBezTo>
                    <a:pt x="15603" y="7860"/>
                    <a:pt x="11395" y="8161"/>
                    <a:pt x="7188" y="8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6864350" y="3866019"/>
              <a:ext cx="44450" cy="18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3042"/>
                  </a:moveTo>
                  <a:cubicBezTo>
                    <a:pt x="1029" y="1586"/>
                    <a:pt x="2057" y="130"/>
                    <a:pt x="3600" y="8"/>
                  </a:cubicBezTo>
                  <a:cubicBezTo>
                    <a:pt x="5143" y="-113"/>
                    <a:pt x="7200" y="1100"/>
                    <a:pt x="8743" y="4256"/>
                  </a:cubicBezTo>
                  <a:cubicBezTo>
                    <a:pt x="10286" y="7411"/>
                    <a:pt x="11314" y="12507"/>
                    <a:pt x="11829" y="15784"/>
                  </a:cubicBezTo>
                  <a:cubicBezTo>
                    <a:pt x="12343" y="19060"/>
                    <a:pt x="12343" y="20516"/>
                    <a:pt x="13886" y="21002"/>
                  </a:cubicBezTo>
                  <a:cubicBezTo>
                    <a:pt x="15429" y="21487"/>
                    <a:pt x="18514" y="21002"/>
                    <a:pt x="21600" y="20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865294" y="3860800"/>
              <a:ext cx="138757" cy="43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98" fill="norm" stroke="1" extrusionOk="0">
                  <a:moveTo>
                    <a:pt x="21454" y="0"/>
                  </a:moveTo>
                  <a:cubicBezTo>
                    <a:pt x="18181" y="3411"/>
                    <a:pt x="14909" y="6821"/>
                    <a:pt x="11636" y="9973"/>
                  </a:cubicBezTo>
                  <a:cubicBezTo>
                    <a:pt x="8363" y="13125"/>
                    <a:pt x="5090" y="16019"/>
                    <a:pt x="2963" y="17983"/>
                  </a:cubicBezTo>
                  <a:cubicBezTo>
                    <a:pt x="836" y="19946"/>
                    <a:pt x="-146" y="20980"/>
                    <a:pt x="18" y="21290"/>
                  </a:cubicBezTo>
                  <a:cubicBezTo>
                    <a:pt x="181" y="21600"/>
                    <a:pt x="1490" y="21187"/>
                    <a:pt x="2799" y="20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983777" y="3979333"/>
              <a:ext cx="151241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834" y="6884"/>
                  </a:moveTo>
                  <a:cubicBezTo>
                    <a:pt x="3130" y="10325"/>
                    <a:pt x="3426" y="13767"/>
                    <a:pt x="3426" y="16022"/>
                  </a:cubicBezTo>
                  <a:cubicBezTo>
                    <a:pt x="3426" y="18277"/>
                    <a:pt x="3130" y="19345"/>
                    <a:pt x="2686" y="20176"/>
                  </a:cubicBezTo>
                  <a:cubicBezTo>
                    <a:pt x="2242" y="21007"/>
                    <a:pt x="1650" y="21600"/>
                    <a:pt x="1059" y="21600"/>
                  </a:cubicBezTo>
                  <a:cubicBezTo>
                    <a:pt x="467" y="21600"/>
                    <a:pt x="-125" y="21007"/>
                    <a:pt x="23" y="18633"/>
                  </a:cubicBezTo>
                  <a:cubicBezTo>
                    <a:pt x="171" y="16259"/>
                    <a:pt x="1059" y="12105"/>
                    <a:pt x="1946" y="9079"/>
                  </a:cubicBezTo>
                  <a:cubicBezTo>
                    <a:pt x="2834" y="6053"/>
                    <a:pt x="3722" y="4154"/>
                    <a:pt x="4609" y="2908"/>
                  </a:cubicBezTo>
                  <a:cubicBezTo>
                    <a:pt x="5497" y="1662"/>
                    <a:pt x="6385" y="1068"/>
                    <a:pt x="7568" y="653"/>
                  </a:cubicBezTo>
                  <a:cubicBezTo>
                    <a:pt x="8752" y="237"/>
                    <a:pt x="10231" y="0"/>
                    <a:pt x="11711" y="0"/>
                  </a:cubicBezTo>
                  <a:cubicBezTo>
                    <a:pt x="13190" y="0"/>
                    <a:pt x="14670" y="237"/>
                    <a:pt x="16297" y="890"/>
                  </a:cubicBezTo>
                  <a:cubicBezTo>
                    <a:pt x="17924" y="1543"/>
                    <a:pt x="19700" y="2611"/>
                    <a:pt x="20587" y="3501"/>
                  </a:cubicBezTo>
                  <a:cubicBezTo>
                    <a:pt x="21475" y="4391"/>
                    <a:pt x="21475" y="5103"/>
                    <a:pt x="19256" y="5875"/>
                  </a:cubicBezTo>
                  <a:cubicBezTo>
                    <a:pt x="17037" y="6646"/>
                    <a:pt x="12598" y="7477"/>
                    <a:pt x="8160" y="8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9772650" y="3825785"/>
              <a:ext cx="38100" cy="23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442"/>
                  </a:moveTo>
                  <a:cubicBezTo>
                    <a:pt x="3600" y="678"/>
                    <a:pt x="7200" y="-87"/>
                    <a:pt x="9000" y="9"/>
                  </a:cubicBezTo>
                  <a:cubicBezTo>
                    <a:pt x="10800" y="104"/>
                    <a:pt x="10800" y="1060"/>
                    <a:pt x="10200" y="4023"/>
                  </a:cubicBezTo>
                  <a:cubicBezTo>
                    <a:pt x="9600" y="6986"/>
                    <a:pt x="8400" y="11955"/>
                    <a:pt x="10200" y="15205"/>
                  </a:cubicBezTo>
                  <a:cubicBezTo>
                    <a:pt x="12000" y="18455"/>
                    <a:pt x="16800" y="19984"/>
                    <a:pt x="2160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9874249" y="39179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0093043" y="3757920"/>
              <a:ext cx="94474" cy="31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19" fill="norm" stroke="1" extrusionOk="0">
                  <a:moveTo>
                    <a:pt x="784" y="6567"/>
                  </a:moveTo>
                  <a:cubicBezTo>
                    <a:pt x="1264" y="11031"/>
                    <a:pt x="1744" y="15495"/>
                    <a:pt x="1744" y="18087"/>
                  </a:cubicBezTo>
                  <a:cubicBezTo>
                    <a:pt x="1744" y="20679"/>
                    <a:pt x="1264" y="21399"/>
                    <a:pt x="784" y="21183"/>
                  </a:cubicBezTo>
                  <a:cubicBezTo>
                    <a:pt x="304" y="20967"/>
                    <a:pt x="-176" y="19815"/>
                    <a:pt x="64" y="16719"/>
                  </a:cubicBezTo>
                  <a:cubicBezTo>
                    <a:pt x="304" y="13623"/>
                    <a:pt x="1264" y="8583"/>
                    <a:pt x="2464" y="5487"/>
                  </a:cubicBezTo>
                  <a:cubicBezTo>
                    <a:pt x="3664" y="2391"/>
                    <a:pt x="5104" y="1239"/>
                    <a:pt x="7024" y="591"/>
                  </a:cubicBezTo>
                  <a:cubicBezTo>
                    <a:pt x="8944" y="-57"/>
                    <a:pt x="11344" y="-201"/>
                    <a:pt x="14464" y="303"/>
                  </a:cubicBezTo>
                  <a:cubicBezTo>
                    <a:pt x="17584" y="807"/>
                    <a:pt x="21424" y="1959"/>
                    <a:pt x="21424" y="3615"/>
                  </a:cubicBezTo>
                  <a:cubicBezTo>
                    <a:pt x="21424" y="5271"/>
                    <a:pt x="17584" y="7431"/>
                    <a:pt x="14224" y="8583"/>
                  </a:cubicBezTo>
                  <a:cubicBezTo>
                    <a:pt x="10864" y="9735"/>
                    <a:pt x="7984" y="9879"/>
                    <a:pt x="5104" y="10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9696450" y="4083050"/>
              <a:ext cx="6286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91" y="19543"/>
                    <a:pt x="5382" y="17486"/>
                    <a:pt x="8036" y="15429"/>
                  </a:cubicBezTo>
                  <a:cubicBezTo>
                    <a:pt x="10691" y="13371"/>
                    <a:pt x="13309" y="11314"/>
                    <a:pt x="15564" y="8743"/>
                  </a:cubicBezTo>
                  <a:cubicBezTo>
                    <a:pt x="17818" y="6171"/>
                    <a:pt x="19709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941106" y="4246936"/>
              <a:ext cx="95159" cy="26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46" fill="norm" stroke="1" extrusionOk="0">
                  <a:moveTo>
                    <a:pt x="4890" y="2691"/>
                  </a:moveTo>
                  <a:cubicBezTo>
                    <a:pt x="3951" y="7529"/>
                    <a:pt x="3012" y="12368"/>
                    <a:pt x="2542" y="15219"/>
                  </a:cubicBezTo>
                  <a:cubicBezTo>
                    <a:pt x="2073" y="18070"/>
                    <a:pt x="2073" y="18934"/>
                    <a:pt x="1838" y="19798"/>
                  </a:cubicBezTo>
                  <a:cubicBezTo>
                    <a:pt x="1603" y="20662"/>
                    <a:pt x="1134" y="21526"/>
                    <a:pt x="664" y="21440"/>
                  </a:cubicBezTo>
                  <a:cubicBezTo>
                    <a:pt x="195" y="21353"/>
                    <a:pt x="-275" y="20316"/>
                    <a:pt x="195" y="17984"/>
                  </a:cubicBezTo>
                  <a:cubicBezTo>
                    <a:pt x="664" y="15651"/>
                    <a:pt x="2073" y="12022"/>
                    <a:pt x="3951" y="8998"/>
                  </a:cubicBezTo>
                  <a:cubicBezTo>
                    <a:pt x="5829" y="5974"/>
                    <a:pt x="8177" y="3555"/>
                    <a:pt x="10290" y="2086"/>
                  </a:cubicBezTo>
                  <a:cubicBezTo>
                    <a:pt x="12403" y="617"/>
                    <a:pt x="14282" y="99"/>
                    <a:pt x="16395" y="12"/>
                  </a:cubicBezTo>
                  <a:cubicBezTo>
                    <a:pt x="18508" y="-74"/>
                    <a:pt x="20855" y="272"/>
                    <a:pt x="21090" y="1395"/>
                  </a:cubicBezTo>
                  <a:cubicBezTo>
                    <a:pt x="21325" y="2518"/>
                    <a:pt x="19447" y="4419"/>
                    <a:pt x="17334" y="5628"/>
                  </a:cubicBezTo>
                  <a:cubicBezTo>
                    <a:pt x="15221" y="6838"/>
                    <a:pt x="12873" y="7356"/>
                    <a:pt x="10525" y="7788"/>
                  </a:cubicBezTo>
                  <a:cubicBezTo>
                    <a:pt x="8177" y="8220"/>
                    <a:pt x="5829" y="8566"/>
                    <a:pt x="5595" y="8307"/>
                  </a:cubicBezTo>
                  <a:cubicBezTo>
                    <a:pt x="5360" y="8048"/>
                    <a:pt x="7238" y="7184"/>
                    <a:pt x="9116" y="6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0126133" y="4171386"/>
              <a:ext cx="103718" cy="10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1763" y="1439"/>
                  </a:moveTo>
                  <a:cubicBezTo>
                    <a:pt x="3967" y="558"/>
                    <a:pt x="6171" y="-324"/>
                    <a:pt x="7935" y="117"/>
                  </a:cubicBezTo>
                  <a:cubicBezTo>
                    <a:pt x="9698" y="558"/>
                    <a:pt x="11020" y="2321"/>
                    <a:pt x="11682" y="4305"/>
                  </a:cubicBezTo>
                  <a:cubicBezTo>
                    <a:pt x="12343" y="6288"/>
                    <a:pt x="12343" y="8492"/>
                    <a:pt x="11020" y="10696"/>
                  </a:cubicBezTo>
                  <a:cubicBezTo>
                    <a:pt x="9698" y="12900"/>
                    <a:pt x="7053" y="15105"/>
                    <a:pt x="4629" y="16868"/>
                  </a:cubicBezTo>
                  <a:cubicBezTo>
                    <a:pt x="2204" y="18631"/>
                    <a:pt x="0" y="19954"/>
                    <a:pt x="0" y="20615"/>
                  </a:cubicBezTo>
                  <a:cubicBezTo>
                    <a:pt x="0" y="21276"/>
                    <a:pt x="2204" y="21276"/>
                    <a:pt x="6171" y="20615"/>
                  </a:cubicBezTo>
                  <a:cubicBezTo>
                    <a:pt x="10139" y="19954"/>
                    <a:pt x="15869" y="18631"/>
                    <a:pt x="21600" y="17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441449" y="5181599"/>
              <a:ext cx="152958" cy="44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30" fill="norm" stroke="1" extrusionOk="0">
                  <a:moveTo>
                    <a:pt x="0" y="6201"/>
                  </a:moveTo>
                  <a:cubicBezTo>
                    <a:pt x="0" y="5374"/>
                    <a:pt x="0" y="4547"/>
                    <a:pt x="0" y="4547"/>
                  </a:cubicBezTo>
                  <a:cubicBezTo>
                    <a:pt x="0" y="4547"/>
                    <a:pt x="0" y="5374"/>
                    <a:pt x="0" y="7338"/>
                  </a:cubicBezTo>
                  <a:cubicBezTo>
                    <a:pt x="0" y="9301"/>
                    <a:pt x="0" y="12402"/>
                    <a:pt x="592" y="14831"/>
                  </a:cubicBezTo>
                  <a:cubicBezTo>
                    <a:pt x="1184" y="17259"/>
                    <a:pt x="2367" y="19016"/>
                    <a:pt x="3551" y="20050"/>
                  </a:cubicBezTo>
                  <a:cubicBezTo>
                    <a:pt x="4734" y="21083"/>
                    <a:pt x="5918" y="21393"/>
                    <a:pt x="7249" y="21497"/>
                  </a:cubicBezTo>
                  <a:cubicBezTo>
                    <a:pt x="8581" y="21600"/>
                    <a:pt x="10060" y="21497"/>
                    <a:pt x="11984" y="20670"/>
                  </a:cubicBezTo>
                  <a:cubicBezTo>
                    <a:pt x="13907" y="19843"/>
                    <a:pt x="16274" y="18293"/>
                    <a:pt x="18049" y="15967"/>
                  </a:cubicBezTo>
                  <a:cubicBezTo>
                    <a:pt x="19825" y="13642"/>
                    <a:pt x="21008" y="10542"/>
                    <a:pt x="21304" y="7958"/>
                  </a:cubicBezTo>
                  <a:cubicBezTo>
                    <a:pt x="21600" y="5374"/>
                    <a:pt x="21008" y="3307"/>
                    <a:pt x="20268" y="1964"/>
                  </a:cubicBezTo>
                  <a:cubicBezTo>
                    <a:pt x="19529" y="620"/>
                    <a:pt x="18641" y="0"/>
                    <a:pt x="18197" y="0"/>
                  </a:cubicBezTo>
                  <a:cubicBezTo>
                    <a:pt x="17753" y="0"/>
                    <a:pt x="17753" y="620"/>
                    <a:pt x="18197" y="1602"/>
                  </a:cubicBezTo>
                  <a:cubicBezTo>
                    <a:pt x="18641" y="2584"/>
                    <a:pt x="19529" y="3927"/>
                    <a:pt x="20416" y="5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641193" y="5365858"/>
              <a:ext cx="86007" cy="20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40" fill="norm" stroke="1" extrusionOk="0">
                  <a:moveTo>
                    <a:pt x="861" y="8329"/>
                  </a:moveTo>
                  <a:cubicBezTo>
                    <a:pt x="334" y="11965"/>
                    <a:pt x="-193" y="15601"/>
                    <a:pt x="70" y="17953"/>
                  </a:cubicBezTo>
                  <a:cubicBezTo>
                    <a:pt x="334" y="20306"/>
                    <a:pt x="1387" y="21375"/>
                    <a:pt x="1914" y="20947"/>
                  </a:cubicBezTo>
                  <a:cubicBezTo>
                    <a:pt x="2441" y="20520"/>
                    <a:pt x="2441" y="18595"/>
                    <a:pt x="2441" y="15280"/>
                  </a:cubicBezTo>
                  <a:cubicBezTo>
                    <a:pt x="2441" y="11965"/>
                    <a:pt x="2441" y="7260"/>
                    <a:pt x="2705" y="4373"/>
                  </a:cubicBezTo>
                  <a:cubicBezTo>
                    <a:pt x="2968" y="1486"/>
                    <a:pt x="3495" y="417"/>
                    <a:pt x="5075" y="96"/>
                  </a:cubicBezTo>
                  <a:cubicBezTo>
                    <a:pt x="6656" y="-225"/>
                    <a:pt x="9290" y="203"/>
                    <a:pt x="11661" y="2234"/>
                  </a:cubicBezTo>
                  <a:cubicBezTo>
                    <a:pt x="14031" y="4266"/>
                    <a:pt x="16139" y="7902"/>
                    <a:pt x="17719" y="11003"/>
                  </a:cubicBezTo>
                  <a:cubicBezTo>
                    <a:pt x="19300" y="14104"/>
                    <a:pt x="20353" y="16670"/>
                    <a:pt x="21407" y="19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778000" y="5416550"/>
              <a:ext cx="190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784350" y="530225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878377" y="5162077"/>
              <a:ext cx="64724" cy="40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13" fill="norm" stroke="1" extrusionOk="0">
                  <a:moveTo>
                    <a:pt x="21306" y="1032"/>
                  </a:moveTo>
                  <a:cubicBezTo>
                    <a:pt x="19216" y="585"/>
                    <a:pt x="17125" y="137"/>
                    <a:pt x="14338" y="25"/>
                  </a:cubicBezTo>
                  <a:cubicBezTo>
                    <a:pt x="11551" y="-87"/>
                    <a:pt x="8067" y="137"/>
                    <a:pt x="5280" y="1536"/>
                  </a:cubicBezTo>
                  <a:cubicBezTo>
                    <a:pt x="2493" y="2935"/>
                    <a:pt x="403" y="5509"/>
                    <a:pt x="54" y="8754"/>
                  </a:cubicBezTo>
                  <a:cubicBezTo>
                    <a:pt x="-294" y="12000"/>
                    <a:pt x="1100" y="15917"/>
                    <a:pt x="2493" y="18155"/>
                  </a:cubicBezTo>
                  <a:cubicBezTo>
                    <a:pt x="3887" y="20394"/>
                    <a:pt x="5280" y="20953"/>
                    <a:pt x="6674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864222" y="5353050"/>
              <a:ext cx="78878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719" y="21600"/>
                  </a:moveTo>
                  <a:cubicBezTo>
                    <a:pt x="150" y="16615"/>
                    <a:pt x="-418" y="11631"/>
                    <a:pt x="435" y="8308"/>
                  </a:cubicBezTo>
                  <a:cubicBezTo>
                    <a:pt x="1287" y="4985"/>
                    <a:pt x="3561" y="3323"/>
                    <a:pt x="7256" y="2215"/>
                  </a:cubicBezTo>
                  <a:cubicBezTo>
                    <a:pt x="10950" y="1108"/>
                    <a:pt x="16066" y="554"/>
                    <a:pt x="211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985505" y="5212344"/>
              <a:ext cx="103645" cy="324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88" fill="norm" stroke="1" extrusionOk="0">
                  <a:moveTo>
                    <a:pt x="21153" y="2575"/>
                  </a:moveTo>
                  <a:cubicBezTo>
                    <a:pt x="19425" y="1460"/>
                    <a:pt x="17697" y="345"/>
                    <a:pt x="16185" y="67"/>
                  </a:cubicBezTo>
                  <a:cubicBezTo>
                    <a:pt x="14673" y="-212"/>
                    <a:pt x="13377" y="345"/>
                    <a:pt x="10785" y="2575"/>
                  </a:cubicBezTo>
                  <a:cubicBezTo>
                    <a:pt x="8193" y="4805"/>
                    <a:pt x="4305" y="8707"/>
                    <a:pt x="2145" y="11912"/>
                  </a:cubicBezTo>
                  <a:cubicBezTo>
                    <a:pt x="-15" y="15117"/>
                    <a:pt x="-447" y="17625"/>
                    <a:pt x="417" y="19089"/>
                  </a:cubicBezTo>
                  <a:cubicBezTo>
                    <a:pt x="1281" y="20552"/>
                    <a:pt x="3441" y="20970"/>
                    <a:pt x="5601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084082" y="5296847"/>
              <a:ext cx="125718" cy="16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74" fill="norm" stroke="1" extrusionOk="0">
                  <a:moveTo>
                    <a:pt x="12742" y="11656"/>
                  </a:moveTo>
                  <a:cubicBezTo>
                    <a:pt x="13102" y="8570"/>
                    <a:pt x="13462" y="5484"/>
                    <a:pt x="13102" y="3380"/>
                  </a:cubicBezTo>
                  <a:cubicBezTo>
                    <a:pt x="12742" y="1277"/>
                    <a:pt x="11662" y="155"/>
                    <a:pt x="10402" y="14"/>
                  </a:cubicBezTo>
                  <a:cubicBezTo>
                    <a:pt x="9142" y="-126"/>
                    <a:pt x="7702" y="716"/>
                    <a:pt x="5902" y="3380"/>
                  </a:cubicBezTo>
                  <a:cubicBezTo>
                    <a:pt x="4102" y="6045"/>
                    <a:pt x="1942" y="10534"/>
                    <a:pt x="862" y="13479"/>
                  </a:cubicBezTo>
                  <a:cubicBezTo>
                    <a:pt x="-218" y="16425"/>
                    <a:pt x="-218" y="17827"/>
                    <a:pt x="502" y="19090"/>
                  </a:cubicBezTo>
                  <a:cubicBezTo>
                    <a:pt x="1222" y="20352"/>
                    <a:pt x="2662" y="21474"/>
                    <a:pt x="4102" y="21474"/>
                  </a:cubicBezTo>
                  <a:cubicBezTo>
                    <a:pt x="5542" y="21474"/>
                    <a:pt x="6982" y="20352"/>
                    <a:pt x="8422" y="18108"/>
                  </a:cubicBezTo>
                  <a:cubicBezTo>
                    <a:pt x="9862" y="15864"/>
                    <a:pt x="11302" y="12497"/>
                    <a:pt x="12382" y="10113"/>
                  </a:cubicBezTo>
                  <a:cubicBezTo>
                    <a:pt x="13462" y="7729"/>
                    <a:pt x="14182" y="6326"/>
                    <a:pt x="14542" y="6747"/>
                  </a:cubicBezTo>
                  <a:cubicBezTo>
                    <a:pt x="14902" y="7168"/>
                    <a:pt x="14902" y="9412"/>
                    <a:pt x="14902" y="11375"/>
                  </a:cubicBezTo>
                  <a:cubicBezTo>
                    <a:pt x="14902" y="13339"/>
                    <a:pt x="14902" y="15022"/>
                    <a:pt x="15982" y="16565"/>
                  </a:cubicBezTo>
                  <a:cubicBezTo>
                    <a:pt x="17062" y="18108"/>
                    <a:pt x="19222" y="19510"/>
                    <a:pt x="21382" y="20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235200" y="5480050"/>
              <a:ext cx="508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2366433" y="5160259"/>
              <a:ext cx="102923" cy="29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75" fill="norm" stroke="1" extrusionOk="0">
                  <a:moveTo>
                    <a:pt x="7053" y="1533"/>
                  </a:moveTo>
                  <a:cubicBezTo>
                    <a:pt x="7494" y="621"/>
                    <a:pt x="7935" y="-292"/>
                    <a:pt x="7494" y="88"/>
                  </a:cubicBezTo>
                  <a:cubicBezTo>
                    <a:pt x="7053" y="469"/>
                    <a:pt x="5731" y="2142"/>
                    <a:pt x="4849" y="5108"/>
                  </a:cubicBezTo>
                  <a:cubicBezTo>
                    <a:pt x="3967" y="8074"/>
                    <a:pt x="3527" y="12333"/>
                    <a:pt x="3306" y="14843"/>
                  </a:cubicBezTo>
                  <a:cubicBezTo>
                    <a:pt x="3086" y="17353"/>
                    <a:pt x="3086" y="18114"/>
                    <a:pt x="2865" y="19026"/>
                  </a:cubicBezTo>
                  <a:cubicBezTo>
                    <a:pt x="2645" y="19939"/>
                    <a:pt x="2204" y="21004"/>
                    <a:pt x="1984" y="21156"/>
                  </a:cubicBezTo>
                  <a:cubicBezTo>
                    <a:pt x="1763" y="21308"/>
                    <a:pt x="1763" y="20547"/>
                    <a:pt x="3306" y="18874"/>
                  </a:cubicBezTo>
                  <a:cubicBezTo>
                    <a:pt x="4849" y="17201"/>
                    <a:pt x="7935" y="14615"/>
                    <a:pt x="10359" y="13094"/>
                  </a:cubicBezTo>
                  <a:cubicBezTo>
                    <a:pt x="12784" y="11573"/>
                    <a:pt x="14547" y="11116"/>
                    <a:pt x="15869" y="11345"/>
                  </a:cubicBezTo>
                  <a:cubicBezTo>
                    <a:pt x="17192" y="11573"/>
                    <a:pt x="18073" y="12485"/>
                    <a:pt x="18955" y="13322"/>
                  </a:cubicBezTo>
                  <a:cubicBezTo>
                    <a:pt x="19837" y="14159"/>
                    <a:pt x="20718" y="14919"/>
                    <a:pt x="21159" y="15832"/>
                  </a:cubicBezTo>
                  <a:cubicBezTo>
                    <a:pt x="21600" y="16745"/>
                    <a:pt x="21600" y="17809"/>
                    <a:pt x="20498" y="18570"/>
                  </a:cubicBezTo>
                  <a:cubicBezTo>
                    <a:pt x="19396" y="19331"/>
                    <a:pt x="17192" y="19787"/>
                    <a:pt x="13886" y="19787"/>
                  </a:cubicBezTo>
                  <a:cubicBezTo>
                    <a:pt x="10580" y="19787"/>
                    <a:pt x="6171" y="19331"/>
                    <a:pt x="3527" y="18722"/>
                  </a:cubicBezTo>
                  <a:cubicBezTo>
                    <a:pt x="882" y="18114"/>
                    <a:pt x="0" y="17353"/>
                    <a:pt x="0" y="16593"/>
                  </a:cubicBezTo>
                  <a:cubicBezTo>
                    <a:pt x="0" y="15832"/>
                    <a:pt x="882" y="15071"/>
                    <a:pt x="1763" y="14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476500" y="5086350"/>
              <a:ext cx="140179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18376" y="0"/>
                  </a:moveTo>
                  <a:cubicBezTo>
                    <a:pt x="19666" y="3368"/>
                    <a:pt x="20955" y="6735"/>
                    <a:pt x="21278" y="9523"/>
                  </a:cubicBezTo>
                  <a:cubicBezTo>
                    <a:pt x="21600" y="12310"/>
                    <a:pt x="20955" y="14516"/>
                    <a:pt x="17248" y="16432"/>
                  </a:cubicBezTo>
                  <a:cubicBezTo>
                    <a:pt x="13540" y="18348"/>
                    <a:pt x="6770" y="19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152900" y="4995004"/>
              <a:ext cx="44450" cy="26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236"/>
                  </a:moveTo>
                  <a:cubicBezTo>
                    <a:pt x="4114" y="545"/>
                    <a:pt x="8229" y="-146"/>
                    <a:pt x="10800" y="27"/>
                  </a:cubicBezTo>
                  <a:cubicBezTo>
                    <a:pt x="13371" y="200"/>
                    <a:pt x="14400" y="1236"/>
                    <a:pt x="14914" y="4433"/>
                  </a:cubicBezTo>
                  <a:cubicBezTo>
                    <a:pt x="15429" y="7630"/>
                    <a:pt x="15429" y="12987"/>
                    <a:pt x="16457" y="16184"/>
                  </a:cubicBezTo>
                  <a:cubicBezTo>
                    <a:pt x="17486" y="19380"/>
                    <a:pt x="19543" y="20417"/>
                    <a:pt x="2160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019550" y="5232399"/>
              <a:ext cx="419100" cy="5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5" fill="norm" stroke="1" extrusionOk="0">
                  <a:moveTo>
                    <a:pt x="0" y="16800"/>
                  </a:moveTo>
                  <a:cubicBezTo>
                    <a:pt x="1200" y="19200"/>
                    <a:pt x="2400" y="21600"/>
                    <a:pt x="5673" y="19600"/>
                  </a:cubicBezTo>
                  <a:cubicBezTo>
                    <a:pt x="8945" y="17600"/>
                    <a:pt x="14291" y="11200"/>
                    <a:pt x="17291" y="7200"/>
                  </a:cubicBezTo>
                  <a:cubicBezTo>
                    <a:pt x="20291" y="3200"/>
                    <a:pt x="20945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968750" y="5403849"/>
              <a:ext cx="143934" cy="23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0"/>
                  </a:moveTo>
                  <a:cubicBezTo>
                    <a:pt x="635" y="5593"/>
                    <a:pt x="1271" y="11186"/>
                    <a:pt x="1588" y="14464"/>
                  </a:cubicBezTo>
                  <a:cubicBezTo>
                    <a:pt x="1906" y="17743"/>
                    <a:pt x="1906" y="18707"/>
                    <a:pt x="2065" y="19671"/>
                  </a:cubicBezTo>
                  <a:cubicBezTo>
                    <a:pt x="2224" y="20636"/>
                    <a:pt x="2541" y="21600"/>
                    <a:pt x="3018" y="21504"/>
                  </a:cubicBezTo>
                  <a:cubicBezTo>
                    <a:pt x="3494" y="21407"/>
                    <a:pt x="4129" y="20250"/>
                    <a:pt x="5082" y="18611"/>
                  </a:cubicBezTo>
                  <a:cubicBezTo>
                    <a:pt x="6035" y="16971"/>
                    <a:pt x="7306" y="14850"/>
                    <a:pt x="8418" y="13404"/>
                  </a:cubicBezTo>
                  <a:cubicBezTo>
                    <a:pt x="9529" y="11957"/>
                    <a:pt x="10482" y="11186"/>
                    <a:pt x="11753" y="10607"/>
                  </a:cubicBezTo>
                  <a:cubicBezTo>
                    <a:pt x="13024" y="10029"/>
                    <a:pt x="14612" y="9643"/>
                    <a:pt x="16200" y="10125"/>
                  </a:cubicBezTo>
                  <a:cubicBezTo>
                    <a:pt x="17788" y="10607"/>
                    <a:pt x="19376" y="11957"/>
                    <a:pt x="20329" y="13211"/>
                  </a:cubicBezTo>
                  <a:cubicBezTo>
                    <a:pt x="21282" y="14464"/>
                    <a:pt x="21600" y="15621"/>
                    <a:pt x="21600" y="16779"/>
                  </a:cubicBezTo>
                  <a:cubicBezTo>
                    <a:pt x="21600" y="17936"/>
                    <a:pt x="21282" y="19093"/>
                    <a:pt x="19376" y="19961"/>
                  </a:cubicBezTo>
                  <a:cubicBezTo>
                    <a:pt x="17471" y="20829"/>
                    <a:pt x="13976" y="21407"/>
                    <a:pt x="11276" y="21504"/>
                  </a:cubicBezTo>
                  <a:cubicBezTo>
                    <a:pt x="8576" y="21600"/>
                    <a:pt x="6671" y="21214"/>
                    <a:pt x="5400" y="20539"/>
                  </a:cubicBezTo>
                  <a:cubicBezTo>
                    <a:pt x="4129" y="19864"/>
                    <a:pt x="3494" y="18900"/>
                    <a:pt x="3971" y="18225"/>
                  </a:cubicBezTo>
                  <a:cubicBezTo>
                    <a:pt x="4447" y="17550"/>
                    <a:pt x="6035" y="17164"/>
                    <a:pt x="7624" y="16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229100" y="5505450"/>
              <a:ext cx="114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4417555" y="5462244"/>
              <a:ext cx="211595" cy="8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456" fill="norm" stroke="1" extrusionOk="0">
                  <a:moveTo>
                    <a:pt x="11114" y="1184"/>
                  </a:moveTo>
                  <a:cubicBezTo>
                    <a:pt x="8333" y="202"/>
                    <a:pt x="5553" y="-780"/>
                    <a:pt x="3629" y="938"/>
                  </a:cubicBezTo>
                  <a:cubicBezTo>
                    <a:pt x="1704" y="2656"/>
                    <a:pt x="634" y="7075"/>
                    <a:pt x="207" y="10511"/>
                  </a:cubicBezTo>
                  <a:cubicBezTo>
                    <a:pt x="-221" y="13947"/>
                    <a:pt x="-7" y="16402"/>
                    <a:pt x="1062" y="18120"/>
                  </a:cubicBezTo>
                  <a:cubicBezTo>
                    <a:pt x="2131" y="19838"/>
                    <a:pt x="4056" y="20820"/>
                    <a:pt x="5553" y="20329"/>
                  </a:cubicBezTo>
                  <a:cubicBezTo>
                    <a:pt x="7050" y="19838"/>
                    <a:pt x="8120" y="17875"/>
                    <a:pt x="9082" y="15175"/>
                  </a:cubicBezTo>
                  <a:cubicBezTo>
                    <a:pt x="10044" y="12475"/>
                    <a:pt x="10900" y="9038"/>
                    <a:pt x="11755" y="8302"/>
                  </a:cubicBezTo>
                  <a:cubicBezTo>
                    <a:pt x="12611" y="7565"/>
                    <a:pt x="13466" y="9529"/>
                    <a:pt x="15070" y="11002"/>
                  </a:cubicBezTo>
                  <a:cubicBezTo>
                    <a:pt x="16674" y="12475"/>
                    <a:pt x="19027" y="13456"/>
                    <a:pt x="21379" y="14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6529815" y="4904551"/>
              <a:ext cx="239286" cy="15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886" fill="norm" stroke="1" extrusionOk="0">
                  <a:moveTo>
                    <a:pt x="11757" y="7262"/>
                  </a:moveTo>
                  <a:cubicBezTo>
                    <a:pt x="12325" y="6140"/>
                    <a:pt x="12894" y="5018"/>
                    <a:pt x="12894" y="3756"/>
                  </a:cubicBezTo>
                  <a:cubicBezTo>
                    <a:pt x="12894" y="2493"/>
                    <a:pt x="12325" y="1091"/>
                    <a:pt x="11283" y="389"/>
                  </a:cubicBezTo>
                  <a:cubicBezTo>
                    <a:pt x="10241" y="-312"/>
                    <a:pt x="8725" y="-312"/>
                    <a:pt x="6736" y="2493"/>
                  </a:cubicBezTo>
                  <a:cubicBezTo>
                    <a:pt x="4746" y="5298"/>
                    <a:pt x="2283" y="10909"/>
                    <a:pt x="1052" y="14415"/>
                  </a:cubicBezTo>
                  <a:cubicBezTo>
                    <a:pt x="-180" y="17922"/>
                    <a:pt x="-180" y="19324"/>
                    <a:pt x="294" y="20166"/>
                  </a:cubicBezTo>
                  <a:cubicBezTo>
                    <a:pt x="767" y="21007"/>
                    <a:pt x="1715" y="21288"/>
                    <a:pt x="3515" y="20026"/>
                  </a:cubicBezTo>
                  <a:cubicBezTo>
                    <a:pt x="5315" y="18763"/>
                    <a:pt x="7967" y="15958"/>
                    <a:pt x="9767" y="13854"/>
                  </a:cubicBezTo>
                  <a:cubicBezTo>
                    <a:pt x="11567" y="11750"/>
                    <a:pt x="12515" y="10348"/>
                    <a:pt x="13178" y="10488"/>
                  </a:cubicBezTo>
                  <a:cubicBezTo>
                    <a:pt x="13841" y="10628"/>
                    <a:pt x="14220" y="12311"/>
                    <a:pt x="15546" y="13714"/>
                  </a:cubicBezTo>
                  <a:cubicBezTo>
                    <a:pt x="16873" y="15117"/>
                    <a:pt x="19146" y="16239"/>
                    <a:pt x="21420" y="17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6813550" y="4933950"/>
              <a:ext cx="1079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6855554" y="4876799"/>
              <a:ext cx="2784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929"/>
                    <a:pt x="-1303" y="1858"/>
                    <a:pt x="240" y="5458"/>
                  </a:cubicBezTo>
                  <a:cubicBezTo>
                    <a:pt x="1783" y="9058"/>
                    <a:pt x="11040" y="15329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991350" y="4711700"/>
              <a:ext cx="121946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5492" y="0"/>
                  </a:moveTo>
                  <a:cubicBezTo>
                    <a:pt x="5492" y="4945"/>
                    <a:pt x="5492" y="9889"/>
                    <a:pt x="5308" y="13142"/>
                  </a:cubicBezTo>
                  <a:cubicBezTo>
                    <a:pt x="5125" y="16395"/>
                    <a:pt x="4759" y="17957"/>
                    <a:pt x="4027" y="19258"/>
                  </a:cubicBezTo>
                  <a:cubicBezTo>
                    <a:pt x="3295" y="20559"/>
                    <a:pt x="2197" y="21600"/>
                    <a:pt x="1831" y="21600"/>
                  </a:cubicBezTo>
                  <a:cubicBezTo>
                    <a:pt x="1464" y="21600"/>
                    <a:pt x="1831" y="20559"/>
                    <a:pt x="2929" y="19193"/>
                  </a:cubicBezTo>
                  <a:cubicBezTo>
                    <a:pt x="4027" y="17827"/>
                    <a:pt x="5858" y="16135"/>
                    <a:pt x="7688" y="14834"/>
                  </a:cubicBezTo>
                  <a:cubicBezTo>
                    <a:pt x="9519" y="13533"/>
                    <a:pt x="11349" y="12622"/>
                    <a:pt x="13180" y="12231"/>
                  </a:cubicBezTo>
                  <a:cubicBezTo>
                    <a:pt x="15010" y="11841"/>
                    <a:pt x="16841" y="11971"/>
                    <a:pt x="18122" y="12361"/>
                  </a:cubicBezTo>
                  <a:cubicBezTo>
                    <a:pt x="19403" y="12752"/>
                    <a:pt x="20136" y="13402"/>
                    <a:pt x="20685" y="14313"/>
                  </a:cubicBezTo>
                  <a:cubicBezTo>
                    <a:pt x="21234" y="15224"/>
                    <a:pt x="21600" y="16395"/>
                    <a:pt x="19220" y="17501"/>
                  </a:cubicBezTo>
                  <a:cubicBezTo>
                    <a:pt x="16841" y="18607"/>
                    <a:pt x="11715" y="19648"/>
                    <a:pt x="8237" y="20234"/>
                  </a:cubicBezTo>
                  <a:cubicBezTo>
                    <a:pt x="4759" y="20819"/>
                    <a:pt x="2929" y="20949"/>
                    <a:pt x="1831" y="21080"/>
                  </a:cubicBezTo>
                  <a:cubicBezTo>
                    <a:pt x="732" y="21210"/>
                    <a:pt x="366" y="21340"/>
                    <a:pt x="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686550" y="5130800"/>
              <a:ext cx="3746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5" y="17280"/>
                    <a:pt x="10251" y="12960"/>
                    <a:pt x="13851" y="9360"/>
                  </a:cubicBezTo>
                  <a:cubicBezTo>
                    <a:pt x="17451" y="5760"/>
                    <a:pt x="1952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6826250" y="5196416"/>
              <a:ext cx="234950" cy="12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697"/>
                  </a:moveTo>
                  <a:cubicBezTo>
                    <a:pt x="3308" y="348"/>
                    <a:pt x="6616" y="0"/>
                    <a:pt x="8854" y="0"/>
                  </a:cubicBezTo>
                  <a:cubicBezTo>
                    <a:pt x="11092" y="0"/>
                    <a:pt x="12259" y="348"/>
                    <a:pt x="12941" y="1568"/>
                  </a:cubicBezTo>
                  <a:cubicBezTo>
                    <a:pt x="13622" y="2787"/>
                    <a:pt x="13816" y="4877"/>
                    <a:pt x="13524" y="6794"/>
                  </a:cubicBezTo>
                  <a:cubicBezTo>
                    <a:pt x="13232" y="8710"/>
                    <a:pt x="12454" y="10452"/>
                    <a:pt x="11092" y="12890"/>
                  </a:cubicBezTo>
                  <a:cubicBezTo>
                    <a:pt x="9730" y="15329"/>
                    <a:pt x="7784" y="18465"/>
                    <a:pt x="7686" y="20032"/>
                  </a:cubicBezTo>
                  <a:cubicBezTo>
                    <a:pt x="7589" y="21600"/>
                    <a:pt x="9341" y="21600"/>
                    <a:pt x="11968" y="20903"/>
                  </a:cubicBezTo>
                  <a:cubicBezTo>
                    <a:pt x="14595" y="20206"/>
                    <a:pt x="18097" y="18813"/>
                    <a:pt x="21600" y="17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9206415" y="4748968"/>
              <a:ext cx="134435" cy="31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987" fill="norm" stroke="1" extrusionOk="0">
                  <a:moveTo>
                    <a:pt x="15124" y="5172"/>
                  </a:moveTo>
                  <a:cubicBezTo>
                    <a:pt x="15124" y="4461"/>
                    <a:pt x="15124" y="3751"/>
                    <a:pt x="15623" y="2827"/>
                  </a:cubicBezTo>
                  <a:cubicBezTo>
                    <a:pt x="16121" y="1904"/>
                    <a:pt x="17118" y="767"/>
                    <a:pt x="16786" y="269"/>
                  </a:cubicBezTo>
                  <a:cubicBezTo>
                    <a:pt x="16454" y="-228"/>
                    <a:pt x="14792" y="-86"/>
                    <a:pt x="12134" y="1122"/>
                  </a:cubicBezTo>
                  <a:cubicBezTo>
                    <a:pt x="9475" y="2330"/>
                    <a:pt x="5820" y="4604"/>
                    <a:pt x="3328" y="7304"/>
                  </a:cubicBezTo>
                  <a:cubicBezTo>
                    <a:pt x="835" y="10004"/>
                    <a:pt x="-494" y="13130"/>
                    <a:pt x="171" y="15688"/>
                  </a:cubicBezTo>
                  <a:cubicBezTo>
                    <a:pt x="835" y="18246"/>
                    <a:pt x="3494" y="20235"/>
                    <a:pt x="7315" y="20804"/>
                  </a:cubicBezTo>
                  <a:cubicBezTo>
                    <a:pt x="11137" y="21372"/>
                    <a:pt x="16121" y="20519"/>
                    <a:pt x="21106" y="19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9380171" y="4781550"/>
              <a:ext cx="105637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600" fill="norm" stroke="1" extrusionOk="0">
                  <a:moveTo>
                    <a:pt x="8483" y="0"/>
                  </a:moveTo>
                  <a:cubicBezTo>
                    <a:pt x="7237" y="3217"/>
                    <a:pt x="5991" y="6434"/>
                    <a:pt x="5160" y="9574"/>
                  </a:cubicBezTo>
                  <a:cubicBezTo>
                    <a:pt x="4329" y="12715"/>
                    <a:pt x="3914" y="15779"/>
                    <a:pt x="3083" y="18000"/>
                  </a:cubicBezTo>
                  <a:cubicBezTo>
                    <a:pt x="2252" y="20221"/>
                    <a:pt x="1006" y="21600"/>
                    <a:pt x="383" y="21600"/>
                  </a:cubicBezTo>
                  <a:cubicBezTo>
                    <a:pt x="-240" y="21600"/>
                    <a:pt x="-240" y="20221"/>
                    <a:pt x="1422" y="18153"/>
                  </a:cubicBezTo>
                  <a:cubicBezTo>
                    <a:pt x="3083" y="16085"/>
                    <a:pt x="6406" y="13328"/>
                    <a:pt x="8898" y="11719"/>
                  </a:cubicBezTo>
                  <a:cubicBezTo>
                    <a:pt x="11391" y="10111"/>
                    <a:pt x="13052" y="9651"/>
                    <a:pt x="14714" y="9728"/>
                  </a:cubicBezTo>
                  <a:cubicBezTo>
                    <a:pt x="16375" y="9804"/>
                    <a:pt x="18037" y="10417"/>
                    <a:pt x="19283" y="11719"/>
                  </a:cubicBezTo>
                  <a:cubicBezTo>
                    <a:pt x="20529" y="13021"/>
                    <a:pt x="21360" y="15013"/>
                    <a:pt x="20114" y="16698"/>
                  </a:cubicBezTo>
                  <a:cubicBezTo>
                    <a:pt x="18868" y="18383"/>
                    <a:pt x="15545" y="19762"/>
                    <a:pt x="12637" y="20451"/>
                  </a:cubicBezTo>
                  <a:cubicBezTo>
                    <a:pt x="9729" y="21140"/>
                    <a:pt x="7237" y="21140"/>
                    <a:pt x="4952" y="20987"/>
                  </a:cubicBezTo>
                  <a:cubicBezTo>
                    <a:pt x="2668" y="20834"/>
                    <a:pt x="591" y="20528"/>
                    <a:pt x="175" y="19609"/>
                  </a:cubicBezTo>
                  <a:cubicBezTo>
                    <a:pt x="-240" y="18689"/>
                    <a:pt x="1006" y="17157"/>
                    <a:pt x="2252" y="15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9613899" y="49593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9798860" y="4889499"/>
              <a:ext cx="234140" cy="13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821" fill="norm" stroke="1" extrusionOk="0">
                  <a:moveTo>
                    <a:pt x="12654" y="0"/>
                  </a:moveTo>
                  <a:cubicBezTo>
                    <a:pt x="9569" y="0"/>
                    <a:pt x="6483" y="0"/>
                    <a:pt x="4265" y="1519"/>
                  </a:cubicBezTo>
                  <a:cubicBezTo>
                    <a:pt x="2047" y="3037"/>
                    <a:pt x="697" y="6075"/>
                    <a:pt x="215" y="9450"/>
                  </a:cubicBezTo>
                  <a:cubicBezTo>
                    <a:pt x="-267" y="12825"/>
                    <a:pt x="119" y="16538"/>
                    <a:pt x="794" y="18731"/>
                  </a:cubicBezTo>
                  <a:cubicBezTo>
                    <a:pt x="1469" y="20925"/>
                    <a:pt x="2433" y="21600"/>
                    <a:pt x="3976" y="19744"/>
                  </a:cubicBezTo>
                  <a:cubicBezTo>
                    <a:pt x="5519" y="17887"/>
                    <a:pt x="7640" y="13500"/>
                    <a:pt x="8990" y="10462"/>
                  </a:cubicBezTo>
                  <a:cubicBezTo>
                    <a:pt x="10340" y="7425"/>
                    <a:pt x="10919" y="5737"/>
                    <a:pt x="11304" y="5737"/>
                  </a:cubicBezTo>
                  <a:cubicBezTo>
                    <a:pt x="11690" y="5737"/>
                    <a:pt x="11883" y="7425"/>
                    <a:pt x="12654" y="9619"/>
                  </a:cubicBezTo>
                  <a:cubicBezTo>
                    <a:pt x="13426" y="11812"/>
                    <a:pt x="14776" y="14512"/>
                    <a:pt x="16029" y="16031"/>
                  </a:cubicBezTo>
                  <a:cubicBezTo>
                    <a:pt x="17283" y="17550"/>
                    <a:pt x="18440" y="17887"/>
                    <a:pt x="19308" y="17381"/>
                  </a:cubicBezTo>
                  <a:cubicBezTo>
                    <a:pt x="20176" y="16875"/>
                    <a:pt x="20754" y="15525"/>
                    <a:pt x="21333" y="14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0052050" y="4756149"/>
              <a:ext cx="83435" cy="32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49" fill="norm" stroke="1" extrusionOk="0">
                  <a:moveTo>
                    <a:pt x="0" y="0"/>
                  </a:moveTo>
                  <a:cubicBezTo>
                    <a:pt x="7376" y="3388"/>
                    <a:pt x="14751" y="6776"/>
                    <a:pt x="18176" y="9882"/>
                  </a:cubicBezTo>
                  <a:cubicBezTo>
                    <a:pt x="21600" y="12988"/>
                    <a:pt x="21073" y="15812"/>
                    <a:pt x="19756" y="17576"/>
                  </a:cubicBezTo>
                  <a:cubicBezTo>
                    <a:pt x="18439" y="19341"/>
                    <a:pt x="16332" y="20047"/>
                    <a:pt x="14224" y="20612"/>
                  </a:cubicBezTo>
                  <a:cubicBezTo>
                    <a:pt x="12117" y="21176"/>
                    <a:pt x="10010" y="21600"/>
                    <a:pt x="8956" y="21176"/>
                  </a:cubicBezTo>
                  <a:cubicBezTo>
                    <a:pt x="7902" y="20753"/>
                    <a:pt x="7902" y="19482"/>
                    <a:pt x="8429" y="18424"/>
                  </a:cubicBezTo>
                  <a:cubicBezTo>
                    <a:pt x="8956" y="17365"/>
                    <a:pt x="10010" y="16518"/>
                    <a:pt x="11063" y="15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0185400" y="4658637"/>
              <a:ext cx="146050" cy="18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59"/>
                  </a:moveTo>
                  <a:cubicBezTo>
                    <a:pt x="1565" y="17"/>
                    <a:pt x="3130" y="-226"/>
                    <a:pt x="4383" y="381"/>
                  </a:cubicBezTo>
                  <a:cubicBezTo>
                    <a:pt x="5635" y="987"/>
                    <a:pt x="6574" y="2444"/>
                    <a:pt x="6730" y="4628"/>
                  </a:cubicBezTo>
                  <a:cubicBezTo>
                    <a:pt x="6887" y="6812"/>
                    <a:pt x="6261" y="9725"/>
                    <a:pt x="5478" y="11666"/>
                  </a:cubicBezTo>
                  <a:cubicBezTo>
                    <a:pt x="4696" y="13608"/>
                    <a:pt x="3757" y="14578"/>
                    <a:pt x="4226" y="15064"/>
                  </a:cubicBezTo>
                  <a:cubicBezTo>
                    <a:pt x="4696" y="15549"/>
                    <a:pt x="6574" y="15549"/>
                    <a:pt x="9235" y="15913"/>
                  </a:cubicBezTo>
                  <a:cubicBezTo>
                    <a:pt x="11896" y="16277"/>
                    <a:pt x="15339" y="17005"/>
                    <a:pt x="17530" y="17976"/>
                  </a:cubicBezTo>
                  <a:cubicBezTo>
                    <a:pt x="19722" y="18947"/>
                    <a:pt x="20661" y="20161"/>
                    <a:pt x="21600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9264650" y="5156200"/>
              <a:ext cx="781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9" y="18514"/>
                    <a:pt x="4098" y="15429"/>
                    <a:pt x="6293" y="12857"/>
                  </a:cubicBezTo>
                  <a:cubicBezTo>
                    <a:pt x="8488" y="10286"/>
                    <a:pt x="10829" y="8229"/>
                    <a:pt x="13141" y="6686"/>
                  </a:cubicBezTo>
                  <a:cubicBezTo>
                    <a:pt x="15454" y="5143"/>
                    <a:pt x="17737" y="4114"/>
                    <a:pt x="19141" y="3086"/>
                  </a:cubicBezTo>
                  <a:cubicBezTo>
                    <a:pt x="20546" y="2057"/>
                    <a:pt x="2107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9645650" y="5270499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00"/>
                    <a:pt x="0" y="11400"/>
                    <a:pt x="3600" y="15000"/>
                  </a:cubicBezTo>
                  <a:cubicBezTo>
                    <a:pt x="7200" y="18600"/>
                    <a:pt x="144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9789583" y="5245100"/>
              <a:ext cx="192618" cy="14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949" y="0"/>
                  </a:moveTo>
                  <a:cubicBezTo>
                    <a:pt x="3798" y="1588"/>
                    <a:pt x="6646" y="3176"/>
                    <a:pt x="8189" y="4765"/>
                  </a:cubicBezTo>
                  <a:cubicBezTo>
                    <a:pt x="9732" y="6353"/>
                    <a:pt x="9969" y="7941"/>
                    <a:pt x="8782" y="9847"/>
                  </a:cubicBezTo>
                  <a:cubicBezTo>
                    <a:pt x="7596" y="11753"/>
                    <a:pt x="4985" y="13976"/>
                    <a:pt x="3086" y="15724"/>
                  </a:cubicBezTo>
                  <a:cubicBezTo>
                    <a:pt x="1187" y="17471"/>
                    <a:pt x="0" y="18741"/>
                    <a:pt x="0" y="19694"/>
                  </a:cubicBezTo>
                  <a:cubicBezTo>
                    <a:pt x="0" y="20647"/>
                    <a:pt x="1187" y="21282"/>
                    <a:pt x="4985" y="21441"/>
                  </a:cubicBezTo>
                  <a:cubicBezTo>
                    <a:pt x="8782" y="21600"/>
                    <a:pt x="15191" y="21282"/>
                    <a:pt x="21600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510793" y="6314366"/>
              <a:ext cx="133857" cy="35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44" fill="norm" stroke="1" extrusionOk="0">
                  <a:moveTo>
                    <a:pt x="19318" y="4752"/>
                  </a:moveTo>
                  <a:cubicBezTo>
                    <a:pt x="19656" y="4124"/>
                    <a:pt x="19993" y="3496"/>
                    <a:pt x="19318" y="2680"/>
                  </a:cubicBezTo>
                  <a:cubicBezTo>
                    <a:pt x="18643" y="1863"/>
                    <a:pt x="16956" y="859"/>
                    <a:pt x="15268" y="356"/>
                  </a:cubicBezTo>
                  <a:cubicBezTo>
                    <a:pt x="13581" y="-146"/>
                    <a:pt x="11893" y="-146"/>
                    <a:pt x="9868" y="545"/>
                  </a:cubicBezTo>
                  <a:cubicBezTo>
                    <a:pt x="7843" y="1235"/>
                    <a:pt x="5480" y="2617"/>
                    <a:pt x="3624" y="5254"/>
                  </a:cubicBezTo>
                  <a:cubicBezTo>
                    <a:pt x="1768" y="7891"/>
                    <a:pt x="418" y="11784"/>
                    <a:pt x="80" y="14484"/>
                  </a:cubicBezTo>
                  <a:cubicBezTo>
                    <a:pt x="-257" y="17184"/>
                    <a:pt x="418" y="18691"/>
                    <a:pt x="2949" y="19759"/>
                  </a:cubicBezTo>
                  <a:cubicBezTo>
                    <a:pt x="5480" y="20826"/>
                    <a:pt x="9868" y="21454"/>
                    <a:pt x="13243" y="21328"/>
                  </a:cubicBezTo>
                  <a:cubicBezTo>
                    <a:pt x="16618" y="21203"/>
                    <a:pt x="18981" y="20324"/>
                    <a:pt x="21343" y="19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549400" y="6515100"/>
              <a:ext cx="1206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676400" y="6489699"/>
              <a:ext cx="1270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582"/>
                    <a:pt x="9360" y="9164"/>
                    <a:pt x="12960" y="12764"/>
                  </a:cubicBezTo>
                  <a:cubicBezTo>
                    <a:pt x="16560" y="16364"/>
                    <a:pt x="19080" y="189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718956" y="6534150"/>
              <a:ext cx="8444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21018" y="0"/>
                  </a:moveTo>
                  <a:cubicBezTo>
                    <a:pt x="18384" y="267"/>
                    <a:pt x="15750" y="533"/>
                    <a:pt x="12062" y="3467"/>
                  </a:cubicBezTo>
                  <a:cubicBezTo>
                    <a:pt x="8374" y="6400"/>
                    <a:pt x="3633" y="12000"/>
                    <a:pt x="1525" y="15467"/>
                  </a:cubicBezTo>
                  <a:cubicBezTo>
                    <a:pt x="-582" y="18933"/>
                    <a:pt x="-55" y="20267"/>
                    <a:pt x="4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822813" y="6433832"/>
              <a:ext cx="126125" cy="46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88" fill="norm" stroke="1" extrusionOk="0">
                  <a:moveTo>
                    <a:pt x="2064" y="9955"/>
                  </a:moveTo>
                  <a:cubicBezTo>
                    <a:pt x="1355" y="12900"/>
                    <a:pt x="647" y="15845"/>
                    <a:pt x="293" y="17613"/>
                  </a:cubicBezTo>
                  <a:cubicBezTo>
                    <a:pt x="-61" y="19380"/>
                    <a:pt x="-61" y="19969"/>
                    <a:pt x="116" y="20509"/>
                  </a:cubicBezTo>
                  <a:cubicBezTo>
                    <a:pt x="293" y="21049"/>
                    <a:pt x="647" y="21540"/>
                    <a:pt x="1001" y="21344"/>
                  </a:cubicBezTo>
                  <a:cubicBezTo>
                    <a:pt x="1355" y="21147"/>
                    <a:pt x="1709" y="20264"/>
                    <a:pt x="2241" y="18153"/>
                  </a:cubicBezTo>
                  <a:cubicBezTo>
                    <a:pt x="2772" y="16042"/>
                    <a:pt x="3480" y="12704"/>
                    <a:pt x="4365" y="9660"/>
                  </a:cubicBezTo>
                  <a:cubicBezTo>
                    <a:pt x="5250" y="6616"/>
                    <a:pt x="6313" y="3867"/>
                    <a:pt x="7375" y="2296"/>
                  </a:cubicBezTo>
                  <a:cubicBezTo>
                    <a:pt x="8437" y="725"/>
                    <a:pt x="9500" y="333"/>
                    <a:pt x="10916" y="136"/>
                  </a:cubicBezTo>
                  <a:cubicBezTo>
                    <a:pt x="12332" y="-60"/>
                    <a:pt x="14103" y="-60"/>
                    <a:pt x="16050" y="235"/>
                  </a:cubicBezTo>
                  <a:cubicBezTo>
                    <a:pt x="17998" y="529"/>
                    <a:pt x="20123" y="1118"/>
                    <a:pt x="20831" y="2149"/>
                  </a:cubicBezTo>
                  <a:cubicBezTo>
                    <a:pt x="21539" y="3180"/>
                    <a:pt x="20831" y="4653"/>
                    <a:pt x="18883" y="5684"/>
                  </a:cubicBezTo>
                  <a:cubicBezTo>
                    <a:pt x="16936" y="6715"/>
                    <a:pt x="13749" y="7304"/>
                    <a:pt x="11270" y="7549"/>
                  </a:cubicBezTo>
                  <a:cubicBezTo>
                    <a:pt x="8791" y="7795"/>
                    <a:pt x="7021" y="7696"/>
                    <a:pt x="5250" y="7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076497" y="6322706"/>
              <a:ext cx="120604" cy="33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89" fill="norm" stroke="1" extrusionOk="0">
                  <a:moveTo>
                    <a:pt x="21219" y="121"/>
                  </a:moveTo>
                  <a:cubicBezTo>
                    <a:pt x="18612" y="-14"/>
                    <a:pt x="16005" y="-149"/>
                    <a:pt x="13212" y="391"/>
                  </a:cubicBezTo>
                  <a:cubicBezTo>
                    <a:pt x="10419" y="931"/>
                    <a:pt x="7440" y="2146"/>
                    <a:pt x="5019" y="4711"/>
                  </a:cubicBezTo>
                  <a:cubicBezTo>
                    <a:pt x="2598" y="7276"/>
                    <a:pt x="736" y="11191"/>
                    <a:pt x="178" y="13959"/>
                  </a:cubicBezTo>
                  <a:cubicBezTo>
                    <a:pt x="-381" y="16726"/>
                    <a:pt x="364" y="18346"/>
                    <a:pt x="2598" y="19494"/>
                  </a:cubicBezTo>
                  <a:cubicBezTo>
                    <a:pt x="4833" y="20641"/>
                    <a:pt x="8557" y="21316"/>
                    <a:pt x="10978" y="21383"/>
                  </a:cubicBezTo>
                  <a:cubicBezTo>
                    <a:pt x="13398" y="21451"/>
                    <a:pt x="14516" y="20911"/>
                    <a:pt x="15633" y="20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2248626" y="6307256"/>
              <a:ext cx="128952" cy="29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29" fill="norm" stroke="1" extrusionOk="0">
                  <a:moveTo>
                    <a:pt x="10332" y="9460"/>
                  </a:moveTo>
                  <a:cubicBezTo>
                    <a:pt x="7545" y="8243"/>
                    <a:pt x="4757" y="7026"/>
                    <a:pt x="3015" y="5962"/>
                  </a:cubicBezTo>
                  <a:cubicBezTo>
                    <a:pt x="1274" y="4897"/>
                    <a:pt x="577" y="3984"/>
                    <a:pt x="228" y="3147"/>
                  </a:cubicBezTo>
                  <a:cubicBezTo>
                    <a:pt x="-120" y="2311"/>
                    <a:pt x="-120" y="1550"/>
                    <a:pt x="577" y="942"/>
                  </a:cubicBezTo>
                  <a:cubicBezTo>
                    <a:pt x="1274" y="333"/>
                    <a:pt x="2667" y="-123"/>
                    <a:pt x="3886" y="29"/>
                  </a:cubicBezTo>
                  <a:cubicBezTo>
                    <a:pt x="5106" y="181"/>
                    <a:pt x="6151" y="942"/>
                    <a:pt x="8415" y="3223"/>
                  </a:cubicBezTo>
                  <a:cubicBezTo>
                    <a:pt x="10680" y="5505"/>
                    <a:pt x="14164" y="9308"/>
                    <a:pt x="16603" y="12274"/>
                  </a:cubicBezTo>
                  <a:cubicBezTo>
                    <a:pt x="19041" y="15240"/>
                    <a:pt x="20435" y="17370"/>
                    <a:pt x="20957" y="18815"/>
                  </a:cubicBezTo>
                  <a:cubicBezTo>
                    <a:pt x="21480" y="20260"/>
                    <a:pt x="21132" y="21021"/>
                    <a:pt x="20783" y="21249"/>
                  </a:cubicBezTo>
                  <a:cubicBezTo>
                    <a:pt x="20435" y="21477"/>
                    <a:pt x="20086" y="21173"/>
                    <a:pt x="19738" y="20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229644" y="6469153"/>
              <a:ext cx="132557" cy="19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96" fill="norm" stroke="1" extrusionOk="0">
                  <a:moveTo>
                    <a:pt x="21471" y="166"/>
                  </a:moveTo>
                  <a:cubicBezTo>
                    <a:pt x="19757" y="-69"/>
                    <a:pt x="18042" y="-304"/>
                    <a:pt x="15300" y="1339"/>
                  </a:cubicBezTo>
                  <a:cubicBezTo>
                    <a:pt x="12557" y="2983"/>
                    <a:pt x="8785" y="6505"/>
                    <a:pt x="6042" y="9322"/>
                  </a:cubicBezTo>
                  <a:cubicBezTo>
                    <a:pt x="3300" y="12139"/>
                    <a:pt x="1585" y="14253"/>
                    <a:pt x="728" y="16013"/>
                  </a:cubicBezTo>
                  <a:cubicBezTo>
                    <a:pt x="-129" y="17774"/>
                    <a:pt x="-129" y="19183"/>
                    <a:pt x="214" y="20005"/>
                  </a:cubicBezTo>
                  <a:cubicBezTo>
                    <a:pt x="557" y="20826"/>
                    <a:pt x="1242" y="21061"/>
                    <a:pt x="1928" y="2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432050" y="6280150"/>
              <a:ext cx="95506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600" fill="norm" stroke="1" extrusionOk="0">
                  <a:moveTo>
                    <a:pt x="9450" y="0"/>
                  </a:moveTo>
                  <a:cubicBezTo>
                    <a:pt x="12600" y="2329"/>
                    <a:pt x="15750" y="4659"/>
                    <a:pt x="18000" y="7200"/>
                  </a:cubicBezTo>
                  <a:cubicBezTo>
                    <a:pt x="20250" y="9741"/>
                    <a:pt x="21600" y="12494"/>
                    <a:pt x="18450" y="14929"/>
                  </a:cubicBezTo>
                  <a:cubicBezTo>
                    <a:pt x="15300" y="17365"/>
                    <a:pt x="7650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886200" y="6279233"/>
              <a:ext cx="247650" cy="41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8271"/>
                  </a:moveTo>
                  <a:cubicBezTo>
                    <a:pt x="185" y="6626"/>
                    <a:pt x="369" y="4981"/>
                    <a:pt x="1108" y="3611"/>
                  </a:cubicBezTo>
                  <a:cubicBezTo>
                    <a:pt x="1846" y="2240"/>
                    <a:pt x="3138" y="1144"/>
                    <a:pt x="4246" y="541"/>
                  </a:cubicBezTo>
                  <a:cubicBezTo>
                    <a:pt x="5354" y="-62"/>
                    <a:pt x="6277" y="-172"/>
                    <a:pt x="7569" y="267"/>
                  </a:cubicBezTo>
                  <a:cubicBezTo>
                    <a:pt x="8862" y="705"/>
                    <a:pt x="10523" y="1692"/>
                    <a:pt x="12738" y="3611"/>
                  </a:cubicBezTo>
                  <a:cubicBezTo>
                    <a:pt x="14954" y="5530"/>
                    <a:pt x="17723" y="8380"/>
                    <a:pt x="19385" y="11231"/>
                  </a:cubicBezTo>
                  <a:cubicBezTo>
                    <a:pt x="21046" y="14082"/>
                    <a:pt x="21600" y="16933"/>
                    <a:pt x="21600" y="18632"/>
                  </a:cubicBezTo>
                  <a:cubicBezTo>
                    <a:pt x="21600" y="20332"/>
                    <a:pt x="21046" y="20880"/>
                    <a:pt x="20492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933613" y="6432549"/>
              <a:ext cx="162137" cy="2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21" fill="norm" stroke="1" extrusionOk="0">
                  <a:moveTo>
                    <a:pt x="21212" y="0"/>
                  </a:moveTo>
                  <a:cubicBezTo>
                    <a:pt x="18166" y="3110"/>
                    <a:pt x="15120" y="6221"/>
                    <a:pt x="11797" y="9504"/>
                  </a:cubicBezTo>
                  <a:cubicBezTo>
                    <a:pt x="8474" y="12787"/>
                    <a:pt x="4874" y="16243"/>
                    <a:pt x="2658" y="18403"/>
                  </a:cubicBezTo>
                  <a:cubicBezTo>
                    <a:pt x="443" y="20563"/>
                    <a:pt x="-388" y="21427"/>
                    <a:pt x="166" y="21514"/>
                  </a:cubicBezTo>
                  <a:cubicBezTo>
                    <a:pt x="720" y="21600"/>
                    <a:pt x="2658" y="20909"/>
                    <a:pt x="4597" y="20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274606" y="6393839"/>
              <a:ext cx="227544" cy="22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159" fill="norm" stroke="1" extrusionOk="0">
                  <a:moveTo>
                    <a:pt x="3405" y="9747"/>
                  </a:moveTo>
                  <a:cubicBezTo>
                    <a:pt x="5741" y="9142"/>
                    <a:pt x="8076" y="8536"/>
                    <a:pt x="9827" y="7426"/>
                  </a:cubicBezTo>
                  <a:cubicBezTo>
                    <a:pt x="11578" y="6316"/>
                    <a:pt x="12746" y="4701"/>
                    <a:pt x="13233" y="3389"/>
                  </a:cubicBezTo>
                  <a:cubicBezTo>
                    <a:pt x="13719" y="2076"/>
                    <a:pt x="13524" y="1067"/>
                    <a:pt x="12843" y="461"/>
                  </a:cubicBezTo>
                  <a:cubicBezTo>
                    <a:pt x="12162" y="-144"/>
                    <a:pt x="10995" y="-346"/>
                    <a:pt x="8854" y="1067"/>
                  </a:cubicBezTo>
                  <a:cubicBezTo>
                    <a:pt x="6714" y="2480"/>
                    <a:pt x="3600" y="5508"/>
                    <a:pt x="1751" y="8637"/>
                  </a:cubicBezTo>
                  <a:cubicBezTo>
                    <a:pt x="-97" y="11766"/>
                    <a:pt x="-681" y="14996"/>
                    <a:pt x="973" y="17318"/>
                  </a:cubicBezTo>
                  <a:cubicBezTo>
                    <a:pt x="2627" y="19639"/>
                    <a:pt x="6519" y="21052"/>
                    <a:pt x="10216" y="21153"/>
                  </a:cubicBezTo>
                  <a:cubicBezTo>
                    <a:pt x="13914" y="21254"/>
                    <a:pt x="17416" y="20043"/>
                    <a:pt x="20919" y="18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343400" y="621665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8000"/>
                    <a:pt x="12150" y="14400"/>
                    <a:pt x="15750" y="10800"/>
                  </a:cubicBezTo>
                  <a:cubicBezTo>
                    <a:pt x="19350" y="7200"/>
                    <a:pt x="2047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620547" y="5986846"/>
              <a:ext cx="223605" cy="28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0" fill="norm" stroke="1" extrusionOk="0">
                  <a:moveTo>
                    <a:pt x="5665" y="5452"/>
                  </a:moveTo>
                  <a:cubicBezTo>
                    <a:pt x="4656" y="5452"/>
                    <a:pt x="3647" y="5452"/>
                    <a:pt x="2637" y="5371"/>
                  </a:cubicBezTo>
                  <a:cubicBezTo>
                    <a:pt x="1628" y="5289"/>
                    <a:pt x="618" y="5127"/>
                    <a:pt x="215" y="4640"/>
                  </a:cubicBezTo>
                  <a:cubicBezTo>
                    <a:pt x="-189" y="4153"/>
                    <a:pt x="13" y="3341"/>
                    <a:pt x="518" y="2691"/>
                  </a:cubicBezTo>
                  <a:cubicBezTo>
                    <a:pt x="1022" y="2041"/>
                    <a:pt x="1830" y="1554"/>
                    <a:pt x="2738" y="1067"/>
                  </a:cubicBezTo>
                  <a:cubicBezTo>
                    <a:pt x="3647" y="580"/>
                    <a:pt x="4656" y="92"/>
                    <a:pt x="5665" y="11"/>
                  </a:cubicBezTo>
                  <a:cubicBezTo>
                    <a:pt x="6675" y="-70"/>
                    <a:pt x="7684" y="255"/>
                    <a:pt x="9602" y="2204"/>
                  </a:cubicBezTo>
                  <a:cubicBezTo>
                    <a:pt x="11519" y="4153"/>
                    <a:pt x="14346" y="7725"/>
                    <a:pt x="16465" y="10730"/>
                  </a:cubicBezTo>
                  <a:cubicBezTo>
                    <a:pt x="18585" y="13735"/>
                    <a:pt x="19998" y="16171"/>
                    <a:pt x="20704" y="17795"/>
                  </a:cubicBezTo>
                  <a:cubicBezTo>
                    <a:pt x="21411" y="19419"/>
                    <a:pt x="21411" y="20231"/>
                    <a:pt x="21209" y="20718"/>
                  </a:cubicBezTo>
                  <a:cubicBezTo>
                    <a:pt x="21007" y="21205"/>
                    <a:pt x="20604" y="21368"/>
                    <a:pt x="20200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699264" y="6138849"/>
              <a:ext cx="120387" cy="1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251" fill="norm" stroke="1" extrusionOk="0">
                  <a:moveTo>
                    <a:pt x="21553" y="212"/>
                  </a:moveTo>
                  <a:cubicBezTo>
                    <a:pt x="18521" y="-68"/>
                    <a:pt x="15490" y="-349"/>
                    <a:pt x="12079" y="1334"/>
                  </a:cubicBezTo>
                  <a:cubicBezTo>
                    <a:pt x="8669" y="3017"/>
                    <a:pt x="4879" y="6664"/>
                    <a:pt x="2795" y="9469"/>
                  </a:cubicBezTo>
                  <a:cubicBezTo>
                    <a:pt x="711" y="12274"/>
                    <a:pt x="332" y="14238"/>
                    <a:pt x="142" y="15921"/>
                  </a:cubicBezTo>
                  <a:cubicBezTo>
                    <a:pt x="-47" y="17604"/>
                    <a:pt x="-47" y="19007"/>
                    <a:pt x="142" y="19848"/>
                  </a:cubicBezTo>
                  <a:cubicBezTo>
                    <a:pt x="332" y="20690"/>
                    <a:pt x="711" y="20970"/>
                    <a:pt x="1090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942524" y="6051550"/>
              <a:ext cx="251776" cy="18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56" fill="norm" stroke="1" extrusionOk="0">
                  <a:moveTo>
                    <a:pt x="1971" y="0"/>
                  </a:moveTo>
                  <a:cubicBezTo>
                    <a:pt x="3411" y="2700"/>
                    <a:pt x="4851" y="5400"/>
                    <a:pt x="5391" y="8223"/>
                  </a:cubicBezTo>
                  <a:cubicBezTo>
                    <a:pt x="5931" y="11045"/>
                    <a:pt x="5571" y="13991"/>
                    <a:pt x="4941" y="16077"/>
                  </a:cubicBezTo>
                  <a:cubicBezTo>
                    <a:pt x="4311" y="18164"/>
                    <a:pt x="3411" y="19391"/>
                    <a:pt x="2511" y="20250"/>
                  </a:cubicBezTo>
                  <a:cubicBezTo>
                    <a:pt x="1611" y="21109"/>
                    <a:pt x="711" y="21600"/>
                    <a:pt x="261" y="21232"/>
                  </a:cubicBezTo>
                  <a:cubicBezTo>
                    <a:pt x="-189" y="20864"/>
                    <a:pt x="-189" y="19636"/>
                    <a:pt x="1341" y="16936"/>
                  </a:cubicBezTo>
                  <a:cubicBezTo>
                    <a:pt x="2871" y="14236"/>
                    <a:pt x="5931" y="10064"/>
                    <a:pt x="7821" y="7486"/>
                  </a:cubicBezTo>
                  <a:cubicBezTo>
                    <a:pt x="9711" y="4909"/>
                    <a:pt x="10431" y="3927"/>
                    <a:pt x="11241" y="2945"/>
                  </a:cubicBezTo>
                  <a:cubicBezTo>
                    <a:pt x="12051" y="1964"/>
                    <a:pt x="12951" y="982"/>
                    <a:pt x="13041" y="1105"/>
                  </a:cubicBezTo>
                  <a:cubicBezTo>
                    <a:pt x="13131" y="1227"/>
                    <a:pt x="12411" y="2455"/>
                    <a:pt x="11691" y="4295"/>
                  </a:cubicBezTo>
                  <a:cubicBezTo>
                    <a:pt x="10971" y="6136"/>
                    <a:pt x="10251" y="8591"/>
                    <a:pt x="10251" y="11168"/>
                  </a:cubicBezTo>
                  <a:cubicBezTo>
                    <a:pt x="10251" y="13745"/>
                    <a:pt x="10971" y="16445"/>
                    <a:pt x="12951" y="17673"/>
                  </a:cubicBezTo>
                  <a:cubicBezTo>
                    <a:pt x="14931" y="18900"/>
                    <a:pt x="18171" y="18655"/>
                    <a:pt x="21411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737350" y="6154851"/>
              <a:ext cx="69850" cy="21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1059"/>
                  </a:moveTo>
                  <a:cubicBezTo>
                    <a:pt x="3273" y="447"/>
                    <a:pt x="6545" y="-164"/>
                    <a:pt x="8509" y="40"/>
                  </a:cubicBezTo>
                  <a:cubicBezTo>
                    <a:pt x="10473" y="244"/>
                    <a:pt x="11127" y="1262"/>
                    <a:pt x="11455" y="4115"/>
                  </a:cubicBezTo>
                  <a:cubicBezTo>
                    <a:pt x="11782" y="6968"/>
                    <a:pt x="11782" y="11655"/>
                    <a:pt x="12436" y="15017"/>
                  </a:cubicBezTo>
                  <a:cubicBezTo>
                    <a:pt x="13091" y="18379"/>
                    <a:pt x="14400" y="20417"/>
                    <a:pt x="16036" y="20927"/>
                  </a:cubicBezTo>
                  <a:cubicBezTo>
                    <a:pt x="17673" y="21436"/>
                    <a:pt x="19636" y="20417"/>
                    <a:pt x="21600" y="19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851086" y="6159500"/>
              <a:ext cx="6406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1089" y="0"/>
                  </a:moveTo>
                  <a:cubicBezTo>
                    <a:pt x="16212" y="2286"/>
                    <a:pt x="11334" y="4571"/>
                    <a:pt x="7502" y="7543"/>
                  </a:cubicBezTo>
                  <a:cubicBezTo>
                    <a:pt x="3670" y="10514"/>
                    <a:pt x="883" y="14171"/>
                    <a:pt x="186" y="16629"/>
                  </a:cubicBezTo>
                  <a:cubicBezTo>
                    <a:pt x="-511" y="19086"/>
                    <a:pt x="883" y="20343"/>
                    <a:pt x="22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948550" y="6284723"/>
              <a:ext cx="271400" cy="31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32" fill="norm" stroke="1" extrusionOk="0">
                  <a:moveTo>
                    <a:pt x="3888" y="7080"/>
                  </a:moveTo>
                  <a:cubicBezTo>
                    <a:pt x="2548" y="5921"/>
                    <a:pt x="1209" y="4761"/>
                    <a:pt x="539" y="3601"/>
                  </a:cubicBezTo>
                  <a:cubicBezTo>
                    <a:pt x="-131" y="2441"/>
                    <a:pt x="-131" y="1282"/>
                    <a:pt x="288" y="629"/>
                  </a:cubicBezTo>
                  <a:cubicBezTo>
                    <a:pt x="706" y="-23"/>
                    <a:pt x="1543" y="-168"/>
                    <a:pt x="3134" y="194"/>
                  </a:cubicBezTo>
                  <a:cubicBezTo>
                    <a:pt x="4725" y="557"/>
                    <a:pt x="7069" y="1427"/>
                    <a:pt x="9497" y="3529"/>
                  </a:cubicBezTo>
                  <a:cubicBezTo>
                    <a:pt x="11925" y="5631"/>
                    <a:pt x="14436" y="8965"/>
                    <a:pt x="16111" y="11937"/>
                  </a:cubicBezTo>
                  <a:cubicBezTo>
                    <a:pt x="17785" y="14909"/>
                    <a:pt x="18622" y="17518"/>
                    <a:pt x="19376" y="19040"/>
                  </a:cubicBezTo>
                  <a:cubicBezTo>
                    <a:pt x="20129" y="20562"/>
                    <a:pt x="20799" y="20997"/>
                    <a:pt x="21469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7023100" y="6432549"/>
              <a:ext cx="152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5900" y="1964"/>
                  </a:cubicBezTo>
                  <a:cubicBezTo>
                    <a:pt x="13200" y="3927"/>
                    <a:pt x="9300" y="7855"/>
                    <a:pt x="6450" y="11455"/>
                  </a:cubicBezTo>
                  <a:cubicBezTo>
                    <a:pt x="3600" y="15055"/>
                    <a:pt x="1800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9404350" y="6286227"/>
              <a:ext cx="63500" cy="33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256"/>
                  </a:moveTo>
                  <a:cubicBezTo>
                    <a:pt x="2160" y="568"/>
                    <a:pt x="4320" y="-120"/>
                    <a:pt x="6120" y="18"/>
                  </a:cubicBezTo>
                  <a:cubicBezTo>
                    <a:pt x="7920" y="155"/>
                    <a:pt x="9360" y="1118"/>
                    <a:pt x="10440" y="3801"/>
                  </a:cubicBezTo>
                  <a:cubicBezTo>
                    <a:pt x="11520" y="6484"/>
                    <a:pt x="12240" y="10886"/>
                    <a:pt x="14040" y="14119"/>
                  </a:cubicBezTo>
                  <a:cubicBezTo>
                    <a:pt x="15840" y="17353"/>
                    <a:pt x="18720" y="19416"/>
                    <a:pt x="21600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9522322" y="6350000"/>
              <a:ext cx="66178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6379" y="3038"/>
                    <a:pt x="11654" y="6075"/>
                    <a:pt x="7942" y="9394"/>
                  </a:cubicBezTo>
                  <a:cubicBezTo>
                    <a:pt x="4229" y="12713"/>
                    <a:pt x="1529" y="16312"/>
                    <a:pt x="516" y="18394"/>
                  </a:cubicBezTo>
                  <a:cubicBezTo>
                    <a:pt x="-496" y="20475"/>
                    <a:pt x="179" y="21037"/>
                    <a:pt x="8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9681592" y="6470380"/>
              <a:ext cx="205359" cy="349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86" fill="norm" stroke="1" extrusionOk="0">
                  <a:moveTo>
                    <a:pt x="4192" y="7043"/>
                  </a:moveTo>
                  <a:cubicBezTo>
                    <a:pt x="2870" y="7043"/>
                    <a:pt x="1547" y="7043"/>
                    <a:pt x="776" y="6717"/>
                  </a:cubicBezTo>
                  <a:cubicBezTo>
                    <a:pt x="4" y="6392"/>
                    <a:pt x="-216" y="5741"/>
                    <a:pt x="225" y="4766"/>
                  </a:cubicBezTo>
                  <a:cubicBezTo>
                    <a:pt x="666" y="3790"/>
                    <a:pt x="1768" y="2488"/>
                    <a:pt x="3311" y="1513"/>
                  </a:cubicBezTo>
                  <a:cubicBezTo>
                    <a:pt x="4853" y="537"/>
                    <a:pt x="6837" y="-114"/>
                    <a:pt x="8600" y="16"/>
                  </a:cubicBezTo>
                  <a:cubicBezTo>
                    <a:pt x="10364" y="146"/>
                    <a:pt x="11906" y="1057"/>
                    <a:pt x="13780" y="3009"/>
                  </a:cubicBezTo>
                  <a:cubicBezTo>
                    <a:pt x="15653" y="4961"/>
                    <a:pt x="17857" y="7953"/>
                    <a:pt x="19180" y="11206"/>
                  </a:cubicBezTo>
                  <a:cubicBezTo>
                    <a:pt x="20502" y="14459"/>
                    <a:pt x="20943" y="17973"/>
                    <a:pt x="21384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9709150" y="6635750"/>
              <a:ext cx="1714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80"/>
                    <a:pt x="18933" y="360"/>
                    <a:pt x="17467" y="1260"/>
                  </a:cubicBezTo>
                  <a:cubicBezTo>
                    <a:pt x="16000" y="2160"/>
                    <a:pt x="14400" y="3780"/>
                    <a:pt x="11467" y="7290"/>
                  </a:cubicBezTo>
                  <a:cubicBezTo>
                    <a:pt x="8533" y="10800"/>
                    <a:pt x="4267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988549" y="6360806"/>
              <a:ext cx="146051" cy="19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210"/>
                  </a:moveTo>
                  <a:cubicBezTo>
                    <a:pt x="1878" y="-25"/>
                    <a:pt x="3757" y="-260"/>
                    <a:pt x="5635" y="679"/>
                  </a:cubicBezTo>
                  <a:cubicBezTo>
                    <a:pt x="7513" y="1618"/>
                    <a:pt x="9391" y="3731"/>
                    <a:pt x="8922" y="6314"/>
                  </a:cubicBezTo>
                  <a:cubicBezTo>
                    <a:pt x="8452" y="8897"/>
                    <a:pt x="5635" y="11949"/>
                    <a:pt x="3600" y="14062"/>
                  </a:cubicBezTo>
                  <a:cubicBezTo>
                    <a:pt x="1565" y="16175"/>
                    <a:pt x="313" y="17349"/>
                    <a:pt x="939" y="17936"/>
                  </a:cubicBezTo>
                  <a:cubicBezTo>
                    <a:pt x="1565" y="18523"/>
                    <a:pt x="4070" y="18523"/>
                    <a:pt x="7826" y="18992"/>
                  </a:cubicBezTo>
                  <a:cubicBezTo>
                    <a:pt x="11583" y="19462"/>
                    <a:pt x="16591" y="20401"/>
                    <a:pt x="21600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234016" y="7595095"/>
              <a:ext cx="276558" cy="42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38" fill="norm" stroke="1" extrusionOk="0">
                  <a:moveTo>
                    <a:pt x="330" y="8357"/>
                  </a:moveTo>
                  <a:cubicBezTo>
                    <a:pt x="165" y="11580"/>
                    <a:pt x="0" y="14804"/>
                    <a:pt x="0" y="16739"/>
                  </a:cubicBezTo>
                  <a:cubicBezTo>
                    <a:pt x="0" y="18673"/>
                    <a:pt x="165" y="19318"/>
                    <a:pt x="330" y="17545"/>
                  </a:cubicBezTo>
                  <a:cubicBezTo>
                    <a:pt x="495" y="15771"/>
                    <a:pt x="660" y="11580"/>
                    <a:pt x="742" y="8733"/>
                  </a:cubicBezTo>
                  <a:cubicBezTo>
                    <a:pt x="824" y="5885"/>
                    <a:pt x="824" y="4380"/>
                    <a:pt x="1072" y="3413"/>
                  </a:cubicBezTo>
                  <a:cubicBezTo>
                    <a:pt x="1319" y="2446"/>
                    <a:pt x="1814" y="2016"/>
                    <a:pt x="2473" y="2016"/>
                  </a:cubicBezTo>
                  <a:cubicBezTo>
                    <a:pt x="3133" y="2016"/>
                    <a:pt x="3957" y="2446"/>
                    <a:pt x="5524" y="4380"/>
                  </a:cubicBezTo>
                  <a:cubicBezTo>
                    <a:pt x="7090" y="6315"/>
                    <a:pt x="9398" y="9754"/>
                    <a:pt x="11212" y="12709"/>
                  </a:cubicBezTo>
                  <a:cubicBezTo>
                    <a:pt x="13026" y="15664"/>
                    <a:pt x="14345" y="18136"/>
                    <a:pt x="15417" y="19586"/>
                  </a:cubicBezTo>
                  <a:cubicBezTo>
                    <a:pt x="16489" y="21037"/>
                    <a:pt x="17313" y="21467"/>
                    <a:pt x="17973" y="21306"/>
                  </a:cubicBezTo>
                  <a:cubicBezTo>
                    <a:pt x="18632" y="21145"/>
                    <a:pt x="19127" y="20392"/>
                    <a:pt x="19704" y="18189"/>
                  </a:cubicBezTo>
                  <a:cubicBezTo>
                    <a:pt x="20281" y="15986"/>
                    <a:pt x="20940" y="12333"/>
                    <a:pt x="21270" y="9377"/>
                  </a:cubicBezTo>
                  <a:cubicBezTo>
                    <a:pt x="21600" y="6422"/>
                    <a:pt x="21600" y="4166"/>
                    <a:pt x="21435" y="2607"/>
                  </a:cubicBezTo>
                  <a:cubicBezTo>
                    <a:pt x="21270" y="1049"/>
                    <a:pt x="20940" y="189"/>
                    <a:pt x="20611" y="28"/>
                  </a:cubicBezTo>
                  <a:cubicBezTo>
                    <a:pt x="20281" y="-133"/>
                    <a:pt x="19951" y="404"/>
                    <a:pt x="19951" y="1210"/>
                  </a:cubicBezTo>
                  <a:cubicBezTo>
                    <a:pt x="19951" y="2016"/>
                    <a:pt x="20281" y="3091"/>
                    <a:pt x="20611" y="4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546963" y="7774355"/>
              <a:ext cx="103092" cy="19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0758" fill="norm" stroke="1" extrusionOk="0">
                  <a:moveTo>
                    <a:pt x="16049" y="2518"/>
                  </a:moveTo>
                  <a:cubicBezTo>
                    <a:pt x="14753" y="1609"/>
                    <a:pt x="13457" y="699"/>
                    <a:pt x="11729" y="245"/>
                  </a:cubicBezTo>
                  <a:cubicBezTo>
                    <a:pt x="10001" y="-210"/>
                    <a:pt x="7841" y="-210"/>
                    <a:pt x="5465" y="1836"/>
                  </a:cubicBezTo>
                  <a:cubicBezTo>
                    <a:pt x="3089" y="3883"/>
                    <a:pt x="497" y="7975"/>
                    <a:pt x="65" y="11272"/>
                  </a:cubicBezTo>
                  <a:cubicBezTo>
                    <a:pt x="-367" y="14569"/>
                    <a:pt x="1361" y="17070"/>
                    <a:pt x="4817" y="18775"/>
                  </a:cubicBezTo>
                  <a:cubicBezTo>
                    <a:pt x="8273" y="20481"/>
                    <a:pt x="13457" y="21390"/>
                    <a:pt x="16697" y="20253"/>
                  </a:cubicBezTo>
                  <a:cubicBezTo>
                    <a:pt x="19937" y="19116"/>
                    <a:pt x="21233" y="15933"/>
                    <a:pt x="21017" y="12295"/>
                  </a:cubicBezTo>
                  <a:cubicBezTo>
                    <a:pt x="20801" y="8657"/>
                    <a:pt x="19073" y="4565"/>
                    <a:pt x="17345" y="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651000" y="7721599"/>
              <a:ext cx="127000" cy="23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4014"/>
                  </a:moveTo>
                  <a:cubicBezTo>
                    <a:pt x="5760" y="5735"/>
                    <a:pt x="11520" y="7455"/>
                    <a:pt x="14940" y="10131"/>
                  </a:cubicBezTo>
                  <a:cubicBezTo>
                    <a:pt x="18360" y="12807"/>
                    <a:pt x="19440" y="16439"/>
                    <a:pt x="19440" y="18637"/>
                  </a:cubicBezTo>
                  <a:cubicBezTo>
                    <a:pt x="19440" y="20835"/>
                    <a:pt x="18360" y="21600"/>
                    <a:pt x="17460" y="21504"/>
                  </a:cubicBezTo>
                  <a:cubicBezTo>
                    <a:pt x="16560" y="21409"/>
                    <a:pt x="15840" y="20453"/>
                    <a:pt x="15300" y="17490"/>
                  </a:cubicBezTo>
                  <a:cubicBezTo>
                    <a:pt x="14760" y="14527"/>
                    <a:pt x="14400" y="9558"/>
                    <a:pt x="15480" y="6308"/>
                  </a:cubicBezTo>
                  <a:cubicBezTo>
                    <a:pt x="16560" y="3058"/>
                    <a:pt x="19080" y="15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919287" y="7525692"/>
              <a:ext cx="106363" cy="44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55" fill="norm" stroke="1" extrusionOk="0">
                  <a:moveTo>
                    <a:pt x="17470" y="563"/>
                  </a:moveTo>
                  <a:cubicBezTo>
                    <a:pt x="15776" y="259"/>
                    <a:pt x="14082" y="-45"/>
                    <a:pt x="12388" y="6"/>
                  </a:cubicBezTo>
                  <a:cubicBezTo>
                    <a:pt x="10694" y="56"/>
                    <a:pt x="9000" y="462"/>
                    <a:pt x="6882" y="1983"/>
                  </a:cubicBezTo>
                  <a:cubicBezTo>
                    <a:pt x="4764" y="3504"/>
                    <a:pt x="2223" y="6141"/>
                    <a:pt x="953" y="8930"/>
                  </a:cubicBezTo>
                  <a:cubicBezTo>
                    <a:pt x="-318" y="11718"/>
                    <a:pt x="-318" y="14659"/>
                    <a:pt x="953" y="16738"/>
                  </a:cubicBezTo>
                  <a:cubicBezTo>
                    <a:pt x="2223" y="18817"/>
                    <a:pt x="4764" y="20034"/>
                    <a:pt x="8364" y="20693"/>
                  </a:cubicBezTo>
                  <a:cubicBezTo>
                    <a:pt x="11964" y="21352"/>
                    <a:pt x="16623" y="21454"/>
                    <a:pt x="21282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082800" y="7659983"/>
              <a:ext cx="247650" cy="20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20751"/>
                  </a:moveTo>
                  <a:cubicBezTo>
                    <a:pt x="1477" y="17261"/>
                    <a:pt x="2954" y="13770"/>
                    <a:pt x="3877" y="10933"/>
                  </a:cubicBezTo>
                  <a:cubicBezTo>
                    <a:pt x="4800" y="8097"/>
                    <a:pt x="5169" y="5915"/>
                    <a:pt x="5446" y="4170"/>
                  </a:cubicBezTo>
                  <a:cubicBezTo>
                    <a:pt x="5723" y="2424"/>
                    <a:pt x="5908" y="1115"/>
                    <a:pt x="5815" y="1115"/>
                  </a:cubicBezTo>
                  <a:cubicBezTo>
                    <a:pt x="5723" y="1115"/>
                    <a:pt x="5354" y="2424"/>
                    <a:pt x="5262" y="5042"/>
                  </a:cubicBezTo>
                  <a:cubicBezTo>
                    <a:pt x="5169" y="7661"/>
                    <a:pt x="5354" y="11588"/>
                    <a:pt x="5815" y="14315"/>
                  </a:cubicBezTo>
                  <a:cubicBezTo>
                    <a:pt x="6277" y="17042"/>
                    <a:pt x="7015" y="18570"/>
                    <a:pt x="7846" y="19115"/>
                  </a:cubicBezTo>
                  <a:cubicBezTo>
                    <a:pt x="8677" y="19661"/>
                    <a:pt x="9600" y="19224"/>
                    <a:pt x="10708" y="16824"/>
                  </a:cubicBezTo>
                  <a:cubicBezTo>
                    <a:pt x="11815" y="14424"/>
                    <a:pt x="13108" y="10061"/>
                    <a:pt x="13846" y="7333"/>
                  </a:cubicBezTo>
                  <a:cubicBezTo>
                    <a:pt x="14585" y="4606"/>
                    <a:pt x="14769" y="3515"/>
                    <a:pt x="14954" y="2315"/>
                  </a:cubicBezTo>
                  <a:cubicBezTo>
                    <a:pt x="15138" y="1115"/>
                    <a:pt x="15323" y="-194"/>
                    <a:pt x="15415" y="24"/>
                  </a:cubicBezTo>
                  <a:cubicBezTo>
                    <a:pt x="15508" y="242"/>
                    <a:pt x="15508" y="1988"/>
                    <a:pt x="16154" y="5479"/>
                  </a:cubicBezTo>
                  <a:cubicBezTo>
                    <a:pt x="16800" y="8970"/>
                    <a:pt x="18092" y="14206"/>
                    <a:pt x="19108" y="17151"/>
                  </a:cubicBezTo>
                  <a:cubicBezTo>
                    <a:pt x="20123" y="20097"/>
                    <a:pt x="20862" y="20751"/>
                    <a:pt x="21600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2362199" y="7899399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2609331" y="7677150"/>
              <a:ext cx="337069" cy="12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57" fill="norm" stroke="1" extrusionOk="0">
                  <a:moveTo>
                    <a:pt x="2851" y="0"/>
                  </a:moveTo>
                  <a:cubicBezTo>
                    <a:pt x="3522" y="1416"/>
                    <a:pt x="4192" y="2833"/>
                    <a:pt x="4595" y="5489"/>
                  </a:cubicBezTo>
                  <a:cubicBezTo>
                    <a:pt x="4997" y="8144"/>
                    <a:pt x="5131" y="12039"/>
                    <a:pt x="4662" y="15049"/>
                  </a:cubicBezTo>
                  <a:cubicBezTo>
                    <a:pt x="4192" y="18059"/>
                    <a:pt x="3119" y="20184"/>
                    <a:pt x="2247" y="20892"/>
                  </a:cubicBezTo>
                  <a:cubicBezTo>
                    <a:pt x="1375" y="21600"/>
                    <a:pt x="704" y="20892"/>
                    <a:pt x="302" y="18767"/>
                  </a:cubicBezTo>
                  <a:cubicBezTo>
                    <a:pt x="-101" y="16643"/>
                    <a:pt x="-235" y="13102"/>
                    <a:pt x="771" y="9915"/>
                  </a:cubicBezTo>
                  <a:cubicBezTo>
                    <a:pt x="1777" y="6728"/>
                    <a:pt x="3924" y="3895"/>
                    <a:pt x="7211" y="2479"/>
                  </a:cubicBezTo>
                  <a:cubicBezTo>
                    <a:pt x="10498" y="1062"/>
                    <a:pt x="14925" y="1062"/>
                    <a:pt x="17474" y="885"/>
                  </a:cubicBezTo>
                  <a:cubicBezTo>
                    <a:pt x="20023" y="708"/>
                    <a:pt x="20694" y="354"/>
                    <a:pt x="213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901949" y="7460738"/>
              <a:ext cx="165101" cy="16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2527"/>
                  </a:moveTo>
                  <a:cubicBezTo>
                    <a:pt x="831" y="1434"/>
                    <a:pt x="1662" y="340"/>
                    <a:pt x="3046" y="66"/>
                  </a:cubicBezTo>
                  <a:cubicBezTo>
                    <a:pt x="4431" y="-207"/>
                    <a:pt x="6369" y="340"/>
                    <a:pt x="7892" y="2254"/>
                  </a:cubicBezTo>
                  <a:cubicBezTo>
                    <a:pt x="9415" y="4168"/>
                    <a:pt x="10523" y="7449"/>
                    <a:pt x="9692" y="10320"/>
                  </a:cubicBezTo>
                  <a:cubicBezTo>
                    <a:pt x="8862" y="13190"/>
                    <a:pt x="6092" y="15651"/>
                    <a:pt x="4292" y="17428"/>
                  </a:cubicBezTo>
                  <a:cubicBezTo>
                    <a:pt x="2492" y="19206"/>
                    <a:pt x="1662" y="20299"/>
                    <a:pt x="1938" y="20846"/>
                  </a:cubicBezTo>
                  <a:cubicBezTo>
                    <a:pt x="2215" y="21393"/>
                    <a:pt x="3600" y="21393"/>
                    <a:pt x="7062" y="20983"/>
                  </a:cubicBezTo>
                  <a:cubicBezTo>
                    <a:pt x="10523" y="20573"/>
                    <a:pt x="16062" y="19752"/>
                    <a:pt x="21600" y="18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028949" y="7410450"/>
              <a:ext cx="119635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4547" y="0"/>
                  </a:moveTo>
                  <a:cubicBezTo>
                    <a:pt x="7579" y="1317"/>
                    <a:pt x="10611" y="2634"/>
                    <a:pt x="14021" y="4522"/>
                  </a:cubicBezTo>
                  <a:cubicBezTo>
                    <a:pt x="17432" y="6410"/>
                    <a:pt x="21221" y="8868"/>
                    <a:pt x="21411" y="11459"/>
                  </a:cubicBezTo>
                  <a:cubicBezTo>
                    <a:pt x="21600" y="14049"/>
                    <a:pt x="18189" y="16771"/>
                    <a:pt x="14021" y="18483"/>
                  </a:cubicBezTo>
                  <a:cubicBezTo>
                    <a:pt x="9853" y="20195"/>
                    <a:pt x="4926" y="208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632200" y="7410450"/>
              <a:ext cx="254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986"/>
                    <a:pt x="3600" y="7971"/>
                    <a:pt x="7200" y="11571"/>
                  </a:cubicBezTo>
                  <a:cubicBezTo>
                    <a:pt x="10800" y="15171"/>
                    <a:pt x="16200" y="183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3478671" y="7816850"/>
              <a:ext cx="420229" cy="2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386" fill="norm" stroke="1" extrusionOk="0">
                  <a:moveTo>
                    <a:pt x="1360" y="9969"/>
                  </a:moveTo>
                  <a:cubicBezTo>
                    <a:pt x="709" y="11631"/>
                    <a:pt x="58" y="13292"/>
                    <a:pt x="3" y="15785"/>
                  </a:cubicBezTo>
                  <a:cubicBezTo>
                    <a:pt x="-51" y="18277"/>
                    <a:pt x="492" y="21600"/>
                    <a:pt x="2825" y="19938"/>
                  </a:cubicBezTo>
                  <a:cubicBezTo>
                    <a:pt x="5159" y="18277"/>
                    <a:pt x="9284" y="11631"/>
                    <a:pt x="12703" y="7477"/>
                  </a:cubicBezTo>
                  <a:cubicBezTo>
                    <a:pt x="16122" y="3323"/>
                    <a:pt x="18835" y="1662"/>
                    <a:pt x="215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360704" y="8083499"/>
              <a:ext cx="252447" cy="15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42" fill="norm" stroke="1" extrusionOk="0">
                  <a:moveTo>
                    <a:pt x="5268" y="6919"/>
                  </a:moveTo>
                  <a:cubicBezTo>
                    <a:pt x="5088" y="10375"/>
                    <a:pt x="4908" y="13831"/>
                    <a:pt x="4458" y="16279"/>
                  </a:cubicBezTo>
                  <a:cubicBezTo>
                    <a:pt x="4008" y="18727"/>
                    <a:pt x="3288" y="20167"/>
                    <a:pt x="2478" y="20743"/>
                  </a:cubicBezTo>
                  <a:cubicBezTo>
                    <a:pt x="1668" y="21319"/>
                    <a:pt x="768" y="21031"/>
                    <a:pt x="318" y="20167"/>
                  </a:cubicBezTo>
                  <a:cubicBezTo>
                    <a:pt x="-132" y="19303"/>
                    <a:pt x="-132" y="17863"/>
                    <a:pt x="498" y="14983"/>
                  </a:cubicBezTo>
                  <a:cubicBezTo>
                    <a:pt x="1128" y="12103"/>
                    <a:pt x="2388" y="7783"/>
                    <a:pt x="5178" y="4903"/>
                  </a:cubicBezTo>
                  <a:cubicBezTo>
                    <a:pt x="7968" y="2023"/>
                    <a:pt x="12288" y="583"/>
                    <a:pt x="15258" y="151"/>
                  </a:cubicBezTo>
                  <a:cubicBezTo>
                    <a:pt x="18228" y="-281"/>
                    <a:pt x="19848" y="295"/>
                    <a:pt x="21468" y="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600450" y="7895166"/>
              <a:ext cx="311150" cy="32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6691"/>
                  </a:moveTo>
                  <a:cubicBezTo>
                    <a:pt x="147" y="17392"/>
                    <a:pt x="294" y="18094"/>
                    <a:pt x="588" y="19075"/>
                  </a:cubicBezTo>
                  <a:cubicBezTo>
                    <a:pt x="882" y="20057"/>
                    <a:pt x="1322" y="21319"/>
                    <a:pt x="1543" y="21460"/>
                  </a:cubicBezTo>
                  <a:cubicBezTo>
                    <a:pt x="1763" y="21600"/>
                    <a:pt x="1763" y="20618"/>
                    <a:pt x="1763" y="17883"/>
                  </a:cubicBezTo>
                  <a:cubicBezTo>
                    <a:pt x="1763" y="15148"/>
                    <a:pt x="1763" y="10660"/>
                    <a:pt x="1763" y="8065"/>
                  </a:cubicBezTo>
                  <a:cubicBezTo>
                    <a:pt x="1763" y="5470"/>
                    <a:pt x="1763" y="4769"/>
                    <a:pt x="1616" y="3857"/>
                  </a:cubicBezTo>
                  <a:cubicBezTo>
                    <a:pt x="1469" y="2945"/>
                    <a:pt x="1176" y="1823"/>
                    <a:pt x="1469" y="1192"/>
                  </a:cubicBezTo>
                  <a:cubicBezTo>
                    <a:pt x="1763" y="561"/>
                    <a:pt x="2645" y="421"/>
                    <a:pt x="5584" y="281"/>
                  </a:cubicBezTo>
                  <a:cubicBezTo>
                    <a:pt x="8522" y="140"/>
                    <a:pt x="13518" y="0"/>
                    <a:pt x="16531" y="0"/>
                  </a:cubicBezTo>
                  <a:cubicBezTo>
                    <a:pt x="19543" y="0"/>
                    <a:pt x="20571" y="140"/>
                    <a:pt x="21600" y="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696200" y="8018587"/>
              <a:ext cx="101101" cy="12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44" fill="norm" stroke="1" extrusionOk="0">
                  <a:moveTo>
                    <a:pt x="1218" y="3376"/>
                  </a:moveTo>
                  <a:cubicBezTo>
                    <a:pt x="2982" y="2331"/>
                    <a:pt x="4745" y="1286"/>
                    <a:pt x="6728" y="589"/>
                  </a:cubicBezTo>
                  <a:cubicBezTo>
                    <a:pt x="8712" y="-108"/>
                    <a:pt x="10916" y="-456"/>
                    <a:pt x="12900" y="1112"/>
                  </a:cubicBezTo>
                  <a:cubicBezTo>
                    <a:pt x="14884" y="2679"/>
                    <a:pt x="16647" y="6163"/>
                    <a:pt x="15765" y="9125"/>
                  </a:cubicBezTo>
                  <a:cubicBezTo>
                    <a:pt x="14884" y="12086"/>
                    <a:pt x="11357" y="14525"/>
                    <a:pt x="7831" y="16441"/>
                  </a:cubicBezTo>
                  <a:cubicBezTo>
                    <a:pt x="4304" y="18357"/>
                    <a:pt x="777" y="19750"/>
                    <a:pt x="116" y="20447"/>
                  </a:cubicBezTo>
                  <a:cubicBezTo>
                    <a:pt x="-545" y="21144"/>
                    <a:pt x="1659" y="21144"/>
                    <a:pt x="5626" y="21144"/>
                  </a:cubicBezTo>
                  <a:cubicBezTo>
                    <a:pt x="9594" y="21144"/>
                    <a:pt x="15324" y="21144"/>
                    <a:pt x="21055" y="21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867150" y="8039100"/>
              <a:ext cx="25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943350" y="802640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829050" y="7956550"/>
              <a:ext cx="1460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114800" y="78041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267200" y="7581630"/>
              <a:ext cx="292100" cy="24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5095"/>
                  </a:moveTo>
                  <a:cubicBezTo>
                    <a:pt x="0" y="6034"/>
                    <a:pt x="0" y="6973"/>
                    <a:pt x="470" y="7631"/>
                  </a:cubicBezTo>
                  <a:cubicBezTo>
                    <a:pt x="939" y="8288"/>
                    <a:pt x="1878" y="8664"/>
                    <a:pt x="3365" y="8570"/>
                  </a:cubicBezTo>
                  <a:cubicBezTo>
                    <a:pt x="4852" y="8476"/>
                    <a:pt x="6887" y="7913"/>
                    <a:pt x="8374" y="6692"/>
                  </a:cubicBezTo>
                  <a:cubicBezTo>
                    <a:pt x="9861" y="5471"/>
                    <a:pt x="10800" y="3593"/>
                    <a:pt x="11113" y="2184"/>
                  </a:cubicBezTo>
                  <a:cubicBezTo>
                    <a:pt x="11426" y="775"/>
                    <a:pt x="11113" y="-164"/>
                    <a:pt x="9626" y="24"/>
                  </a:cubicBezTo>
                  <a:cubicBezTo>
                    <a:pt x="8139" y="212"/>
                    <a:pt x="5478" y="1526"/>
                    <a:pt x="3757" y="3968"/>
                  </a:cubicBezTo>
                  <a:cubicBezTo>
                    <a:pt x="2035" y="6410"/>
                    <a:pt x="1252" y="9979"/>
                    <a:pt x="1252" y="12890"/>
                  </a:cubicBezTo>
                  <a:cubicBezTo>
                    <a:pt x="1252" y="15801"/>
                    <a:pt x="2035" y="18055"/>
                    <a:pt x="4148" y="19464"/>
                  </a:cubicBezTo>
                  <a:cubicBezTo>
                    <a:pt x="6261" y="20873"/>
                    <a:pt x="9704" y="21436"/>
                    <a:pt x="12835" y="21342"/>
                  </a:cubicBezTo>
                  <a:cubicBezTo>
                    <a:pt x="15965" y="21248"/>
                    <a:pt x="18783" y="20497"/>
                    <a:pt x="21600" y="19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425950" y="725805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592229" y="7143750"/>
              <a:ext cx="62321" cy="21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14" fill="norm" stroke="1" extrusionOk="0">
                  <a:moveTo>
                    <a:pt x="21199" y="0"/>
                  </a:moveTo>
                  <a:cubicBezTo>
                    <a:pt x="17599" y="424"/>
                    <a:pt x="13999" y="847"/>
                    <a:pt x="10399" y="3176"/>
                  </a:cubicBezTo>
                  <a:cubicBezTo>
                    <a:pt x="6799" y="5506"/>
                    <a:pt x="3199" y="9741"/>
                    <a:pt x="1399" y="12494"/>
                  </a:cubicBezTo>
                  <a:cubicBezTo>
                    <a:pt x="-401" y="15247"/>
                    <a:pt x="-401" y="16518"/>
                    <a:pt x="1039" y="17894"/>
                  </a:cubicBezTo>
                  <a:cubicBezTo>
                    <a:pt x="2479" y="19271"/>
                    <a:pt x="5359" y="20753"/>
                    <a:pt x="8959" y="21176"/>
                  </a:cubicBezTo>
                  <a:cubicBezTo>
                    <a:pt x="12559" y="21600"/>
                    <a:pt x="16879" y="20965"/>
                    <a:pt x="21199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677568" y="7161113"/>
              <a:ext cx="142082" cy="16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55" fill="norm" stroke="1" extrusionOk="0">
                  <a:moveTo>
                    <a:pt x="357" y="9125"/>
                  </a:moveTo>
                  <a:cubicBezTo>
                    <a:pt x="357" y="7505"/>
                    <a:pt x="357" y="5885"/>
                    <a:pt x="198" y="4265"/>
                  </a:cubicBezTo>
                  <a:cubicBezTo>
                    <a:pt x="40" y="2645"/>
                    <a:pt x="-278" y="1025"/>
                    <a:pt x="516" y="350"/>
                  </a:cubicBezTo>
                  <a:cubicBezTo>
                    <a:pt x="1310" y="-325"/>
                    <a:pt x="3216" y="-55"/>
                    <a:pt x="5122" y="1430"/>
                  </a:cubicBezTo>
                  <a:cubicBezTo>
                    <a:pt x="7028" y="2915"/>
                    <a:pt x="8934" y="5615"/>
                    <a:pt x="9410" y="8855"/>
                  </a:cubicBezTo>
                  <a:cubicBezTo>
                    <a:pt x="9887" y="12095"/>
                    <a:pt x="8934" y="15875"/>
                    <a:pt x="7822" y="18170"/>
                  </a:cubicBezTo>
                  <a:cubicBezTo>
                    <a:pt x="6710" y="20465"/>
                    <a:pt x="5440" y="21275"/>
                    <a:pt x="4804" y="21005"/>
                  </a:cubicBezTo>
                  <a:cubicBezTo>
                    <a:pt x="4169" y="20735"/>
                    <a:pt x="4169" y="19385"/>
                    <a:pt x="5598" y="16820"/>
                  </a:cubicBezTo>
                  <a:cubicBezTo>
                    <a:pt x="7028" y="14255"/>
                    <a:pt x="9887" y="10475"/>
                    <a:pt x="11951" y="7775"/>
                  </a:cubicBezTo>
                  <a:cubicBezTo>
                    <a:pt x="14016" y="5075"/>
                    <a:pt x="15287" y="3455"/>
                    <a:pt x="15922" y="3455"/>
                  </a:cubicBezTo>
                  <a:cubicBezTo>
                    <a:pt x="16557" y="3455"/>
                    <a:pt x="16557" y="5075"/>
                    <a:pt x="16716" y="7235"/>
                  </a:cubicBezTo>
                  <a:cubicBezTo>
                    <a:pt x="16875" y="9395"/>
                    <a:pt x="17193" y="12095"/>
                    <a:pt x="17987" y="13850"/>
                  </a:cubicBezTo>
                  <a:cubicBezTo>
                    <a:pt x="18781" y="15605"/>
                    <a:pt x="20051" y="16415"/>
                    <a:pt x="21322" y="17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864099" y="72644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003799" y="7147983"/>
              <a:ext cx="171451" cy="14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16971"/>
                  </a:moveTo>
                  <a:cubicBezTo>
                    <a:pt x="1867" y="13886"/>
                    <a:pt x="3733" y="10800"/>
                    <a:pt x="4933" y="8486"/>
                  </a:cubicBezTo>
                  <a:cubicBezTo>
                    <a:pt x="6133" y="6171"/>
                    <a:pt x="6667" y="4629"/>
                    <a:pt x="6933" y="3086"/>
                  </a:cubicBezTo>
                  <a:cubicBezTo>
                    <a:pt x="7200" y="1543"/>
                    <a:pt x="7200" y="0"/>
                    <a:pt x="6933" y="0"/>
                  </a:cubicBezTo>
                  <a:cubicBezTo>
                    <a:pt x="6667" y="0"/>
                    <a:pt x="6133" y="1543"/>
                    <a:pt x="5600" y="4011"/>
                  </a:cubicBezTo>
                  <a:cubicBezTo>
                    <a:pt x="5067" y="6480"/>
                    <a:pt x="4533" y="9874"/>
                    <a:pt x="4400" y="12960"/>
                  </a:cubicBezTo>
                  <a:cubicBezTo>
                    <a:pt x="4267" y="16046"/>
                    <a:pt x="4533" y="18823"/>
                    <a:pt x="5333" y="20211"/>
                  </a:cubicBezTo>
                  <a:cubicBezTo>
                    <a:pt x="6133" y="21600"/>
                    <a:pt x="7467" y="21600"/>
                    <a:pt x="9467" y="18977"/>
                  </a:cubicBezTo>
                  <a:cubicBezTo>
                    <a:pt x="11467" y="16354"/>
                    <a:pt x="14133" y="11109"/>
                    <a:pt x="15867" y="7560"/>
                  </a:cubicBezTo>
                  <a:cubicBezTo>
                    <a:pt x="17600" y="4011"/>
                    <a:pt x="18400" y="2160"/>
                    <a:pt x="18933" y="2006"/>
                  </a:cubicBezTo>
                  <a:cubicBezTo>
                    <a:pt x="19467" y="1851"/>
                    <a:pt x="19733" y="3394"/>
                    <a:pt x="20133" y="6326"/>
                  </a:cubicBezTo>
                  <a:cubicBezTo>
                    <a:pt x="20533" y="9257"/>
                    <a:pt x="21067" y="13577"/>
                    <a:pt x="21600" y="17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213350" y="7092950"/>
              <a:ext cx="81102" cy="1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76" fill="norm" stroke="1" extrusionOk="0">
                  <a:moveTo>
                    <a:pt x="0" y="0"/>
                  </a:moveTo>
                  <a:cubicBezTo>
                    <a:pt x="7200" y="3906"/>
                    <a:pt x="14400" y="7813"/>
                    <a:pt x="18000" y="10915"/>
                  </a:cubicBezTo>
                  <a:cubicBezTo>
                    <a:pt x="21600" y="14017"/>
                    <a:pt x="21600" y="16315"/>
                    <a:pt x="20769" y="18038"/>
                  </a:cubicBezTo>
                  <a:cubicBezTo>
                    <a:pt x="19938" y="19762"/>
                    <a:pt x="18277" y="20911"/>
                    <a:pt x="15785" y="21255"/>
                  </a:cubicBezTo>
                  <a:cubicBezTo>
                    <a:pt x="13292" y="21600"/>
                    <a:pt x="9969" y="21140"/>
                    <a:pt x="6646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5267086" y="6915150"/>
              <a:ext cx="155815" cy="16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62" fill="norm" stroke="1" extrusionOk="0">
                  <a:moveTo>
                    <a:pt x="3056" y="0"/>
                  </a:moveTo>
                  <a:cubicBezTo>
                    <a:pt x="4496" y="554"/>
                    <a:pt x="5936" y="1108"/>
                    <a:pt x="7088" y="2631"/>
                  </a:cubicBezTo>
                  <a:cubicBezTo>
                    <a:pt x="8240" y="4154"/>
                    <a:pt x="9104" y="6646"/>
                    <a:pt x="8096" y="9415"/>
                  </a:cubicBezTo>
                  <a:cubicBezTo>
                    <a:pt x="7088" y="12185"/>
                    <a:pt x="4208" y="15231"/>
                    <a:pt x="2336" y="17308"/>
                  </a:cubicBezTo>
                  <a:cubicBezTo>
                    <a:pt x="464" y="19385"/>
                    <a:pt x="-400" y="20492"/>
                    <a:pt x="176" y="21046"/>
                  </a:cubicBezTo>
                  <a:cubicBezTo>
                    <a:pt x="752" y="21600"/>
                    <a:pt x="2768" y="21600"/>
                    <a:pt x="6512" y="21046"/>
                  </a:cubicBezTo>
                  <a:cubicBezTo>
                    <a:pt x="10256" y="20492"/>
                    <a:pt x="15728" y="19385"/>
                    <a:pt x="2120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4610100" y="7397750"/>
              <a:ext cx="7048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1" y="19800"/>
                    <a:pt x="3762" y="18000"/>
                    <a:pt x="6130" y="15750"/>
                  </a:cubicBezTo>
                  <a:cubicBezTo>
                    <a:pt x="8497" y="13500"/>
                    <a:pt x="11351" y="10800"/>
                    <a:pt x="14011" y="8100"/>
                  </a:cubicBezTo>
                  <a:cubicBezTo>
                    <a:pt x="16670" y="5400"/>
                    <a:pt x="1913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813300" y="7548929"/>
              <a:ext cx="209550" cy="10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2786"/>
                  </a:moveTo>
                  <a:cubicBezTo>
                    <a:pt x="873" y="1515"/>
                    <a:pt x="1745" y="245"/>
                    <a:pt x="3273" y="33"/>
                  </a:cubicBezTo>
                  <a:cubicBezTo>
                    <a:pt x="4800" y="-179"/>
                    <a:pt x="6982" y="668"/>
                    <a:pt x="8400" y="1939"/>
                  </a:cubicBezTo>
                  <a:cubicBezTo>
                    <a:pt x="9818" y="3209"/>
                    <a:pt x="10473" y="4903"/>
                    <a:pt x="9927" y="7445"/>
                  </a:cubicBezTo>
                  <a:cubicBezTo>
                    <a:pt x="9382" y="9986"/>
                    <a:pt x="7636" y="13374"/>
                    <a:pt x="6000" y="15915"/>
                  </a:cubicBezTo>
                  <a:cubicBezTo>
                    <a:pt x="4364" y="18456"/>
                    <a:pt x="2836" y="20150"/>
                    <a:pt x="3382" y="20786"/>
                  </a:cubicBezTo>
                  <a:cubicBezTo>
                    <a:pt x="3927" y="21421"/>
                    <a:pt x="6545" y="20997"/>
                    <a:pt x="9927" y="20150"/>
                  </a:cubicBezTo>
                  <a:cubicBezTo>
                    <a:pt x="13309" y="19303"/>
                    <a:pt x="17455" y="18033"/>
                    <a:pt x="21600" y="16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5021630" y="7543800"/>
              <a:ext cx="210770" cy="10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33" fill="norm" stroke="1" extrusionOk="0">
                  <a:moveTo>
                    <a:pt x="6604" y="3888"/>
                  </a:moveTo>
                  <a:cubicBezTo>
                    <a:pt x="6388" y="8208"/>
                    <a:pt x="6172" y="12528"/>
                    <a:pt x="5740" y="15552"/>
                  </a:cubicBezTo>
                  <a:cubicBezTo>
                    <a:pt x="5308" y="18576"/>
                    <a:pt x="4660" y="20304"/>
                    <a:pt x="3796" y="20952"/>
                  </a:cubicBezTo>
                  <a:cubicBezTo>
                    <a:pt x="2932" y="21600"/>
                    <a:pt x="1852" y="21168"/>
                    <a:pt x="1096" y="19224"/>
                  </a:cubicBezTo>
                  <a:cubicBezTo>
                    <a:pt x="340" y="17280"/>
                    <a:pt x="-92" y="13824"/>
                    <a:pt x="16" y="11232"/>
                  </a:cubicBezTo>
                  <a:cubicBezTo>
                    <a:pt x="124" y="8640"/>
                    <a:pt x="772" y="6912"/>
                    <a:pt x="3796" y="5400"/>
                  </a:cubicBezTo>
                  <a:cubicBezTo>
                    <a:pt x="6820" y="3888"/>
                    <a:pt x="12220" y="2592"/>
                    <a:pt x="15568" y="1728"/>
                  </a:cubicBezTo>
                  <a:cubicBezTo>
                    <a:pt x="18916" y="864"/>
                    <a:pt x="20212" y="432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5251449" y="7443522"/>
              <a:ext cx="152401" cy="11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5447"/>
                  </a:moveTo>
                  <a:cubicBezTo>
                    <a:pt x="900" y="3552"/>
                    <a:pt x="1800" y="1658"/>
                    <a:pt x="3450" y="710"/>
                  </a:cubicBezTo>
                  <a:cubicBezTo>
                    <a:pt x="5100" y="-237"/>
                    <a:pt x="7500" y="-237"/>
                    <a:pt x="9000" y="710"/>
                  </a:cubicBezTo>
                  <a:cubicBezTo>
                    <a:pt x="10500" y="1658"/>
                    <a:pt x="11100" y="3552"/>
                    <a:pt x="10950" y="6395"/>
                  </a:cubicBezTo>
                  <a:cubicBezTo>
                    <a:pt x="10800" y="9237"/>
                    <a:pt x="9900" y="13026"/>
                    <a:pt x="8850" y="15679"/>
                  </a:cubicBezTo>
                  <a:cubicBezTo>
                    <a:pt x="7800" y="18331"/>
                    <a:pt x="6600" y="19847"/>
                    <a:pt x="6750" y="20605"/>
                  </a:cubicBezTo>
                  <a:cubicBezTo>
                    <a:pt x="6900" y="21363"/>
                    <a:pt x="8400" y="21363"/>
                    <a:pt x="11100" y="20605"/>
                  </a:cubicBezTo>
                  <a:cubicBezTo>
                    <a:pt x="13800" y="19847"/>
                    <a:pt x="17700" y="18331"/>
                    <a:pt x="21600" y="168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6788150" y="7800889"/>
              <a:ext cx="361950" cy="25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21161"/>
                  </a:moveTo>
                  <a:cubicBezTo>
                    <a:pt x="884" y="18483"/>
                    <a:pt x="1768" y="15806"/>
                    <a:pt x="2905" y="12592"/>
                  </a:cubicBezTo>
                  <a:cubicBezTo>
                    <a:pt x="4042" y="9379"/>
                    <a:pt x="5432" y="5630"/>
                    <a:pt x="6316" y="3310"/>
                  </a:cubicBezTo>
                  <a:cubicBezTo>
                    <a:pt x="7200" y="989"/>
                    <a:pt x="7579" y="97"/>
                    <a:pt x="7579" y="7"/>
                  </a:cubicBezTo>
                  <a:cubicBezTo>
                    <a:pt x="7579" y="-82"/>
                    <a:pt x="7200" y="632"/>
                    <a:pt x="6884" y="3310"/>
                  </a:cubicBezTo>
                  <a:cubicBezTo>
                    <a:pt x="6568" y="5987"/>
                    <a:pt x="6316" y="10629"/>
                    <a:pt x="6189" y="13663"/>
                  </a:cubicBezTo>
                  <a:cubicBezTo>
                    <a:pt x="6063" y="16698"/>
                    <a:pt x="6063" y="18126"/>
                    <a:pt x="6316" y="19197"/>
                  </a:cubicBezTo>
                  <a:cubicBezTo>
                    <a:pt x="6568" y="20268"/>
                    <a:pt x="7074" y="20982"/>
                    <a:pt x="7642" y="21250"/>
                  </a:cubicBezTo>
                  <a:cubicBezTo>
                    <a:pt x="8211" y="21518"/>
                    <a:pt x="8842" y="21339"/>
                    <a:pt x="9979" y="19644"/>
                  </a:cubicBezTo>
                  <a:cubicBezTo>
                    <a:pt x="11116" y="17948"/>
                    <a:pt x="12758" y="14735"/>
                    <a:pt x="13705" y="12682"/>
                  </a:cubicBezTo>
                  <a:cubicBezTo>
                    <a:pt x="14653" y="10629"/>
                    <a:pt x="14905" y="9736"/>
                    <a:pt x="15221" y="8665"/>
                  </a:cubicBezTo>
                  <a:cubicBezTo>
                    <a:pt x="15537" y="7594"/>
                    <a:pt x="15916" y="6344"/>
                    <a:pt x="16105" y="6523"/>
                  </a:cubicBezTo>
                  <a:cubicBezTo>
                    <a:pt x="16295" y="6701"/>
                    <a:pt x="16295" y="8308"/>
                    <a:pt x="17179" y="10450"/>
                  </a:cubicBezTo>
                  <a:cubicBezTo>
                    <a:pt x="18063" y="12592"/>
                    <a:pt x="19832" y="15270"/>
                    <a:pt x="21600" y="17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9419166" y="7813585"/>
              <a:ext cx="378885" cy="22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4947" y="2129"/>
                  </a:moveTo>
                  <a:cubicBezTo>
                    <a:pt x="4706" y="6973"/>
                    <a:pt x="4465" y="11818"/>
                    <a:pt x="4163" y="14846"/>
                  </a:cubicBezTo>
                  <a:cubicBezTo>
                    <a:pt x="3861" y="17874"/>
                    <a:pt x="3499" y="19086"/>
                    <a:pt x="3077" y="19994"/>
                  </a:cubicBezTo>
                  <a:cubicBezTo>
                    <a:pt x="2655" y="20902"/>
                    <a:pt x="2172" y="21508"/>
                    <a:pt x="1689" y="21306"/>
                  </a:cubicBezTo>
                  <a:cubicBezTo>
                    <a:pt x="1207" y="21104"/>
                    <a:pt x="724" y="20095"/>
                    <a:pt x="422" y="17370"/>
                  </a:cubicBezTo>
                  <a:cubicBezTo>
                    <a:pt x="121" y="14644"/>
                    <a:pt x="0" y="10203"/>
                    <a:pt x="0" y="7377"/>
                  </a:cubicBezTo>
                  <a:cubicBezTo>
                    <a:pt x="0" y="4551"/>
                    <a:pt x="121" y="3340"/>
                    <a:pt x="905" y="2229"/>
                  </a:cubicBezTo>
                  <a:cubicBezTo>
                    <a:pt x="1689" y="1119"/>
                    <a:pt x="3137" y="110"/>
                    <a:pt x="6094" y="9"/>
                  </a:cubicBezTo>
                  <a:cubicBezTo>
                    <a:pt x="9050" y="-92"/>
                    <a:pt x="13515" y="715"/>
                    <a:pt x="16351" y="1523"/>
                  </a:cubicBezTo>
                  <a:cubicBezTo>
                    <a:pt x="19187" y="2330"/>
                    <a:pt x="20393" y="3138"/>
                    <a:pt x="21600" y="3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9842500" y="7537399"/>
              <a:ext cx="171450" cy="13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989"/>
                  </a:moveTo>
                  <a:cubicBezTo>
                    <a:pt x="1333" y="335"/>
                    <a:pt x="2667" y="-320"/>
                    <a:pt x="4533" y="171"/>
                  </a:cubicBezTo>
                  <a:cubicBezTo>
                    <a:pt x="6400" y="662"/>
                    <a:pt x="8800" y="2298"/>
                    <a:pt x="10267" y="3935"/>
                  </a:cubicBezTo>
                  <a:cubicBezTo>
                    <a:pt x="11733" y="5571"/>
                    <a:pt x="12267" y="7207"/>
                    <a:pt x="11467" y="9335"/>
                  </a:cubicBezTo>
                  <a:cubicBezTo>
                    <a:pt x="10667" y="11462"/>
                    <a:pt x="8533" y="14080"/>
                    <a:pt x="6533" y="16044"/>
                  </a:cubicBezTo>
                  <a:cubicBezTo>
                    <a:pt x="4533" y="18007"/>
                    <a:pt x="2667" y="19316"/>
                    <a:pt x="2400" y="20135"/>
                  </a:cubicBezTo>
                  <a:cubicBezTo>
                    <a:pt x="2133" y="20953"/>
                    <a:pt x="3467" y="21280"/>
                    <a:pt x="6933" y="21116"/>
                  </a:cubicBezTo>
                  <a:cubicBezTo>
                    <a:pt x="10400" y="20953"/>
                    <a:pt x="16000" y="20298"/>
                    <a:pt x="21600" y="19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6" name="Drawing"/>
          <p:cNvGrpSpPr/>
          <p:nvPr/>
        </p:nvGrpSpPr>
        <p:grpSpPr>
          <a:xfrm>
            <a:off x="114300" y="1435099"/>
            <a:ext cx="12754088" cy="8286751"/>
            <a:chOff x="0" y="0"/>
            <a:chExt cx="12754087" cy="8286749"/>
          </a:xfrm>
        </p:grpSpPr>
        <p:sp>
          <p:nvSpPr>
            <p:cNvPr id="898" name="Line"/>
            <p:cNvSpPr/>
            <p:nvPr/>
          </p:nvSpPr>
          <p:spPr>
            <a:xfrm>
              <a:off x="3702050" y="101599"/>
              <a:ext cx="412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880213" y="82549"/>
              <a:ext cx="14484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600" fill="norm" stroke="1" extrusionOk="0">
                  <a:moveTo>
                    <a:pt x="9988" y="0"/>
                  </a:moveTo>
                  <a:cubicBezTo>
                    <a:pt x="11813" y="3000"/>
                    <a:pt x="13638" y="6000"/>
                    <a:pt x="15616" y="8950"/>
                  </a:cubicBezTo>
                  <a:cubicBezTo>
                    <a:pt x="17593" y="11900"/>
                    <a:pt x="19723" y="14800"/>
                    <a:pt x="20483" y="16800"/>
                  </a:cubicBezTo>
                  <a:cubicBezTo>
                    <a:pt x="21244" y="18800"/>
                    <a:pt x="20636" y="19900"/>
                    <a:pt x="19419" y="20600"/>
                  </a:cubicBezTo>
                  <a:cubicBezTo>
                    <a:pt x="18202" y="21300"/>
                    <a:pt x="16376" y="21600"/>
                    <a:pt x="13790" y="21600"/>
                  </a:cubicBezTo>
                  <a:cubicBezTo>
                    <a:pt x="11205" y="21600"/>
                    <a:pt x="7858" y="21300"/>
                    <a:pt x="5272" y="20650"/>
                  </a:cubicBezTo>
                  <a:cubicBezTo>
                    <a:pt x="2686" y="20000"/>
                    <a:pt x="861" y="19000"/>
                    <a:pt x="252" y="18250"/>
                  </a:cubicBezTo>
                  <a:cubicBezTo>
                    <a:pt x="-356" y="17500"/>
                    <a:pt x="252" y="17000"/>
                    <a:pt x="861" y="16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161266" y="289070"/>
              <a:ext cx="129687" cy="18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0364" fill="norm" stroke="1" extrusionOk="0">
                  <a:moveTo>
                    <a:pt x="13044" y="1007"/>
                  </a:moveTo>
                  <a:cubicBezTo>
                    <a:pt x="10644" y="780"/>
                    <a:pt x="8244" y="552"/>
                    <a:pt x="6016" y="1803"/>
                  </a:cubicBezTo>
                  <a:cubicBezTo>
                    <a:pt x="3787" y="3054"/>
                    <a:pt x="1730" y="5782"/>
                    <a:pt x="702" y="8965"/>
                  </a:cubicBezTo>
                  <a:cubicBezTo>
                    <a:pt x="-327" y="12148"/>
                    <a:pt x="-327" y="15786"/>
                    <a:pt x="1387" y="18060"/>
                  </a:cubicBezTo>
                  <a:cubicBezTo>
                    <a:pt x="3102" y="20334"/>
                    <a:pt x="6530" y="21243"/>
                    <a:pt x="10130" y="19310"/>
                  </a:cubicBezTo>
                  <a:cubicBezTo>
                    <a:pt x="13730" y="17378"/>
                    <a:pt x="17502" y="12603"/>
                    <a:pt x="19387" y="9647"/>
                  </a:cubicBezTo>
                  <a:cubicBezTo>
                    <a:pt x="21273" y="6691"/>
                    <a:pt x="21273" y="5555"/>
                    <a:pt x="20587" y="4077"/>
                  </a:cubicBezTo>
                  <a:cubicBezTo>
                    <a:pt x="19902" y="2599"/>
                    <a:pt x="18530" y="780"/>
                    <a:pt x="16987" y="211"/>
                  </a:cubicBezTo>
                  <a:cubicBezTo>
                    <a:pt x="15444" y="-357"/>
                    <a:pt x="13730" y="325"/>
                    <a:pt x="12016" y="1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394200" y="304800"/>
              <a:ext cx="12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406900" y="19684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496808" y="240294"/>
              <a:ext cx="151392" cy="21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17" fill="norm" stroke="1" extrusionOk="0">
                  <a:moveTo>
                    <a:pt x="1657" y="2542"/>
                  </a:moveTo>
                  <a:cubicBezTo>
                    <a:pt x="1957" y="7025"/>
                    <a:pt x="2257" y="11508"/>
                    <a:pt x="2407" y="14361"/>
                  </a:cubicBezTo>
                  <a:cubicBezTo>
                    <a:pt x="2557" y="17214"/>
                    <a:pt x="2557" y="18436"/>
                    <a:pt x="2107" y="19455"/>
                  </a:cubicBezTo>
                  <a:cubicBezTo>
                    <a:pt x="1657" y="20474"/>
                    <a:pt x="757" y="21289"/>
                    <a:pt x="307" y="21085"/>
                  </a:cubicBezTo>
                  <a:cubicBezTo>
                    <a:pt x="-143" y="20881"/>
                    <a:pt x="-143" y="19659"/>
                    <a:pt x="607" y="16602"/>
                  </a:cubicBezTo>
                  <a:cubicBezTo>
                    <a:pt x="1357" y="13546"/>
                    <a:pt x="2857" y="8655"/>
                    <a:pt x="4807" y="5395"/>
                  </a:cubicBezTo>
                  <a:cubicBezTo>
                    <a:pt x="6757" y="2134"/>
                    <a:pt x="9157" y="504"/>
                    <a:pt x="11707" y="97"/>
                  </a:cubicBezTo>
                  <a:cubicBezTo>
                    <a:pt x="14257" y="-311"/>
                    <a:pt x="16957" y="504"/>
                    <a:pt x="18607" y="3764"/>
                  </a:cubicBezTo>
                  <a:cubicBezTo>
                    <a:pt x="20257" y="7025"/>
                    <a:pt x="20857" y="12731"/>
                    <a:pt x="21457" y="18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757371" y="0"/>
              <a:ext cx="81330" cy="45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53" fill="norm" stroke="1" extrusionOk="0">
                  <a:moveTo>
                    <a:pt x="9649" y="0"/>
                  </a:moveTo>
                  <a:cubicBezTo>
                    <a:pt x="7988" y="3432"/>
                    <a:pt x="6326" y="6864"/>
                    <a:pt x="4665" y="9892"/>
                  </a:cubicBezTo>
                  <a:cubicBezTo>
                    <a:pt x="3003" y="12920"/>
                    <a:pt x="1342" y="15544"/>
                    <a:pt x="511" y="17209"/>
                  </a:cubicBezTo>
                  <a:cubicBezTo>
                    <a:pt x="-320" y="18875"/>
                    <a:pt x="-320" y="19581"/>
                    <a:pt x="1895" y="20237"/>
                  </a:cubicBezTo>
                  <a:cubicBezTo>
                    <a:pt x="4111" y="20893"/>
                    <a:pt x="8542" y="21499"/>
                    <a:pt x="12142" y="21550"/>
                  </a:cubicBezTo>
                  <a:cubicBezTo>
                    <a:pt x="15742" y="21600"/>
                    <a:pt x="18511" y="21095"/>
                    <a:pt x="21280" y="20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699000" y="234950"/>
              <a:ext cx="209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759449" y="139699"/>
              <a:ext cx="254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29"/>
                    <a:pt x="0" y="9058"/>
                    <a:pt x="0" y="12426"/>
                  </a:cubicBezTo>
                  <a:cubicBezTo>
                    <a:pt x="0" y="15794"/>
                    <a:pt x="0" y="18000"/>
                    <a:pt x="3600" y="19335"/>
                  </a:cubicBezTo>
                  <a:cubicBezTo>
                    <a:pt x="7200" y="20671"/>
                    <a:pt x="14400" y="211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705620" y="82267"/>
              <a:ext cx="279734" cy="48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52" fill="norm" stroke="1" extrusionOk="0">
                  <a:moveTo>
                    <a:pt x="704" y="3906"/>
                  </a:moveTo>
                  <a:cubicBezTo>
                    <a:pt x="227" y="3442"/>
                    <a:pt x="-249" y="2979"/>
                    <a:pt x="148" y="2330"/>
                  </a:cubicBezTo>
                  <a:cubicBezTo>
                    <a:pt x="545" y="1681"/>
                    <a:pt x="1816" y="847"/>
                    <a:pt x="4277" y="383"/>
                  </a:cubicBezTo>
                  <a:cubicBezTo>
                    <a:pt x="6739" y="-80"/>
                    <a:pt x="10392" y="-173"/>
                    <a:pt x="13330" y="383"/>
                  </a:cubicBezTo>
                  <a:cubicBezTo>
                    <a:pt x="16269" y="939"/>
                    <a:pt x="18492" y="2145"/>
                    <a:pt x="19763" y="4184"/>
                  </a:cubicBezTo>
                  <a:cubicBezTo>
                    <a:pt x="21033" y="6224"/>
                    <a:pt x="21351" y="9097"/>
                    <a:pt x="20557" y="11786"/>
                  </a:cubicBezTo>
                  <a:cubicBezTo>
                    <a:pt x="19763" y="14474"/>
                    <a:pt x="17857" y="16977"/>
                    <a:pt x="15951" y="18553"/>
                  </a:cubicBezTo>
                  <a:cubicBezTo>
                    <a:pt x="14045" y="20129"/>
                    <a:pt x="12139" y="20778"/>
                    <a:pt x="10710" y="21103"/>
                  </a:cubicBezTo>
                  <a:cubicBezTo>
                    <a:pt x="9280" y="21427"/>
                    <a:pt x="8327" y="21427"/>
                    <a:pt x="7454" y="21149"/>
                  </a:cubicBezTo>
                  <a:cubicBezTo>
                    <a:pt x="6580" y="20871"/>
                    <a:pt x="5786" y="20315"/>
                    <a:pt x="5945" y="19619"/>
                  </a:cubicBezTo>
                  <a:cubicBezTo>
                    <a:pt x="6104" y="18924"/>
                    <a:pt x="7216" y="18090"/>
                    <a:pt x="8327" y="17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089649" y="3683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076950" y="285750"/>
              <a:ext cx="25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172464" y="235479"/>
              <a:ext cx="137965" cy="25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1285" fill="norm" stroke="1" extrusionOk="0">
                  <a:moveTo>
                    <a:pt x="15926" y="2569"/>
                  </a:moveTo>
                  <a:cubicBezTo>
                    <a:pt x="13735" y="1524"/>
                    <a:pt x="11544" y="479"/>
                    <a:pt x="8883" y="130"/>
                  </a:cubicBezTo>
                  <a:cubicBezTo>
                    <a:pt x="6222" y="-218"/>
                    <a:pt x="3092" y="130"/>
                    <a:pt x="1370" y="1176"/>
                  </a:cubicBezTo>
                  <a:cubicBezTo>
                    <a:pt x="-352" y="2221"/>
                    <a:pt x="-665" y="3963"/>
                    <a:pt x="1683" y="6227"/>
                  </a:cubicBezTo>
                  <a:cubicBezTo>
                    <a:pt x="4031" y="8492"/>
                    <a:pt x="9039" y="11279"/>
                    <a:pt x="12483" y="13108"/>
                  </a:cubicBezTo>
                  <a:cubicBezTo>
                    <a:pt x="15926" y="14937"/>
                    <a:pt x="17805" y="15808"/>
                    <a:pt x="19057" y="16679"/>
                  </a:cubicBezTo>
                  <a:cubicBezTo>
                    <a:pt x="20309" y="17550"/>
                    <a:pt x="20935" y="18421"/>
                    <a:pt x="19839" y="19205"/>
                  </a:cubicBezTo>
                  <a:cubicBezTo>
                    <a:pt x="18744" y="19988"/>
                    <a:pt x="15926" y="20685"/>
                    <a:pt x="13735" y="21034"/>
                  </a:cubicBezTo>
                  <a:cubicBezTo>
                    <a:pt x="11544" y="21382"/>
                    <a:pt x="9978" y="21382"/>
                    <a:pt x="9039" y="20947"/>
                  </a:cubicBezTo>
                  <a:cubicBezTo>
                    <a:pt x="8100" y="20511"/>
                    <a:pt x="7787" y="19640"/>
                    <a:pt x="7787" y="18682"/>
                  </a:cubicBezTo>
                  <a:cubicBezTo>
                    <a:pt x="7787" y="17724"/>
                    <a:pt x="8100" y="16679"/>
                    <a:pt x="8413" y="15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459232" y="63499"/>
              <a:ext cx="119368" cy="44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4" fill="norm" stroke="1" extrusionOk="0">
                  <a:moveTo>
                    <a:pt x="6591" y="0"/>
                  </a:moveTo>
                  <a:cubicBezTo>
                    <a:pt x="4317" y="2130"/>
                    <a:pt x="2044" y="4259"/>
                    <a:pt x="907" y="7200"/>
                  </a:cubicBezTo>
                  <a:cubicBezTo>
                    <a:pt x="-230" y="10141"/>
                    <a:pt x="-230" y="13893"/>
                    <a:pt x="528" y="16428"/>
                  </a:cubicBezTo>
                  <a:cubicBezTo>
                    <a:pt x="1286" y="18963"/>
                    <a:pt x="2802" y="20282"/>
                    <a:pt x="5075" y="20941"/>
                  </a:cubicBezTo>
                  <a:cubicBezTo>
                    <a:pt x="7349" y="21600"/>
                    <a:pt x="10381" y="21600"/>
                    <a:pt x="13223" y="21144"/>
                  </a:cubicBezTo>
                  <a:cubicBezTo>
                    <a:pt x="16065" y="20687"/>
                    <a:pt x="18717" y="19775"/>
                    <a:pt x="21370" y="18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413500" y="295772"/>
              <a:ext cx="1905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00" y="12302"/>
                    <a:pt x="9600" y="4448"/>
                    <a:pt x="13200" y="1502"/>
                  </a:cubicBezTo>
                  <a:cubicBezTo>
                    <a:pt x="16800" y="-1443"/>
                    <a:pt x="192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686550" y="272767"/>
              <a:ext cx="177800" cy="23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4039"/>
                  </a:moveTo>
                  <a:cubicBezTo>
                    <a:pt x="257" y="2701"/>
                    <a:pt x="514" y="1363"/>
                    <a:pt x="1414" y="599"/>
                  </a:cubicBezTo>
                  <a:cubicBezTo>
                    <a:pt x="2314" y="-166"/>
                    <a:pt x="3857" y="-357"/>
                    <a:pt x="5914" y="981"/>
                  </a:cubicBezTo>
                  <a:cubicBezTo>
                    <a:pt x="7971" y="2319"/>
                    <a:pt x="10543" y="5186"/>
                    <a:pt x="12086" y="8149"/>
                  </a:cubicBezTo>
                  <a:cubicBezTo>
                    <a:pt x="13629" y="11112"/>
                    <a:pt x="14143" y="14170"/>
                    <a:pt x="13500" y="16369"/>
                  </a:cubicBezTo>
                  <a:cubicBezTo>
                    <a:pt x="12857" y="18567"/>
                    <a:pt x="11057" y="19905"/>
                    <a:pt x="9514" y="20574"/>
                  </a:cubicBezTo>
                  <a:cubicBezTo>
                    <a:pt x="7971" y="21243"/>
                    <a:pt x="6686" y="21243"/>
                    <a:pt x="5786" y="19331"/>
                  </a:cubicBezTo>
                  <a:cubicBezTo>
                    <a:pt x="4886" y="17420"/>
                    <a:pt x="4371" y="13597"/>
                    <a:pt x="7071" y="10634"/>
                  </a:cubicBezTo>
                  <a:cubicBezTo>
                    <a:pt x="9771" y="7671"/>
                    <a:pt x="15686" y="5569"/>
                    <a:pt x="21600" y="3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953250" y="285750"/>
              <a:ext cx="1" cy="1651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940550" y="209550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067550" y="69850"/>
              <a:ext cx="155255" cy="43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05" fill="norm" stroke="1" extrusionOk="0">
                  <a:moveTo>
                    <a:pt x="0" y="0"/>
                  </a:moveTo>
                  <a:cubicBezTo>
                    <a:pt x="584" y="3460"/>
                    <a:pt x="1168" y="6920"/>
                    <a:pt x="1605" y="10276"/>
                  </a:cubicBezTo>
                  <a:cubicBezTo>
                    <a:pt x="2043" y="13631"/>
                    <a:pt x="2335" y="16882"/>
                    <a:pt x="2189" y="18821"/>
                  </a:cubicBezTo>
                  <a:cubicBezTo>
                    <a:pt x="2043" y="20761"/>
                    <a:pt x="1459" y="21390"/>
                    <a:pt x="1022" y="21338"/>
                  </a:cubicBezTo>
                  <a:cubicBezTo>
                    <a:pt x="584" y="21285"/>
                    <a:pt x="292" y="20551"/>
                    <a:pt x="584" y="18979"/>
                  </a:cubicBezTo>
                  <a:cubicBezTo>
                    <a:pt x="876" y="17406"/>
                    <a:pt x="1751" y="14994"/>
                    <a:pt x="2627" y="13421"/>
                  </a:cubicBezTo>
                  <a:cubicBezTo>
                    <a:pt x="3503" y="11849"/>
                    <a:pt x="4378" y="11115"/>
                    <a:pt x="5546" y="10748"/>
                  </a:cubicBezTo>
                  <a:cubicBezTo>
                    <a:pt x="6714" y="10381"/>
                    <a:pt x="8173" y="10381"/>
                    <a:pt x="10508" y="11010"/>
                  </a:cubicBezTo>
                  <a:cubicBezTo>
                    <a:pt x="12843" y="11639"/>
                    <a:pt x="16054" y="12897"/>
                    <a:pt x="18097" y="14260"/>
                  </a:cubicBezTo>
                  <a:cubicBezTo>
                    <a:pt x="20141" y="15623"/>
                    <a:pt x="21016" y="17091"/>
                    <a:pt x="21308" y="18087"/>
                  </a:cubicBezTo>
                  <a:cubicBezTo>
                    <a:pt x="21600" y="19083"/>
                    <a:pt x="21308" y="19608"/>
                    <a:pt x="19849" y="20132"/>
                  </a:cubicBezTo>
                  <a:cubicBezTo>
                    <a:pt x="18389" y="20656"/>
                    <a:pt x="15762" y="21181"/>
                    <a:pt x="12843" y="21390"/>
                  </a:cubicBezTo>
                  <a:cubicBezTo>
                    <a:pt x="9924" y="21600"/>
                    <a:pt x="6714" y="21495"/>
                    <a:pt x="4524" y="21285"/>
                  </a:cubicBezTo>
                  <a:cubicBezTo>
                    <a:pt x="2335" y="21076"/>
                    <a:pt x="1168" y="20761"/>
                    <a:pt x="1314" y="20184"/>
                  </a:cubicBezTo>
                  <a:cubicBezTo>
                    <a:pt x="1459" y="19608"/>
                    <a:pt x="2919" y="18769"/>
                    <a:pt x="4378" y="17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303029" y="35983"/>
              <a:ext cx="323322" cy="43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36" fill="norm" stroke="1" extrusionOk="0">
                  <a:moveTo>
                    <a:pt x="2930" y="11169"/>
                  </a:moveTo>
                  <a:cubicBezTo>
                    <a:pt x="2224" y="11063"/>
                    <a:pt x="1518" y="10958"/>
                    <a:pt x="1024" y="11169"/>
                  </a:cubicBezTo>
                  <a:cubicBezTo>
                    <a:pt x="530" y="11380"/>
                    <a:pt x="247" y="11906"/>
                    <a:pt x="106" y="13329"/>
                  </a:cubicBezTo>
                  <a:cubicBezTo>
                    <a:pt x="-35" y="14751"/>
                    <a:pt x="-35" y="17069"/>
                    <a:pt x="106" y="18492"/>
                  </a:cubicBezTo>
                  <a:cubicBezTo>
                    <a:pt x="247" y="19914"/>
                    <a:pt x="530" y="20441"/>
                    <a:pt x="1024" y="20757"/>
                  </a:cubicBezTo>
                  <a:cubicBezTo>
                    <a:pt x="1518" y="21073"/>
                    <a:pt x="2224" y="21179"/>
                    <a:pt x="3000" y="20283"/>
                  </a:cubicBezTo>
                  <a:cubicBezTo>
                    <a:pt x="3777" y="19387"/>
                    <a:pt x="4624" y="17491"/>
                    <a:pt x="5259" y="16279"/>
                  </a:cubicBezTo>
                  <a:cubicBezTo>
                    <a:pt x="5894" y="15067"/>
                    <a:pt x="6318" y="14540"/>
                    <a:pt x="6600" y="14540"/>
                  </a:cubicBezTo>
                  <a:cubicBezTo>
                    <a:pt x="6883" y="14540"/>
                    <a:pt x="7024" y="15067"/>
                    <a:pt x="7236" y="15963"/>
                  </a:cubicBezTo>
                  <a:cubicBezTo>
                    <a:pt x="7447" y="16859"/>
                    <a:pt x="7730" y="18123"/>
                    <a:pt x="8153" y="18966"/>
                  </a:cubicBezTo>
                  <a:cubicBezTo>
                    <a:pt x="8577" y="19809"/>
                    <a:pt x="9141" y="20230"/>
                    <a:pt x="9777" y="20494"/>
                  </a:cubicBezTo>
                  <a:cubicBezTo>
                    <a:pt x="10412" y="20757"/>
                    <a:pt x="11118" y="20862"/>
                    <a:pt x="11683" y="20704"/>
                  </a:cubicBezTo>
                  <a:cubicBezTo>
                    <a:pt x="12247" y="20546"/>
                    <a:pt x="12671" y="20125"/>
                    <a:pt x="13447" y="18334"/>
                  </a:cubicBezTo>
                  <a:cubicBezTo>
                    <a:pt x="14224" y="16542"/>
                    <a:pt x="15353" y="13381"/>
                    <a:pt x="15989" y="10273"/>
                  </a:cubicBezTo>
                  <a:cubicBezTo>
                    <a:pt x="16624" y="7165"/>
                    <a:pt x="16765" y="4109"/>
                    <a:pt x="16836" y="2318"/>
                  </a:cubicBezTo>
                  <a:cubicBezTo>
                    <a:pt x="16906" y="527"/>
                    <a:pt x="16906" y="0"/>
                    <a:pt x="16765" y="0"/>
                  </a:cubicBezTo>
                  <a:cubicBezTo>
                    <a:pt x="16624" y="0"/>
                    <a:pt x="16341" y="527"/>
                    <a:pt x="16059" y="2423"/>
                  </a:cubicBezTo>
                  <a:cubicBezTo>
                    <a:pt x="15777" y="4320"/>
                    <a:pt x="15494" y="7586"/>
                    <a:pt x="15565" y="10800"/>
                  </a:cubicBezTo>
                  <a:cubicBezTo>
                    <a:pt x="15636" y="14014"/>
                    <a:pt x="16059" y="17175"/>
                    <a:pt x="16553" y="18966"/>
                  </a:cubicBezTo>
                  <a:cubicBezTo>
                    <a:pt x="17047" y="20757"/>
                    <a:pt x="17612" y="21179"/>
                    <a:pt x="18247" y="21389"/>
                  </a:cubicBezTo>
                  <a:cubicBezTo>
                    <a:pt x="18883" y="21600"/>
                    <a:pt x="19589" y="21600"/>
                    <a:pt x="20153" y="21284"/>
                  </a:cubicBezTo>
                  <a:cubicBezTo>
                    <a:pt x="20718" y="20968"/>
                    <a:pt x="21141" y="20336"/>
                    <a:pt x="21565" y="19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518400" y="247650"/>
              <a:ext cx="184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4400"/>
                    <a:pt x="9931" y="7200"/>
                    <a:pt x="13531" y="3600"/>
                  </a:cubicBezTo>
                  <a:cubicBezTo>
                    <a:pt x="17131" y="0"/>
                    <a:pt x="1936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690213" y="203200"/>
              <a:ext cx="31388" cy="26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19" fill="norm" stroke="1" extrusionOk="0">
                  <a:moveTo>
                    <a:pt x="8393" y="5226"/>
                  </a:moveTo>
                  <a:cubicBezTo>
                    <a:pt x="5513" y="9929"/>
                    <a:pt x="2633" y="14632"/>
                    <a:pt x="1193" y="17506"/>
                  </a:cubicBezTo>
                  <a:cubicBezTo>
                    <a:pt x="-247" y="20381"/>
                    <a:pt x="-247" y="21426"/>
                    <a:pt x="473" y="21513"/>
                  </a:cubicBezTo>
                  <a:cubicBezTo>
                    <a:pt x="1193" y="21600"/>
                    <a:pt x="2633" y="20729"/>
                    <a:pt x="2633" y="17506"/>
                  </a:cubicBezTo>
                  <a:cubicBezTo>
                    <a:pt x="2633" y="14284"/>
                    <a:pt x="1193" y="8710"/>
                    <a:pt x="473" y="5487"/>
                  </a:cubicBezTo>
                  <a:cubicBezTo>
                    <a:pt x="-247" y="2265"/>
                    <a:pt x="-247" y="1394"/>
                    <a:pt x="3353" y="871"/>
                  </a:cubicBezTo>
                  <a:cubicBezTo>
                    <a:pt x="6953" y="348"/>
                    <a:pt x="14153" y="174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752129" y="268816"/>
              <a:ext cx="229822" cy="19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14" fill="norm" stroke="1" extrusionOk="0">
                  <a:moveTo>
                    <a:pt x="4276" y="5342"/>
                  </a:moveTo>
                  <a:cubicBezTo>
                    <a:pt x="3879" y="3716"/>
                    <a:pt x="3483" y="2090"/>
                    <a:pt x="2888" y="1626"/>
                  </a:cubicBezTo>
                  <a:cubicBezTo>
                    <a:pt x="2294" y="1161"/>
                    <a:pt x="1501" y="1858"/>
                    <a:pt x="907" y="4065"/>
                  </a:cubicBezTo>
                  <a:cubicBezTo>
                    <a:pt x="312" y="6271"/>
                    <a:pt x="-84" y="9987"/>
                    <a:pt x="15" y="13006"/>
                  </a:cubicBezTo>
                  <a:cubicBezTo>
                    <a:pt x="114" y="16026"/>
                    <a:pt x="709" y="18348"/>
                    <a:pt x="1501" y="19510"/>
                  </a:cubicBezTo>
                  <a:cubicBezTo>
                    <a:pt x="2294" y="20671"/>
                    <a:pt x="3285" y="20671"/>
                    <a:pt x="4474" y="18813"/>
                  </a:cubicBezTo>
                  <a:cubicBezTo>
                    <a:pt x="5663" y="16955"/>
                    <a:pt x="7050" y="13239"/>
                    <a:pt x="7644" y="10684"/>
                  </a:cubicBezTo>
                  <a:cubicBezTo>
                    <a:pt x="8239" y="8129"/>
                    <a:pt x="8041" y="6735"/>
                    <a:pt x="7644" y="5458"/>
                  </a:cubicBezTo>
                  <a:cubicBezTo>
                    <a:pt x="7248" y="4181"/>
                    <a:pt x="6654" y="3019"/>
                    <a:pt x="6654" y="1974"/>
                  </a:cubicBezTo>
                  <a:cubicBezTo>
                    <a:pt x="6654" y="929"/>
                    <a:pt x="7248" y="0"/>
                    <a:pt x="7942" y="0"/>
                  </a:cubicBezTo>
                  <a:cubicBezTo>
                    <a:pt x="8635" y="0"/>
                    <a:pt x="9428" y="929"/>
                    <a:pt x="10022" y="3368"/>
                  </a:cubicBezTo>
                  <a:cubicBezTo>
                    <a:pt x="10617" y="5806"/>
                    <a:pt x="11013" y="9755"/>
                    <a:pt x="11211" y="12658"/>
                  </a:cubicBezTo>
                  <a:cubicBezTo>
                    <a:pt x="11410" y="15561"/>
                    <a:pt x="11410" y="17419"/>
                    <a:pt x="11211" y="18929"/>
                  </a:cubicBezTo>
                  <a:cubicBezTo>
                    <a:pt x="11013" y="20439"/>
                    <a:pt x="10617" y="21600"/>
                    <a:pt x="10320" y="21252"/>
                  </a:cubicBezTo>
                  <a:cubicBezTo>
                    <a:pt x="10022" y="20903"/>
                    <a:pt x="9824" y="19045"/>
                    <a:pt x="10022" y="16026"/>
                  </a:cubicBezTo>
                  <a:cubicBezTo>
                    <a:pt x="10221" y="13006"/>
                    <a:pt x="10815" y="8826"/>
                    <a:pt x="11905" y="6039"/>
                  </a:cubicBezTo>
                  <a:cubicBezTo>
                    <a:pt x="12995" y="3252"/>
                    <a:pt x="14580" y="1858"/>
                    <a:pt x="15769" y="1510"/>
                  </a:cubicBezTo>
                  <a:cubicBezTo>
                    <a:pt x="16958" y="1161"/>
                    <a:pt x="17751" y="1858"/>
                    <a:pt x="18643" y="4761"/>
                  </a:cubicBezTo>
                  <a:cubicBezTo>
                    <a:pt x="19534" y="7665"/>
                    <a:pt x="20525" y="12774"/>
                    <a:pt x="21516" y="17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975599" y="202353"/>
              <a:ext cx="149574" cy="29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30" fill="norm" stroke="1" extrusionOk="0">
                  <a:moveTo>
                    <a:pt x="19800" y="3738"/>
                  </a:moveTo>
                  <a:cubicBezTo>
                    <a:pt x="20100" y="2359"/>
                    <a:pt x="20400" y="981"/>
                    <a:pt x="19800" y="368"/>
                  </a:cubicBezTo>
                  <a:cubicBezTo>
                    <a:pt x="19200" y="-245"/>
                    <a:pt x="17700" y="-92"/>
                    <a:pt x="15900" y="827"/>
                  </a:cubicBezTo>
                  <a:cubicBezTo>
                    <a:pt x="14100" y="1746"/>
                    <a:pt x="12000" y="3432"/>
                    <a:pt x="11700" y="5346"/>
                  </a:cubicBezTo>
                  <a:cubicBezTo>
                    <a:pt x="11400" y="7261"/>
                    <a:pt x="12900" y="9406"/>
                    <a:pt x="14850" y="11168"/>
                  </a:cubicBezTo>
                  <a:cubicBezTo>
                    <a:pt x="16800" y="12929"/>
                    <a:pt x="19200" y="14308"/>
                    <a:pt x="20400" y="15381"/>
                  </a:cubicBezTo>
                  <a:cubicBezTo>
                    <a:pt x="21600" y="16453"/>
                    <a:pt x="21600" y="17219"/>
                    <a:pt x="19350" y="18215"/>
                  </a:cubicBezTo>
                  <a:cubicBezTo>
                    <a:pt x="17100" y="19210"/>
                    <a:pt x="12600" y="20436"/>
                    <a:pt x="9000" y="20895"/>
                  </a:cubicBezTo>
                  <a:cubicBezTo>
                    <a:pt x="5400" y="21355"/>
                    <a:pt x="2700" y="21049"/>
                    <a:pt x="0" y="20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778250" y="749300"/>
              <a:ext cx="4133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21600"/>
                    <a:pt x="929" y="21600"/>
                    <a:pt x="1394" y="21600"/>
                  </a:cubicBezTo>
                  <a:cubicBezTo>
                    <a:pt x="1858" y="21600"/>
                    <a:pt x="2323" y="21600"/>
                    <a:pt x="2776" y="21600"/>
                  </a:cubicBezTo>
                  <a:cubicBezTo>
                    <a:pt x="3229" y="21600"/>
                    <a:pt x="3672" y="21600"/>
                    <a:pt x="4098" y="21600"/>
                  </a:cubicBezTo>
                  <a:cubicBezTo>
                    <a:pt x="4524" y="21600"/>
                    <a:pt x="4933" y="21600"/>
                    <a:pt x="5381" y="20700"/>
                  </a:cubicBezTo>
                  <a:cubicBezTo>
                    <a:pt x="5829" y="19800"/>
                    <a:pt x="6315" y="18000"/>
                    <a:pt x="6724" y="17100"/>
                  </a:cubicBezTo>
                  <a:cubicBezTo>
                    <a:pt x="7134" y="16200"/>
                    <a:pt x="7465" y="16200"/>
                    <a:pt x="7825" y="16200"/>
                  </a:cubicBezTo>
                  <a:cubicBezTo>
                    <a:pt x="8184" y="16200"/>
                    <a:pt x="8571" y="16200"/>
                    <a:pt x="8942" y="16200"/>
                  </a:cubicBezTo>
                  <a:cubicBezTo>
                    <a:pt x="9312" y="16200"/>
                    <a:pt x="9666" y="16200"/>
                    <a:pt x="10048" y="16200"/>
                  </a:cubicBezTo>
                  <a:cubicBezTo>
                    <a:pt x="10429" y="16200"/>
                    <a:pt x="10839" y="16200"/>
                    <a:pt x="11242" y="16200"/>
                  </a:cubicBezTo>
                  <a:cubicBezTo>
                    <a:pt x="11646" y="16200"/>
                    <a:pt x="12044" y="16200"/>
                    <a:pt x="12431" y="17100"/>
                  </a:cubicBezTo>
                  <a:cubicBezTo>
                    <a:pt x="12818" y="18000"/>
                    <a:pt x="13194" y="19800"/>
                    <a:pt x="13576" y="20700"/>
                  </a:cubicBezTo>
                  <a:cubicBezTo>
                    <a:pt x="13958" y="21600"/>
                    <a:pt x="14345" y="21600"/>
                    <a:pt x="14737" y="21600"/>
                  </a:cubicBezTo>
                  <a:cubicBezTo>
                    <a:pt x="15130" y="21600"/>
                    <a:pt x="15528" y="21600"/>
                    <a:pt x="15987" y="21600"/>
                  </a:cubicBezTo>
                  <a:cubicBezTo>
                    <a:pt x="16446" y="21600"/>
                    <a:pt x="16966" y="21600"/>
                    <a:pt x="17469" y="21600"/>
                  </a:cubicBezTo>
                  <a:cubicBezTo>
                    <a:pt x="17972" y="21600"/>
                    <a:pt x="18459" y="21600"/>
                    <a:pt x="18979" y="20700"/>
                  </a:cubicBezTo>
                  <a:cubicBezTo>
                    <a:pt x="19499" y="19800"/>
                    <a:pt x="20052" y="18000"/>
                    <a:pt x="20494" y="14400"/>
                  </a:cubicBezTo>
                  <a:cubicBezTo>
                    <a:pt x="20936" y="10800"/>
                    <a:pt x="21268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019550" y="999066"/>
              <a:ext cx="3924300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0"/>
                  </a:moveTo>
                  <a:cubicBezTo>
                    <a:pt x="408" y="13114"/>
                    <a:pt x="816" y="12729"/>
                    <a:pt x="1311" y="12150"/>
                  </a:cubicBezTo>
                  <a:cubicBezTo>
                    <a:pt x="1806" y="11571"/>
                    <a:pt x="2388" y="10800"/>
                    <a:pt x="2883" y="10414"/>
                  </a:cubicBezTo>
                  <a:cubicBezTo>
                    <a:pt x="3379" y="10029"/>
                    <a:pt x="3786" y="10029"/>
                    <a:pt x="4200" y="9836"/>
                  </a:cubicBezTo>
                  <a:cubicBezTo>
                    <a:pt x="4614" y="9643"/>
                    <a:pt x="5033" y="9257"/>
                    <a:pt x="5493" y="8679"/>
                  </a:cubicBezTo>
                  <a:cubicBezTo>
                    <a:pt x="5953" y="8100"/>
                    <a:pt x="6454" y="7329"/>
                    <a:pt x="6827" y="6750"/>
                  </a:cubicBezTo>
                  <a:cubicBezTo>
                    <a:pt x="7200" y="6171"/>
                    <a:pt x="7445" y="5786"/>
                    <a:pt x="7707" y="5400"/>
                  </a:cubicBezTo>
                  <a:cubicBezTo>
                    <a:pt x="7969" y="5014"/>
                    <a:pt x="8249" y="4629"/>
                    <a:pt x="8668" y="4050"/>
                  </a:cubicBezTo>
                  <a:cubicBezTo>
                    <a:pt x="9087" y="3471"/>
                    <a:pt x="9647" y="2700"/>
                    <a:pt x="10072" y="2121"/>
                  </a:cubicBezTo>
                  <a:cubicBezTo>
                    <a:pt x="10497" y="1543"/>
                    <a:pt x="10788" y="1157"/>
                    <a:pt x="11109" y="964"/>
                  </a:cubicBezTo>
                  <a:cubicBezTo>
                    <a:pt x="11429" y="771"/>
                    <a:pt x="11779" y="771"/>
                    <a:pt x="12250" y="579"/>
                  </a:cubicBezTo>
                  <a:cubicBezTo>
                    <a:pt x="12722" y="386"/>
                    <a:pt x="13317" y="0"/>
                    <a:pt x="13899" y="0"/>
                  </a:cubicBezTo>
                  <a:cubicBezTo>
                    <a:pt x="14482" y="0"/>
                    <a:pt x="15052" y="386"/>
                    <a:pt x="15623" y="964"/>
                  </a:cubicBezTo>
                  <a:cubicBezTo>
                    <a:pt x="16194" y="1543"/>
                    <a:pt x="16765" y="2314"/>
                    <a:pt x="17313" y="3471"/>
                  </a:cubicBezTo>
                  <a:cubicBezTo>
                    <a:pt x="17860" y="4629"/>
                    <a:pt x="18384" y="6171"/>
                    <a:pt x="18880" y="7907"/>
                  </a:cubicBezTo>
                  <a:cubicBezTo>
                    <a:pt x="19375" y="9643"/>
                    <a:pt x="19841" y="11571"/>
                    <a:pt x="20289" y="13886"/>
                  </a:cubicBezTo>
                  <a:cubicBezTo>
                    <a:pt x="20738" y="16200"/>
                    <a:pt x="21169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900080" y="1589876"/>
              <a:ext cx="156683" cy="32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345" fill="norm" stroke="1" extrusionOk="0">
                  <a:moveTo>
                    <a:pt x="20271" y="1922"/>
                  </a:moveTo>
                  <a:cubicBezTo>
                    <a:pt x="17713" y="1091"/>
                    <a:pt x="15156" y="260"/>
                    <a:pt x="11887" y="53"/>
                  </a:cubicBezTo>
                  <a:cubicBezTo>
                    <a:pt x="8619" y="-155"/>
                    <a:pt x="4640" y="260"/>
                    <a:pt x="2366" y="1230"/>
                  </a:cubicBezTo>
                  <a:cubicBezTo>
                    <a:pt x="92" y="2199"/>
                    <a:pt x="-476" y="3722"/>
                    <a:pt x="377" y="4968"/>
                  </a:cubicBezTo>
                  <a:cubicBezTo>
                    <a:pt x="1229" y="6214"/>
                    <a:pt x="3503" y="7183"/>
                    <a:pt x="7056" y="8499"/>
                  </a:cubicBezTo>
                  <a:cubicBezTo>
                    <a:pt x="10608" y="9814"/>
                    <a:pt x="15440" y="11476"/>
                    <a:pt x="17998" y="12722"/>
                  </a:cubicBezTo>
                  <a:cubicBezTo>
                    <a:pt x="20556" y="13968"/>
                    <a:pt x="20840" y="14799"/>
                    <a:pt x="20982" y="15560"/>
                  </a:cubicBezTo>
                  <a:cubicBezTo>
                    <a:pt x="21124" y="16322"/>
                    <a:pt x="21124" y="17014"/>
                    <a:pt x="19419" y="17983"/>
                  </a:cubicBezTo>
                  <a:cubicBezTo>
                    <a:pt x="17713" y="18953"/>
                    <a:pt x="14303" y="20199"/>
                    <a:pt x="11461" y="20822"/>
                  </a:cubicBezTo>
                  <a:cubicBezTo>
                    <a:pt x="8619" y="21445"/>
                    <a:pt x="6345" y="21445"/>
                    <a:pt x="4782" y="21168"/>
                  </a:cubicBezTo>
                  <a:cubicBezTo>
                    <a:pt x="3219" y="20891"/>
                    <a:pt x="2366" y="20337"/>
                    <a:pt x="2650" y="19507"/>
                  </a:cubicBezTo>
                  <a:cubicBezTo>
                    <a:pt x="2935" y="18676"/>
                    <a:pt x="4356" y="17568"/>
                    <a:pt x="5777" y="16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2146300" y="1641769"/>
              <a:ext cx="158750" cy="26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4182"/>
                  </a:moveTo>
                  <a:cubicBezTo>
                    <a:pt x="864" y="9293"/>
                    <a:pt x="1728" y="14405"/>
                    <a:pt x="2160" y="17455"/>
                  </a:cubicBezTo>
                  <a:cubicBezTo>
                    <a:pt x="2592" y="20506"/>
                    <a:pt x="2592" y="21495"/>
                    <a:pt x="2880" y="18857"/>
                  </a:cubicBezTo>
                  <a:cubicBezTo>
                    <a:pt x="3168" y="16219"/>
                    <a:pt x="3744" y="9953"/>
                    <a:pt x="4464" y="6243"/>
                  </a:cubicBezTo>
                  <a:cubicBezTo>
                    <a:pt x="5184" y="2533"/>
                    <a:pt x="6048" y="1379"/>
                    <a:pt x="7200" y="719"/>
                  </a:cubicBezTo>
                  <a:cubicBezTo>
                    <a:pt x="8352" y="60"/>
                    <a:pt x="9792" y="-105"/>
                    <a:pt x="11088" y="60"/>
                  </a:cubicBezTo>
                  <a:cubicBezTo>
                    <a:pt x="12384" y="225"/>
                    <a:pt x="13536" y="719"/>
                    <a:pt x="15264" y="3110"/>
                  </a:cubicBezTo>
                  <a:cubicBezTo>
                    <a:pt x="16992" y="5501"/>
                    <a:pt x="19296" y="9788"/>
                    <a:pt x="20448" y="12839"/>
                  </a:cubicBezTo>
                  <a:cubicBezTo>
                    <a:pt x="21600" y="15889"/>
                    <a:pt x="21600" y="17703"/>
                    <a:pt x="21600" y="19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373768" y="1695450"/>
              <a:ext cx="84814" cy="15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164" fill="norm" stroke="1" extrusionOk="0">
                  <a:moveTo>
                    <a:pt x="5023" y="0"/>
                  </a:moveTo>
                  <a:cubicBezTo>
                    <a:pt x="2389" y="2880"/>
                    <a:pt x="-245" y="5760"/>
                    <a:pt x="18" y="9360"/>
                  </a:cubicBezTo>
                  <a:cubicBezTo>
                    <a:pt x="282" y="12960"/>
                    <a:pt x="3443" y="17280"/>
                    <a:pt x="6340" y="19440"/>
                  </a:cubicBezTo>
                  <a:cubicBezTo>
                    <a:pt x="9238" y="21600"/>
                    <a:pt x="11872" y="21600"/>
                    <a:pt x="14770" y="20160"/>
                  </a:cubicBezTo>
                  <a:cubicBezTo>
                    <a:pt x="17667" y="18720"/>
                    <a:pt x="20828" y="15840"/>
                    <a:pt x="21092" y="12384"/>
                  </a:cubicBezTo>
                  <a:cubicBezTo>
                    <a:pt x="21355" y="8928"/>
                    <a:pt x="18721" y="4896"/>
                    <a:pt x="16087" y="2736"/>
                  </a:cubicBezTo>
                  <a:cubicBezTo>
                    <a:pt x="13453" y="576"/>
                    <a:pt x="10818" y="288"/>
                    <a:pt x="9238" y="1152"/>
                  </a:cubicBezTo>
                  <a:cubicBezTo>
                    <a:pt x="7657" y="2016"/>
                    <a:pt x="7131" y="4032"/>
                    <a:pt x="6604" y="6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515608" y="1670050"/>
              <a:ext cx="200781" cy="16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45" fill="norm" stroke="1" extrusionOk="0">
                  <a:moveTo>
                    <a:pt x="3268" y="0"/>
                  </a:moveTo>
                  <a:cubicBezTo>
                    <a:pt x="2143" y="1054"/>
                    <a:pt x="1018" y="2107"/>
                    <a:pt x="456" y="4346"/>
                  </a:cubicBezTo>
                  <a:cubicBezTo>
                    <a:pt x="-107" y="6585"/>
                    <a:pt x="-107" y="10010"/>
                    <a:pt x="231" y="12512"/>
                  </a:cubicBezTo>
                  <a:cubicBezTo>
                    <a:pt x="568" y="15015"/>
                    <a:pt x="1243" y="16595"/>
                    <a:pt x="2143" y="17912"/>
                  </a:cubicBezTo>
                  <a:cubicBezTo>
                    <a:pt x="3043" y="19229"/>
                    <a:pt x="4168" y="20283"/>
                    <a:pt x="5068" y="20283"/>
                  </a:cubicBezTo>
                  <a:cubicBezTo>
                    <a:pt x="5968" y="20283"/>
                    <a:pt x="6643" y="19229"/>
                    <a:pt x="7430" y="19098"/>
                  </a:cubicBezTo>
                  <a:cubicBezTo>
                    <a:pt x="8218" y="18966"/>
                    <a:pt x="9118" y="19756"/>
                    <a:pt x="10130" y="20415"/>
                  </a:cubicBezTo>
                  <a:cubicBezTo>
                    <a:pt x="11143" y="21073"/>
                    <a:pt x="12268" y="21600"/>
                    <a:pt x="14181" y="20546"/>
                  </a:cubicBezTo>
                  <a:cubicBezTo>
                    <a:pt x="16093" y="19493"/>
                    <a:pt x="18793" y="16859"/>
                    <a:pt x="20143" y="14224"/>
                  </a:cubicBezTo>
                  <a:cubicBezTo>
                    <a:pt x="21493" y="11590"/>
                    <a:pt x="21493" y="8956"/>
                    <a:pt x="21155" y="7112"/>
                  </a:cubicBezTo>
                  <a:cubicBezTo>
                    <a:pt x="20818" y="5268"/>
                    <a:pt x="20143" y="4215"/>
                    <a:pt x="19468" y="3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3136900" y="164464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3162300" y="17589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3659981" y="1645330"/>
              <a:ext cx="166154" cy="485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57" fill="norm" stroke="1" extrusionOk="0">
                  <a:moveTo>
                    <a:pt x="16706" y="2195"/>
                  </a:moveTo>
                  <a:cubicBezTo>
                    <a:pt x="16706" y="1731"/>
                    <a:pt x="16706" y="1268"/>
                    <a:pt x="15086" y="758"/>
                  </a:cubicBezTo>
                  <a:cubicBezTo>
                    <a:pt x="13466" y="248"/>
                    <a:pt x="10226" y="-308"/>
                    <a:pt x="7391" y="202"/>
                  </a:cubicBezTo>
                  <a:cubicBezTo>
                    <a:pt x="4556" y="712"/>
                    <a:pt x="2126" y="2288"/>
                    <a:pt x="911" y="3354"/>
                  </a:cubicBezTo>
                  <a:cubicBezTo>
                    <a:pt x="-304" y="4420"/>
                    <a:pt x="-304" y="4976"/>
                    <a:pt x="911" y="5440"/>
                  </a:cubicBezTo>
                  <a:cubicBezTo>
                    <a:pt x="2126" y="5903"/>
                    <a:pt x="4556" y="6274"/>
                    <a:pt x="7256" y="5903"/>
                  </a:cubicBezTo>
                  <a:cubicBezTo>
                    <a:pt x="9956" y="5532"/>
                    <a:pt x="12926" y="4420"/>
                    <a:pt x="14546" y="3632"/>
                  </a:cubicBezTo>
                  <a:cubicBezTo>
                    <a:pt x="16166" y="2844"/>
                    <a:pt x="16436" y="2380"/>
                    <a:pt x="16571" y="2519"/>
                  </a:cubicBezTo>
                  <a:cubicBezTo>
                    <a:pt x="16706" y="2659"/>
                    <a:pt x="16706" y="3400"/>
                    <a:pt x="17381" y="5301"/>
                  </a:cubicBezTo>
                  <a:cubicBezTo>
                    <a:pt x="18056" y="7201"/>
                    <a:pt x="19406" y="10260"/>
                    <a:pt x="20216" y="12856"/>
                  </a:cubicBezTo>
                  <a:cubicBezTo>
                    <a:pt x="21026" y="15452"/>
                    <a:pt x="21296" y="17584"/>
                    <a:pt x="21161" y="18882"/>
                  </a:cubicBezTo>
                  <a:cubicBezTo>
                    <a:pt x="21026" y="20180"/>
                    <a:pt x="20486" y="20643"/>
                    <a:pt x="19541" y="20921"/>
                  </a:cubicBezTo>
                  <a:cubicBezTo>
                    <a:pt x="18596" y="21199"/>
                    <a:pt x="17246" y="21292"/>
                    <a:pt x="15896" y="21246"/>
                  </a:cubicBezTo>
                  <a:cubicBezTo>
                    <a:pt x="14546" y="21199"/>
                    <a:pt x="13196" y="21014"/>
                    <a:pt x="12656" y="19484"/>
                  </a:cubicBezTo>
                  <a:cubicBezTo>
                    <a:pt x="12116" y="17955"/>
                    <a:pt x="12386" y="15081"/>
                    <a:pt x="12656" y="12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960276" y="1506320"/>
              <a:ext cx="135474" cy="34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515" fill="norm" stroke="1" extrusionOk="0">
                  <a:moveTo>
                    <a:pt x="20947" y="1093"/>
                  </a:moveTo>
                  <a:cubicBezTo>
                    <a:pt x="19638" y="700"/>
                    <a:pt x="18329" y="308"/>
                    <a:pt x="16365" y="111"/>
                  </a:cubicBezTo>
                  <a:cubicBezTo>
                    <a:pt x="14402" y="-85"/>
                    <a:pt x="11783" y="-85"/>
                    <a:pt x="9165" y="635"/>
                  </a:cubicBezTo>
                  <a:cubicBezTo>
                    <a:pt x="6547" y="1355"/>
                    <a:pt x="3929" y="2795"/>
                    <a:pt x="2129" y="5282"/>
                  </a:cubicBezTo>
                  <a:cubicBezTo>
                    <a:pt x="329" y="7770"/>
                    <a:pt x="-653" y="11304"/>
                    <a:pt x="492" y="14184"/>
                  </a:cubicBezTo>
                  <a:cubicBezTo>
                    <a:pt x="1638" y="17064"/>
                    <a:pt x="4911" y="19290"/>
                    <a:pt x="7529" y="20402"/>
                  </a:cubicBezTo>
                  <a:cubicBezTo>
                    <a:pt x="10147" y="21515"/>
                    <a:pt x="12111" y="21515"/>
                    <a:pt x="14074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4146913" y="1511300"/>
              <a:ext cx="82188" cy="33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67" fill="norm" stroke="1" extrusionOk="0">
                  <a:moveTo>
                    <a:pt x="11536" y="0"/>
                  </a:moveTo>
                  <a:cubicBezTo>
                    <a:pt x="8767" y="0"/>
                    <a:pt x="5997" y="0"/>
                    <a:pt x="4059" y="408"/>
                  </a:cubicBezTo>
                  <a:cubicBezTo>
                    <a:pt x="2120" y="815"/>
                    <a:pt x="1013" y="1630"/>
                    <a:pt x="459" y="4211"/>
                  </a:cubicBezTo>
                  <a:cubicBezTo>
                    <a:pt x="-95" y="6792"/>
                    <a:pt x="-95" y="11140"/>
                    <a:pt x="182" y="13992"/>
                  </a:cubicBezTo>
                  <a:cubicBezTo>
                    <a:pt x="459" y="16845"/>
                    <a:pt x="1013" y="18204"/>
                    <a:pt x="1843" y="19223"/>
                  </a:cubicBezTo>
                  <a:cubicBezTo>
                    <a:pt x="2674" y="20242"/>
                    <a:pt x="3782" y="20921"/>
                    <a:pt x="5720" y="21260"/>
                  </a:cubicBezTo>
                  <a:cubicBezTo>
                    <a:pt x="7659" y="21600"/>
                    <a:pt x="10428" y="21600"/>
                    <a:pt x="13197" y="20649"/>
                  </a:cubicBezTo>
                  <a:cubicBezTo>
                    <a:pt x="15967" y="19698"/>
                    <a:pt x="18736" y="17796"/>
                    <a:pt x="21505" y="1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4130621" y="1657350"/>
              <a:ext cx="92129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8112" y="0"/>
                  </a:moveTo>
                  <a:cubicBezTo>
                    <a:pt x="4185" y="7200"/>
                    <a:pt x="258" y="14400"/>
                    <a:pt x="12" y="18000"/>
                  </a:cubicBezTo>
                  <a:cubicBezTo>
                    <a:pt x="-233" y="21600"/>
                    <a:pt x="3203" y="21600"/>
                    <a:pt x="7376" y="21600"/>
                  </a:cubicBezTo>
                  <a:cubicBezTo>
                    <a:pt x="11549" y="21600"/>
                    <a:pt x="16458" y="21600"/>
                    <a:pt x="213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253521" y="1646300"/>
              <a:ext cx="89880" cy="16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098" fill="norm" stroke="1" extrusionOk="0">
                  <a:moveTo>
                    <a:pt x="3172" y="10192"/>
                  </a:moveTo>
                  <a:cubicBezTo>
                    <a:pt x="7100" y="8059"/>
                    <a:pt x="11027" y="5925"/>
                    <a:pt x="13481" y="4192"/>
                  </a:cubicBezTo>
                  <a:cubicBezTo>
                    <a:pt x="15936" y="2459"/>
                    <a:pt x="16918" y="1125"/>
                    <a:pt x="16181" y="459"/>
                  </a:cubicBezTo>
                  <a:cubicBezTo>
                    <a:pt x="15445" y="-208"/>
                    <a:pt x="12990" y="-208"/>
                    <a:pt x="10045" y="859"/>
                  </a:cubicBezTo>
                  <a:cubicBezTo>
                    <a:pt x="7100" y="1925"/>
                    <a:pt x="3663" y="4059"/>
                    <a:pt x="1700" y="6992"/>
                  </a:cubicBezTo>
                  <a:cubicBezTo>
                    <a:pt x="-264" y="9925"/>
                    <a:pt x="-755" y="13659"/>
                    <a:pt x="1454" y="16325"/>
                  </a:cubicBezTo>
                  <a:cubicBezTo>
                    <a:pt x="3663" y="18992"/>
                    <a:pt x="8572" y="20592"/>
                    <a:pt x="12254" y="20992"/>
                  </a:cubicBezTo>
                  <a:cubicBezTo>
                    <a:pt x="15936" y="21392"/>
                    <a:pt x="18390" y="20592"/>
                    <a:pt x="20845" y="19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375150" y="1666386"/>
              <a:ext cx="171450" cy="12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6" fill="norm" stroke="1" extrusionOk="0">
                  <a:moveTo>
                    <a:pt x="0" y="6987"/>
                  </a:moveTo>
                  <a:cubicBezTo>
                    <a:pt x="0" y="3800"/>
                    <a:pt x="0" y="613"/>
                    <a:pt x="0" y="82"/>
                  </a:cubicBezTo>
                  <a:cubicBezTo>
                    <a:pt x="0" y="-449"/>
                    <a:pt x="0" y="1676"/>
                    <a:pt x="133" y="4508"/>
                  </a:cubicBezTo>
                  <a:cubicBezTo>
                    <a:pt x="267" y="7341"/>
                    <a:pt x="533" y="10882"/>
                    <a:pt x="1333" y="10705"/>
                  </a:cubicBezTo>
                  <a:cubicBezTo>
                    <a:pt x="2133" y="10528"/>
                    <a:pt x="3467" y="6633"/>
                    <a:pt x="4800" y="4154"/>
                  </a:cubicBezTo>
                  <a:cubicBezTo>
                    <a:pt x="6133" y="1676"/>
                    <a:pt x="7467" y="613"/>
                    <a:pt x="8400" y="967"/>
                  </a:cubicBezTo>
                  <a:cubicBezTo>
                    <a:pt x="9333" y="1321"/>
                    <a:pt x="9867" y="3092"/>
                    <a:pt x="10133" y="6102"/>
                  </a:cubicBezTo>
                  <a:cubicBezTo>
                    <a:pt x="10400" y="9112"/>
                    <a:pt x="10400" y="13361"/>
                    <a:pt x="10400" y="16371"/>
                  </a:cubicBezTo>
                  <a:cubicBezTo>
                    <a:pt x="10400" y="19381"/>
                    <a:pt x="10400" y="21151"/>
                    <a:pt x="10667" y="20266"/>
                  </a:cubicBezTo>
                  <a:cubicBezTo>
                    <a:pt x="10933" y="19381"/>
                    <a:pt x="11467" y="15840"/>
                    <a:pt x="12267" y="12830"/>
                  </a:cubicBezTo>
                  <a:cubicBezTo>
                    <a:pt x="13067" y="9820"/>
                    <a:pt x="14133" y="7341"/>
                    <a:pt x="15200" y="5571"/>
                  </a:cubicBezTo>
                  <a:cubicBezTo>
                    <a:pt x="16267" y="3800"/>
                    <a:pt x="17333" y="2738"/>
                    <a:pt x="18133" y="3092"/>
                  </a:cubicBezTo>
                  <a:cubicBezTo>
                    <a:pt x="18933" y="3446"/>
                    <a:pt x="19467" y="5217"/>
                    <a:pt x="20000" y="8403"/>
                  </a:cubicBezTo>
                  <a:cubicBezTo>
                    <a:pt x="20533" y="11590"/>
                    <a:pt x="21067" y="16194"/>
                    <a:pt x="21600" y="20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566207" y="1607546"/>
              <a:ext cx="111817" cy="37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87" fill="norm" stroke="1" extrusionOk="0">
                  <a:moveTo>
                    <a:pt x="6966" y="4263"/>
                  </a:moveTo>
                  <a:cubicBezTo>
                    <a:pt x="5395" y="7623"/>
                    <a:pt x="3824" y="10983"/>
                    <a:pt x="2842" y="13263"/>
                  </a:cubicBezTo>
                  <a:cubicBezTo>
                    <a:pt x="1861" y="15543"/>
                    <a:pt x="1468" y="16743"/>
                    <a:pt x="1272" y="17643"/>
                  </a:cubicBezTo>
                  <a:cubicBezTo>
                    <a:pt x="1075" y="18543"/>
                    <a:pt x="1075" y="19143"/>
                    <a:pt x="879" y="19863"/>
                  </a:cubicBezTo>
                  <a:cubicBezTo>
                    <a:pt x="682" y="20583"/>
                    <a:pt x="290" y="21423"/>
                    <a:pt x="93" y="21483"/>
                  </a:cubicBezTo>
                  <a:cubicBezTo>
                    <a:pt x="-103" y="21543"/>
                    <a:pt x="-103" y="20823"/>
                    <a:pt x="1272" y="18243"/>
                  </a:cubicBezTo>
                  <a:cubicBezTo>
                    <a:pt x="2646" y="15663"/>
                    <a:pt x="5395" y="11223"/>
                    <a:pt x="7359" y="8163"/>
                  </a:cubicBezTo>
                  <a:cubicBezTo>
                    <a:pt x="9322" y="5103"/>
                    <a:pt x="10501" y="3423"/>
                    <a:pt x="11875" y="2163"/>
                  </a:cubicBezTo>
                  <a:cubicBezTo>
                    <a:pt x="13250" y="903"/>
                    <a:pt x="14821" y="63"/>
                    <a:pt x="16195" y="3"/>
                  </a:cubicBezTo>
                  <a:cubicBezTo>
                    <a:pt x="17570" y="-57"/>
                    <a:pt x="18748" y="663"/>
                    <a:pt x="19730" y="1863"/>
                  </a:cubicBezTo>
                  <a:cubicBezTo>
                    <a:pt x="20712" y="3063"/>
                    <a:pt x="21497" y="4743"/>
                    <a:pt x="19533" y="6243"/>
                  </a:cubicBezTo>
                  <a:cubicBezTo>
                    <a:pt x="17570" y="7743"/>
                    <a:pt x="12857" y="9063"/>
                    <a:pt x="9322" y="9723"/>
                  </a:cubicBezTo>
                  <a:cubicBezTo>
                    <a:pt x="5788" y="10383"/>
                    <a:pt x="3432" y="10383"/>
                    <a:pt x="1075" y="10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705349" y="1778000"/>
              <a:ext cx="698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071342" y="1645829"/>
              <a:ext cx="125242" cy="37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33" fill="norm" stroke="1" extrusionOk="0">
                  <a:moveTo>
                    <a:pt x="1448" y="3533"/>
                  </a:moveTo>
                  <a:cubicBezTo>
                    <a:pt x="2157" y="7013"/>
                    <a:pt x="2865" y="10493"/>
                    <a:pt x="3396" y="13253"/>
                  </a:cubicBezTo>
                  <a:cubicBezTo>
                    <a:pt x="3927" y="16013"/>
                    <a:pt x="4281" y="18053"/>
                    <a:pt x="4281" y="19433"/>
                  </a:cubicBezTo>
                  <a:cubicBezTo>
                    <a:pt x="4281" y="20813"/>
                    <a:pt x="3927" y="21533"/>
                    <a:pt x="3219" y="21533"/>
                  </a:cubicBezTo>
                  <a:cubicBezTo>
                    <a:pt x="2511" y="21533"/>
                    <a:pt x="1448" y="20813"/>
                    <a:pt x="740" y="18533"/>
                  </a:cubicBezTo>
                  <a:cubicBezTo>
                    <a:pt x="32" y="16253"/>
                    <a:pt x="-322" y="12413"/>
                    <a:pt x="386" y="9293"/>
                  </a:cubicBezTo>
                  <a:cubicBezTo>
                    <a:pt x="1094" y="6173"/>
                    <a:pt x="2865" y="3773"/>
                    <a:pt x="4812" y="2333"/>
                  </a:cubicBezTo>
                  <a:cubicBezTo>
                    <a:pt x="6760" y="893"/>
                    <a:pt x="8885" y="413"/>
                    <a:pt x="11009" y="173"/>
                  </a:cubicBezTo>
                  <a:cubicBezTo>
                    <a:pt x="13134" y="-67"/>
                    <a:pt x="15258" y="-67"/>
                    <a:pt x="17029" y="233"/>
                  </a:cubicBezTo>
                  <a:cubicBezTo>
                    <a:pt x="18799" y="533"/>
                    <a:pt x="20216" y="1133"/>
                    <a:pt x="20747" y="1733"/>
                  </a:cubicBezTo>
                  <a:cubicBezTo>
                    <a:pt x="21278" y="2333"/>
                    <a:pt x="20924" y="2933"/>
                    <a:pt x="17914" y="3773"/>
                  </a:cubicBezTo>
                  <a:cubicBezTo>
                    <a:pt x="14904" y="4613"/>
                    <a:pt x="9239" y="5693"/>
                    <a:pt x="3573" y="6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5213349" y="1619249"/>
              <a:ext cx="146051" cy="19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6271"/>
                  </a:moveTo>
                  <a:cubicBezTo>
                    <a:pt x="1565" y="5342"/>
                    <a:pt x="3130" y="4413"/>
                    <a:pt x="4696" y="3948"/>
                  </a:cubicBezTo>
                  <a:cubicBezTo>
                    <a:pt x="6261" y="3484"/>
                    <a:pt x="7826" y="3484"/>
                    <a:pt x="9548" y="5690"/>
                  </a:cubicBezTo>
                  <a:cubicBezTo>
                    <a:pt x="11270" y="7897"/>
                    <a:pt x="13148" y="12310"/>
                    <a:pt x="13930" y="15097"/>
                  </a:cubicBezTo>
                  <a:cubicBezTo>
                    <a:pt x="14713" y="17884"/>
                    <a:pt x="14400" y="19045"/>
                    <a:pt x="13461" y="19974"/>
                  </a:cubicBezTo>
                  <a:cubicBezTo>
                    <a:pt x="12522" y="20903"/>
                    <a:pt x="10957" y="21600"/>
                    <a:pt x="9861" y="21368"/>
                  </a:cubicBezTo>
                  <a:cubicBezTo>
                    <a:pt x="8765" y="21135"/>
                    <a:pt x="8139" y="19974"/>
                    <a:pt x="8765" y="17071"/>
                  </a:cubicBezTo>
                  <a:cubicBezTo>
                    <a:pt x="9391" y="14168"/>
                    <a:pt x="11270" y="9523"/>
                    <a:pt x="13617" y="6387"/>
                  </a:cubicBezTo>
                  <a:cubicBezTo>
                    <a:pt x="15965" y="3252"/>
                    <a:pt x="18783" y="162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5383582" y="1627577"/>
              <a:ext cx="96468" cy="15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13" fill="norm" stroke="1" extrusionOk="0">
                  <a:moveTo>
                    <a:pt x="7313" y="10235"/>
                  </a:moveTo>
                  <a:cubicBezTo>
                    <a:pt x="9661" y="9943"/>
                    <a:pt x="12009" y="9651"/>
                    <a:pt x="13887" y="8922"/>
                  </a:cubicBezTo>
                  <a:cubicBezTo>
                    <a:pt x="15765" y="8192"/>
                    <a:pt x="17174" y="7024"/>
                    <a:pt x="18113" y="5419"/>
                  </a:cubicBezTo>
                  <a:cubicBezTo>
                    <a:pt x="19052" y="3813"/>
                    <a:pt x="19522" y="1770"/>
                    <a:pt x="18348" y="749"/>
                  </a:cubicBezTo>
                  <a:cubicBezTo>
                    <a:pt x="17174" y="-273"/>
                    <a:pt x="14357" y="-273"/>
                    <a:pt x="11304" y="895"/>
                  </a:cubicBezTo>
                  <a:cubicBezTo>
                    <a:pt x="8252" y="2062"/>
                    <a:pt x="4965" y="4397"/>
                    <a:pt x="2852" y="7462"/>
                  </a:cubicBezTo>
                  <a:cubicBezTo>
                    <a:pt x="739" y="10527"/>
                    <a:pt x="-200" y="14322"/>
                    <a:pt x="35" y="16803"/>
                  </a:cubicBezTo>
                  <a:cubicBezTo>
                    <a:pt x="270" y="19284"/>
                    <a:pt x="1678" y="20451"/>
                    <a:pt x="5435" y="20889"/>
                  </a:cubicBezTo>
                  <a:cubicBezTo>
                    <a:pt x="9191" y="21327"/>
                    <a:pt x="15296" y="21035"/>
                    <a:pt x="21400" y="20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545728" y="1606549"/>
              <a:ext cx="99423" cy="16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77" fill="norm" stroke="1" extrusionOk="0">
                  <a:moveTo>
                    <a:pt x="19787" y="1662"/>
                  </a:moveTo>
                  <a:cubicBezTo>
                    <a:pt x="17987" y="831"/>
                    <a:pt x="16187" y="0"/>
                    <a:pt x="14162" y="0"/>
                  </a:cubicBezTo>
                  <a:cubicBezTo>
                    <a:pt x="12137" y="0"/>
                    <a:pt x="9887" y="831"/>
                    <a:pt x="7412" y="3323"/>
                  </a:cubicBezTo>
                  <a:cubicBezTo>
                    <a:pt x="4937" y="5815"/>
                    <a:pt x="2237" y="9969"/>
                    <a:pt x="887" y="12738"/>
                  </a:cubicBezTo>
                  <a:cubicBezTo>
                    <a:pt x="-463" y="15508"/>
                    <a:pt x="-463" y="16892"/>
                    <a:pt x="2237" y="18277"/>
                  </a:cubicBezTo>
                  <a:cubicBezTo>
                    <a:pt x="4937" y="19662"/>
                    <a:pt x="10337" y="21046"/>
                    <a:pt x="13937" y="21323"/>
                  </a:cubicBezTo>
                  <a:cubicBezTo>
                    <a:pt x="17537" y="21600"/>
                    <a:pt x="19337" y="20769"/>
                    <a:pt x="21137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657850" y="1466849"/>
              <a:ext cx="13645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1" h="21600" fill="norm" stroke="1" extrusionOk="0">
                  <a:moveTo>
                    <a:pt x="12209" y="0"/>
                  </a:moveTo>
                  <a:cubicBezTo>
                    <a:pt x="14087" y="2025"/>
                    <a:pt x="15965" y="4050"/>
                    <a:pt x="17843" y="6244"/>
                  </a:cubicBezTo>
                  <a:cubicBezTo>
                    <a:pt x="19722" y="8438"/>
                    <a:pt x="21600" y="10800"/>
                    <a:pt x="18626" y="13388"/>
                  </a:cubicBezTo>
                  <a:cubicBezTo>
                    <a:pt x="15652" y="15975"/>
                    <a:pt x="7826" y="18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000250" y="2758792"/>
              <a:ext cx="155805" cy="53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45" fill="norm" stroke="1" extrusionOk="0">
                  <a:moveTo>
                    <a:pt x="0" y="7226"/>
                  </a:moveTo>
                  <a:cubicBezTo>
                    <a:pt x="288" y="10179"/>
                    <a:pt x="576" y="13132"/>
                    <a:pt x="720" y="15368"/>
                  </a:cubicBezTo>
                  <a:cubicBezTo>
                    <a:pt x="864" y="17604"/>
                    <a:pt x="864" y="19122"/>
                    <a:pt x="864" y="20093"/>
                  </a:cubicBezTo>
                  <a:cubicBezTo>
                    <a:pt x="864" y="21063"/>
                    <a:pt x="864" y="21485"/>
                    <a:pt x="1008" y="21443"/>
                  </a:cubicBezTo>
                  <a:cubicBezTo>
                    <a:pt x="1152" y="21401"/>
                    <a:pt x="1440" y="20894"/>
                    <a:pt x="1584" y="18785"/>
                  </a:cubicBezTo>
                  <a:cubicBezTo>
                    <a:pt x="1728" y="16676"/>
                    <a:pt x="1728" y="12963"/>
                    <a:pt x="1872" y="9968"/>
                  </a:cubicBezTo>
                  <a:cubicBezTo>
                    <a:pt x="2016" y="6972"/>
                    <a:pt x="2304" y="4694"/>
                    <a:pt x="2880" y="3133"/>
                  </a:cubicBezTo>
                  <a:cubicBezTo>
                    <a:pt x="3456" y="1572"/>
                    <a:pt x="4320" y="729"/>
                    <a:pt x="5616" y="307"/>
                  </a:cubicBezTo>
                  <a:cubicBezTo>
                    <a:pt x="6912" y="-115"/>
                    <a:pt x="8640" y="-115"/>
                    <a:pt x="11088" y="391"/>
                  </a:cubicBezTo>
                  <a:cubicBezTo>
                    <a:pt x="13536" y="897"/>
                    <a:pt x="16704" y="1910"/>
                    <a:pt x="18720" y="3133"/>
                  </a:cubicBezTo>
                  <a:cubicBezTo>
                    <a:pt x="20736" y="4357"/>
                    <a:pt x="21600" y="5791"/>
                    <a:pt x="21024" y="6888"/>
                  </a:cubicBezTo>
                  <a:cubicBezTo>
                    <a:pt x="20448" y="7985"/>
                    <a:pt x="18432" y="8744"/>
                    <a:pt x="15552" y="9251"/>
                  </a:cubicBezTo>
                  <a:cubicBezTo>
                    <a:pt x="12672" y="9757"/>
                    <a:pt x="8928" y="10010"/>
                    <a:pt x="6192" y="9757"/>
                  </a:cubicBezTo>
                  <a:cubicBezTo>
                    <a:pt x="3456" y="9504"/>
                    <a:pt x="1728" y="8744"/>
                    <a:pt x="0" y="7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120900" y="2997200"/>
              <a:ext cx="215900" cy="24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7624"/>
                  </a:moveTo>
                  <a:cubicBezTo>
                    <a:pt x="0" y="6353"/>
                    <a:pt x="0" y="5082"/>
                    <a:pt x="635" y="4266"/>
                  </a:cubicBezTo>
                  <a:cubicBezTo>
                    <a:pt x="1271" y="3449"/>
                    <a:pt x="2541" y="3086"/>
                    <a:pt x="4235" y="3176"/>
                  </a:cubicBezTo>
                  <a:cubicBezTo>
                    <a:pt x="5929" y="3267"/>
                    <a:pt x="8047" y="3812"/>
                    <a:pt x="9741" y="6081"/>
                  </a:cubicBezTo>
                  <a:cubicBezTo>
                    <a:pt x="11435" y="8350"/>
                    <a:pt x="12706" y="12343"/>
                    <a:pt x="12812" y="15156"/>
                  </a:cubicBezTo>
                  <a:cubicBezTo>
                    <a:pt x="12918" y="17970"/>
                    <a:pt x="11859" y="19603"/>
                    <a:pt x="10694" y="20511"/>
                  </a:cubicBezTo>
                  <a:cubicBezTo>
                    <a:pt x="9529" y="21418"/>
                    <a:pt x="8259" y="21600"/>
                    <a:pt x="7518" y="21055"/>
                  </a:cubicBezTo>
                  <a:cubicBezTo>
                    <a:pt x="6776" y="20511"/>
                    <a:pt x="6565" y="19240"/>
                    <a:pt x="7200" y="16699"/>
                  </a:cubicBezTo>
                  <a:cubicBezTo>
                    <a:pt x="7835" y="14158"/>
                    <a:pt x="9318" y="10346"/>
                    <a:pt x="11859" y="7351"/>
                  </a:cubicBezTo>
                  <a:cubicBezTo>
                    <a:pt x="14400" y="4356"/>
                    <a:pt x="18000" y="21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533693" y="2825750"/>
              <a:ext cx="120607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18663" y="0"/>
                  </a:moveTo>
                  <a:cubicBezTo>
                    <a:pt x="13172" y="2609"/>
                    <a:pt x="7680" y="5217"/>
                    <a:pt x="4202" y="7983"/>
                  </a:cubicBezTo>
                  <a:cubicBezTo>
                    <a:pt x="724" y="10748"/>
                    <a:pt x="-740" y="13670"/>
                    <a:pt x="358" y="15809"/>
                  </a:cubicBezTo>
                  <a:cubicBezTo>
                    <a:pt x="1457" y="17948"/>
                    <a:pt x="5118" y="19304"/>
                    <a:pt x="8962" y="20139"/>
                  </a:cubicBezTo>
                  <a:cubicBezTo>
                    <a:pt x="12806" y="20974"/>
                    <a:pt x="16833" y="21287"/>
                    <a:pt x="208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734445" y="2956666"/>
              <a:ext cx="129414" cy="28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386" fill="norm" stroke="1" extrusionOk="0">
                  <a:moveTo>
                    <a:pt x="15331" y="4538"/>
                  </a:moveTo>
                  <a:cubicBezTo>
                    <a:pt x="15331" y="3732"/>
                    <a:pt x="15331" y="2926"/>
                    <a:pt x="14999" y="2039"/>
                  </a:cubicBezTo>
                  <a:cubicBezTo>
                    <a:pt x="14666" y="1153"/>
                    <a:pt x="14002" y="185"/>
                    <a:pt x="11510" y="24"/>
                  </a:cubicBezTo>
                  <a:cubicBezTo>
                    <a:pt x="9017" y="-137"/>
                    <a:pt x="4697" y="508"/>
                    <a:pt x="2205" y="2039"/>
                  </a:cubicBezTo>
                  <a:cubicBezTo>
                    <a:pt x="-287" y="3570"/>
                    <a:pt x="-952" y="5988"/>
                    <a:pt x="1706" y="8164"/>
                  </a:cubicBezTo>
                  <a:cubicBezTo>
                    <a:pt x="4365" y="10341"/>
                    <a:pt x="10346" y="12275"/>
                    <a:pt x="14168" y="13564"/>
                  </a:cubicBezTo>
                  <a:cubicBezTo>
                    <a:pt x="17990" y="14854"/>
                    <a:pt x="19651" y="15499"/>
                    <a:pt x="20150" y="16547"/>
                  </a:cubicBezTo>
                  <a:cubicBezTo>
                    <a:pt x="20648" y="17594"/>
                    <a:pt x="19983" y="19045"/>
                    <a:pt x="18820" y="19932"/>
                  </a:cubicBezTo>
                  <a:cubicBezTo>
                    <a:pt x="17657" y="20818"/>
                    <a:pt x="15996" y="21141"/>
                    <a:pt x="14168" y="21302"/>
                  </a:cubicBezTo>
                  <a:cubicBezTo>
                    <a:pt x="12340" y="21463"/>
                    <a:pt x="10346" y="21463"/>
                    <a:pt x="9183" y="20657"/>
                  </a:cubicBezTo>
                  <a:cubicBezTo>
                    <a:pt x="8020" y="19851"/>
                    <a:pt x="7688" y="18239"/>
                    <a:pt x="7356" y="16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939983" y="3017197"/>
              <a:ext cx="126123" cy="21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503" fill="norm" stroke="1" extrusionOk="0">
                  <a:moveTo>
                    <a:pt x="2136" y="1199"/>
                  </a:moveTo>
                  <a:cubicBezTo>
                    <a:pt x="2136" y="5951"/>
                    <a:pt x="2136" y="10703"/>
                    <a:pt x="2136" y="13727"/>
                  </a:cubicBezTo>
                  <a:cubicBezTo>
                    <a:pt x="2136" y="16751"/>
                    <a:pt x="2136" y="18047"/>
                    <a:pt x="1959" y="19235"/>
                  </a:cubicBezTo>
                  <a:cubicBezTo>
                    <a:pt x="1782" y="20423"/>
                    <a:pt x="1427" y="21503"/>
                    <a:pt x="896" y="21503"/>
                  </a:cubicBezTo>
                  <a:cubicBezTo>
                    <a:pt x="365" y="21503"/>
                    <a:pt x="-343" y="20423"/>
                    <a:pt x="188" y="16967"/>
                  </a:cubicBezTo>
                  <a:cubicBezTo>
                    <a:pt x="719" y="13511"/>
                    <a:pt x="2490" y="7679"/>
                    <a:pt x="4083" y="4331"/>
                  </a:cubicBezTo>
                  <a:cubicBezTo>
                    <a:pt x="5677" y="983"/>
                    <a:pt x="7093" y="119"/>
                    <a:pt x="9572" y="11"/>
                  </a:cubicBezTo>
                  <a:cubicBezTo>
                    <a:pt x="12050" y="-97"/>
                    <a:pt x="15591" y="551"/>
                    <a:pt x="17893" y="2603"/>
                  </a:cubicBezTo>
                  <a:cubicBezTo>
                    <a:pt x="20195" y="4655"/>
                    <a:pt x="21257" y="8111"/>
                    <a:pt x="21080" y="11135"/>
                  </a:cubicBezTo>
                  <a:cubicBezTo>
                    <a:pt x="20903" y="14159"/>
                    <a:pt x="19487" y="16751"/>
                    <a:pt x="18070" y="19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150241" y="3019371"/>
              <a:ext cx="69231" cy="19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383" fill="norm" stroke="1" extrusionOk="0">
                  <a:moveTo>
                    <a:pt x="7431" y="3879"/>
                  </a:moveTo>
                  <a:cubicBezTo>
                    <a:pt x="8066" y="2001"/>
                    <a:pt x="8701" y="123"/>
                    <a:pt x="8066" y="5"/>
                  </a:cubicBezTo>
                  <a:cubicBezTo>
                    <a:pt x="7431" y="-112"/>
                    <a:pt x="5525" y="1531"/>
                    <a:pt x="3936" y="4466"/>
                  </a:cubicBezTo>
                  <a:cubicBezTo>
                    <a:pt x="2348" y="7401"/>
                    <a:pt x="1078" y="11627"/>
                    <a:pt x="442" y="14327"/>
                  </a:cubicBezTo>
                  <a:cubicBezTo>
                    <a:pt x="-193" y="17027"/>
                    <a:pt x="-193" y="18201"/>
                    <a:pt x="760" y="19258"/>
                  </a:cubicBezTo>
                  <a:cubicBezTo>
                    <a:pt x="1713" y="20314"/>
                    <a:pt x="3619" y="21253"/>
                    <a:pt x="5842" y="21371"/>
                  </a:cubicBezTo>
                  <a:cubicBezTo>
                    <a:pt x="8066" y="21488"/>
                    <a:pt x="10607" y="20784"/>
                    <a:pt x="13466" y="18084"/>
                  </a:cubicBezTo>
                  <a:cubicBezTo>
                    <a:pt x="16325" y="15384"/>
                    <a:pt x="19501" y="10688"/>
                    <a:pt x="20454" y="7753"/>
                  </a:cubicBezTo>
                  <a:cubicBezTo>
                    <a:pt x="21407" y="4818"/>
                    <a:pt x="20136" y="3645"/>
                    <a:pt x="18231" y="2705"/>
                  </a:cubicBezTo>
                  <a:cubicBezTo>
                    <a:pt x="16325" y="1766"/>
                    <a:pt x="13783" y="1062"/>
                    <a:pt x="12513" y="945"/>
                  </a:cubicBezTo>
                  <a:cubicBezTo>
                    <a:pt x="11242" y="827"/>
                    <a:pt x="11242" y="1297"/>
                    <a:pt x="11242" y="1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310466" y="2984500"/>
              <a:ext cx="171140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85" fill="norm" stroke="1" extrusionOk="0">
                  <a:moveTo>
                    <a:pt x="4478" y="3086"/>
                  </a:moveTo>
                  <a:cubicBezTo>
                    <a:pt x="3161" y="3086"/>
                    <a:pt x="1844" y="3086"/>
                    <a:pt x="1054" y="3729"/>
                  </a:cubicBezTo>
                  <a:cubicBezTo>
                    <a:pt x="263" y="4371"/>
                    <a:pt x="0" y="5657"/>
                    <a:pt x="0" y="8357"/>
                  </a:cubicBezTo>
                  <a:cubicBezTo>
                    <a:pt x="0" y="11057"/>
                    <a:pt x="263" y="15171"/>
                    <a:pt x="922" y="17743"/>
                  </a:cubicBezTo>
                  <a:cubicBezTo>
                    <a:pt x="1580" y="20314"/>
                    <a:pt x="2634" y="21343"/>
                    <a:pt x="3688" y="21471"/>
                  </a:cubicBezTo>
                  <a:cubicBezTo>
                    <a:pt x="4741" y="21600"/>
                    <a:pt x="5795" y="20829"/>
                    <a:pt x="6585" y="19800"/>
                  </a:cubicBezTo>
                  <a:cubicBezTo>
                    <a:pt x="7376" y="18771"/>
                    <a:pt x="7902" y="17486"/>
                    <a:pt x="8561" y="17486"/>
                  </a:cubicBezTo>
                  <a:cubicBezTo>
                    <a:pt x="9220" y="17486"/>
                    <a:pt x="10010" y="18771"/>
                    <a:pt x="10932" y="19800"/>
                  </a:cubicBezTo>
                  <a:cubicBezTo>
                    <a:pt x="11854" y="20829"/>
                    <a:pt x="12907" y="21600"/>
                    <a:pt x="14751" y="21343"/>
                  </a:cubicBezTo>
                  <a:cubicBezTo>
                    <a:pt x="16595" y="21086"/>
                    <a:pt x="19229" y="19800"/>
                    <a:pt x="20415" y="16071"/>
                  </a:cubicBezTo>
                  <a:cubicBezTo>
                    <a:pt x="21600" y="12343"/>
                    <a:pt x="21337" y="6171"/>
                    <a:pt x="210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917950" y="2908300"/>
              <a:ext cx="224177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0" y="0"/>
                  </a:moveTo>
                  <a:cubicBezTo>
                    <a:pt x="5249" y="2057"/>
                    <a:pt x="10497" y="4114"/>
                    <a:pt x="13626" y="5290"/>
                  </a:cubicBezTo>
                  <a:cubicBezTo>
                    <a:pt x="16755" y="6465"/>
                    <a:pt x="17764" y="6759"/>
                    <a:pt x="18774" y="7127"/>
                  </a:cubicBezTo>
                  <a:cubicBezTo>
                    <a:pt x="19783" y="7494"/>
                    <a:pt x="20793" y="7935"/>
                    <a:pt x="21196" y="8522"/>
                  </a:cubicBezTo>
                  <a:cubicBezTo>
                    <a:pt x="21600" y="9110"/>
                    <a:pt x="21398" y="9845"/>
                    <a:pt x="19985" y="11020"/>
                  </a:cubicBezTo>
                  <a:cubicBezTo>
                    <a:pt x="18572" y="12196"/>
                    <a:pt x="15948" y="13812"/>
                    <a:pt x="13121" y="14988"/>
                  </a:cubicBezTo>
                  <a:cubicBezTo>
                    <a:pt x="10295" y="16163"/>
                    <a:pt x="7267" y="16898"/>
                    <a:pt x="5350" y="17486"/>
                  </a:cubicBezTo>
                  <a:cubicBezTo>
                    <a:pt x="3432" y="18073"/>
                    <a:pt x="2624" y="18514"/>
                    <a:pt x="2321" y="19176"/>
                  </a:cubicBezTo>
                  <a:cubicBezTo>
                    <a:pt x="2019" y="19837"/>
                    <a:pt x="2221" y="20718"/>
                    <a:pt x="24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616450" y="2800349"/>
              <a:ext cx="50800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4226"/>
                    <a:pt x="1800" y="8452"/>
                    <a:pt x="2700" y="11857"/>
                  </a:cubicBezTo>
                  <a:cubicBezTo>
                    <a:pt x="3600" y="15261"/>
                    <a:pt x="4500" y="17843"/>
                    <a:pt x="5400" y="19428"/>
                  </a:cubicBezTo>
                  <a:cubicBezTo>
                    <a:pt x="6300" y="21013"/>
                    <a:pt x="7200" y="21600"/>
                    <a:pt x="9900" y="21600"/>
                  </a:cubicBezTo>
                  <a:cubicBezTo>
                    <a:pt x="12600" y="21600"/>
                    <a:pt x="17100" y="21013"/>
                    <a:pt x="21600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997450" y="3003550"/>
              <a:ext cx="63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982072" y="2904812"/>
              <a:ext cx="21729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19977" fill="norm" stroke="1" extrusionOk="0">
                  <a:moveTo>
                    <a:pt x="2484" y="19977"/>
                  </a:moveTo>
                  <a:cubicBezTo>
                    <a:pt x="521" y="11577"/>
                    <a:pt x="-1443" y="3177"/>
                    <a:pt x="1502" y="777"/>
                  </a:cubicBezTo>
                  <a:cubicBezTo>
                    <a:pt x="4448" y="-1623"/>
                    <a:pt x="12302" y="1977"/>
                    <a:pt x="20157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5062109" y="2940166"/>
              <a:ext cx="138542" cy="18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41" fill="norm" stroke="1" extrusionOk="0">
                  <a:moveTo>
                    <a:pt x="4730" y="1459"/>
                  </a:moveTo>
                  <a:cubicBezTo>
                    <a:pt x="4076" y="7105"/>
                    <a:pt x="3421" y="12750"/>
                    <a:pt x="2603" y="16309"/>
                  </a:cubicBezTo>
                  <a:cubicBezTo>
                    <a:pt x="1785" y="19868"/>
                    <a:pt x="803" y="21341"/>
                    <a:pt x="312" y="21341"/>
                  </a:cubicBezTo>
                  <a:cubicBezTo>
                    <a:pt x="-179" y="21341"/>
                    <a:pt x="-179" y="19868"/>
                    <a:pt x="966" y="16555"/>
                  </a:cubicBezTo>
                  <a:cubicBezTo>
                    <a:pt x="2112" y="13241"/>
                    <a:pt x="4403" y="8086"/>
                    <a:pt x="6203" y="4896"/>
                  </a:cubicBezTo>
                  <a:cubicBezTo>
                    <a:pt x="8003" y="1705"/>
                    <a:pt x="9312" y="477"/>
                    <a:pt x="10785" y="109"/>
                  </a:cubicBezTo>
                  <a:cubicBezTo>
                    <a:pt x="12257" y="-259"/>
                    <a:pt x="13894" y="232"/>
                    <a:pt x="15530" y="2686"/>
                  </a:cubicBezTo>
                  <a:cubicBezTo>
                    <a:pt x="17166" y="5141"/>
                    <a:pt x="18803" y="9559"/>
                    <a:pt x="19785" y="12996"/>
                  </a:cubicBezTo>
                  <a:cubicBezTo>
                    <a:pt x="20766" y="16432"/>
                    <a:pt x="21094" y="18886"/>
                    <a:pt x="21421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5257800" y="2711450"/>
              <a:ext cx="103914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600" fill="norm" stroke="1" extrusionOk="0">
                  <a:moveTo>
                    <a:pt x="2492" y="0"/>
                  </a:moveTo>
                  <a:cubicBezTo>
                    <a:pt x="8308" y="1980"/>
                    <a:pt x="14123" y="3960"/>
                    <a:pt x="17446" y="6300"/>
                  </a:cubicBezTo>
                  <a:cubicBezTo>
                    <a:pt x="20769" y="8640"/>
                    <a:pt x="21600" y="11340"/>
                    <a:pt x="18277" y="13950"/>
                  </a:cubicBezTo>
                  <a:cubicBezTo>
                    <a:pt x="14954" y="16560"/>
                    <a:pt x="7477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5949950" y="2968806"/>
              <a:ext cx="1905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360" y="11918"/>
                    <a:pt x="6720" y="3818"/>
                    <a:pt x="10320" y="1118"/>
                  </a:cubicBezTo>
                  <a:cubicBezTo>
                    <a:pt x="13920" y="-1582"/>
                    <a:pt x="1776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981700" y="3060700"/>
              <a:ext cx="1778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6851650" y="2653241"/>
              <a:ext cx="102432" cy="516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27" fill="norm" stroke="1" extrusionOk="0">
                  <a:moveTo>
                    <a:pt x="0" y="9263"/>
                  </a:moveTo>
                  <a:cubicBezTo>
                    <a:pt x="1296" y="10756"/>
                    <a:pt x="2592" y="12248"/>
                    <a:pt x="3456" y="14092"/>
                  </a:cubicBezTo>
                  <a:cubicBezTo>
                    <a:pt x="4320" y="15936"/>
                    <a:pt x="4752" y="18131"/>
                    <a:pt x="4536" y="19492"/>
                  </a:cubicBezTo>
                  <a:cubicBezTo>
                    <a:pt x="4320" y="20853"/>
                    <a:pt x="3456" y="21380"/>
                    <a:pt x="2808" y="21424"/>
                  </a:cubicBezTo>
                  <a:cubicBezTo>
                    <a:pt x="2160" y="21468"/>
                    <a:pt x="1728" y="21029"/>
                    <a:pt x="1512" y="18922"/>
                  </a:cubicBezTo>
                  <a:cubicBezTo>
                    <a:pt x="1296" y="16814"/>
                    <a:pt x="1296" y="13039"/>
                    <a:pt x="1512" y="9834"/>
                  </a:cubicBezTo>
                  <a:cubicBezTo>
                    <a:pt x="1728" y="6629"/>
                    <a:pt x="2160" y="3995"/>
                    <a:pt x="2592" y="2458"/>
                  </a:cubicBezTo>
                  <a:cubicBezTo>
                    <a:pt x="3024" y="922"/>
                    <a:pt x="3456" y="483"/>
                    <a:pt x="4968" y="219"/>
                  </a:cubicBezTo>
                  <a:cubicBezTo>
                    <a:pt x="6480" y="-44"/>
                    <a:pt x="9072" y="-132"/>
                    <a:pt x="12096" y="307"/>
                  </a:cubicBezTo>
                  <a:cubicBezTo>
                    <a:pt x="15120" y="746"/>
                    <a:pt x="18576" y="1712"/>
                    <a:pt x="20088" y="2722"/>
                  </a:cubicBezTo>
                  <a:cubicBezTo>
                    <a:pt x="21600" y="3731"/>
                    <a:pt x="21168" y="4785"/>
                    <a:pt x="17496" y="5619"/>
                  </a:cubicBezTo>
                  <a:cubicBezTo>
                    <a:pt x="13824" y="6453"/>
                    <a:pt x="6912" y="7068"/>
                    <a:pt x="0" y="7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940550" y="2889250"/>
              <a:ext cx="120650" cy="18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4273"/>
                  </a:moveTo>
                  <a:cubicBezTo>
                    <a:pt x="4547" y="5459"/>
                    <a:pt x="9095" y="6646"/>
                    <a:pt x="12126" y="8782"/>
                  </a:cubicBezTo>
                  <a:cubicBezTo>
                    <a:pt x="15158" y="10919"/>
                    <a:pt x="16674" y="14004"/>
                    <a:pt x="17242" y="16141"/>
                  </a:cubicBezTo>
                  <a:cubicBezTo>
                    <a:pt x="17811" y="18277"/>
                    <a:pt x="17432" y="19464"/>
                    <a:pt x="16295" y="20295"/>
                  </a:cubicBezTo>
                  <a:cubicBezTo>
                    <a:pt x="15158" y="21125"/>
                    <a:pt x="13263" y="21600"/>
                    <a:pt x="11368" y="19938"/>
                  </a:cubicBezTo>
                  <a:cubicBezTo>
                    <a:pt x="9474" y="18277"/>
                    <a:pt x="7579" y="14479"/>
                    <a:pt x="9284" y="10800"/>
                  </a:cubicBezTo>
                  <a:cubicBezTo>
                    <a:pt x="10989" y="7121"/>
                    <a:pt x="16295" y="35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7190193" y="2687891"/>
              <a:ext cx="150407" cy="41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505" fill="norm" stroke="1" extrusionOk="0">
                  <a:moveTo>
                    <a:pt x="20741" y="1214"/>
                  </a:moveTo>
                  <a:cubicBezTo>
                    <a:pt x="19282" y="778"/>
                    <a:pt x="17822" y="341"/>
                    <a:pt x="16217" y="123"/>
                  </a:cubicBezTo>
                  <a:cubicBezTo>
                    <a:pt x="14611" y="-95"/>
                    <a:pt x="12860" y="-95"/>
                    <a:pt x="10379" y="723"/>
                  </a:cubicBezTo>
                  <a:cubicBezTo>
                    <a:pt x="7898" y="1541"/>
                    <a:pt x="4687" y="3178"/>
                    <a:pt x="2498" y="5632"/>
                  </a:cubicBezTo>
                  <a:cubicBezTo>
                    <a:pt x="309" y="8087"/>
                    <a:pt x="-859" y="11360"/>
                    <a:pt x="746" y="14141"/>
                  </a:cubicBezTo>
                  <a:cubicBezTo>
                    <a:pt x="2352" y="16923"/>
                    <a:pt x="6730" y="19214"/>
                    <a:pt x="10087" y="20360"/>
                  </a:cubicBezTo>
                  <a:cubicBezTo>
                    <a:pt x="13444" y="21505"/>
                    <a:pt x="15779" y="21505"/>
                    <a:pt x="18114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7448550" y="2679700"/>
              <a:ext cx="63500" cy="39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15120" y="0"/>
                  </a:moveTo>
                  <a:cubicBezTo>
                    <a:pt x="12960" y="1858"/>
                    <a:pt x="10800" y="3716"/>
                    <a:pt x="8280" y="6561"/>
                  </a:cubicBezTo>
                  <a:cubicBezTo>
                    <a:pt x="5760" y="9406"/>
                    <a:pt x="2880" y="13239"/>
                    <a:pt x="1440" y="15619"/>
                  </a:cubicBezTo>
                  <a:cubicBezTo>
                    <a:pt x="0" y="18000"/>
                    <a:pt x="0" y="18929"/>
                    <a:pt x="0" y="19742"/>
                  </a:cubicBezTo>
                  <a:cubicBezTo>
                    <a:pt x="0" y="20555"/>
                    <a:pt x="0" y="21252"/>
                    <a:pt x="2520" y="21426"/>
                  </a:cubicBezTo>
                  <a:cubicBezTo>
                    <a:pt x="5040" y="21600"/>
                    <a:pt x="10080" y="21252"/>
                    <a:pt x="13680" y="20787"/>
                  </a:cubicBezTo>
                  <a:cubicBezTo>
                    <a:pt x="17280" y="20323"/>
                    <a:pt x="19440" y="19742"/>
                    <a:pt x="21600" y="19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7442200" y="2882900"/>
              <a:ext cx="107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7554455" y="2855977"/>
              <a:ext cx="86675" cy="14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0923" fill="norm" stroke="1" extrusionOk="0">
                  <a:moveTo>
                    <a:pt x="8020" y="10116"/>
                  </a:moveTo>
                  <a:cubicBezTo>
                    <a:pt x="12038" y="8316"/>
                    <a:pt x="16057" y="6516"/>
                    <a:pt x="18317" y="4866"/>
                  </a:cubicBezTo>
                  <a:cubicBezTo>
                    <a:pt x="20578" y="3216"/>
                    <a:pt x="21080" y="1716"/>
                    <a:pt x="20075" y="816"/>
                  </a:cubicBezTo>
                  <a:cubicBezTo>
                    <a:pt x="19071" y="-84"/>
                    <a:pt x="16559" y="-384"/>
                    <a:pt x="13043" y="666"/>
                  </a:cubicBezTo>
                  <a:cubicBezTo>
                    <a:pt x="9527" y="1716"/>
                    <a:pt x="5006" y="4116"/>
                    <a:pt x="2494" y="7116"/>
                  </a:cubicBezTo>
                  <a:cubicBezTo>
                    <a:pt x="-18" y="10116"/>
                    <a:pt x="-520" y="13716"/>
                    <a:pt x="485" y="16266"/>
                  </a:cubicBezTo>
                  <a:cubicBezTo>
                    <a:pt x="1489" y="18816"/>
                    <a:pt x="4001" y="20316"/>
                    <a:pt x="7266" y="20766"/>
                  </a:cubicBezTo>
                  <a:cubicBezTo>
                    <a:pt x="10531" y="21216"/>
                    <a:pt x="14550" y="20616"/>
                    <a:pt x="18568" y="20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7680764" y="2869068"/>
              <a:ext cx="148786" cy="13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42" fill="norm" stroke="1" extrusionOk="0">
                  <a:moveTo>
                    <a:pt x="2219" y="3218"/>
                  </a:moveTo>
                  <a:cubicBezTo>
                    <a:pt x="2219" y="1530"/>
                    <a:pt x="2219" y="-157"/>
                    <a:pt x="1915" y="12"/>
                  </a:cubicBezTo>
                  <a:cubicBezTo>
                    <a:pt x="1610" y="180"/>
                    <a:pt x="1002" y="2205"/>
                    <a:pt x="698" y="5074"/>
                  </a:cubicBezTo>
                  <a:cubicBezTo>
                    <a:pt x="393" y="7943"/>
                    <a:pt x="393" y="11656"/>
                    <a:pt x="393" y="14862"/>
                  </a:cubicBezTo>
                  <a:cubicBezTo>
                    <a:pt x="393" y="18068"/>
                    <a:pt x="393" y="20768"/>
                    <a:pt x="241" y="21105"/>
                  </a:cubicBezTo>
                  <a:cubicBezTo>
                    <a:pt x="89" y="21443"/>
                    <a:pt x="-215" y="19418"/>
                    <a:pt x="241" y="16381"/>
                  </a:cubicBezTo>
                  <a:cubicBezTo>
                    <a:pt x="698" y="13343"/>
                    <a:pt x="1915" y="9293"/>
                    <a:pt x="2979" y="6424"/>
                  </a:cubicBezTo>
                  <a:cubicBezTo>
                    <a:pt x="4044" y="3555"/>
                    <a:pt x="4957" y="1868"/>
                    <a:pt x="6022" y="1530"/>
                  </a:cubicBezTo>
                  <a:cubicBezTo>
                    <a:pt x="7086" y="1193"/>
                    <a:pt x="8303" y="2205"/>
                    <a:pt x="8912" y="3555"/>
                  </a:cubicBezTo>
                  <a:cubicBezTo>
                    <a:pt x="9520" y="4905"/>
                    <a:pt x="9520" y="6593"/>
                    <a:pt x="9368" y="8449"/>
                  </a:cubicBezTo>
                  <a:cubicBezTo>
                    <a:pt x="9216" y="10305"/>
                    <a:pt x="8912" y="12330"/>
                    <a:pt x="8912" y="12499"/>
                  </a:cubicBezTo>
                  <a:cubicBezTo>
                    <a:pt x="8912" y="12668"/>
                    <a:pt x="9216" y="10980"/>
                    <a:pt x="9824" y="9293"/>
                  </a:cubicBezTo>
                  <a:cubicBezTo>
                    <a:pt x="10433" y="7605"/>
                    <a:pt x="11346" y="5918"/>
                    <a:pt x="12867" y="4062"/>
                  </a:cubicBezTo>
                  <a:cubicBezTo>
                    <a:pt x="14388" y="2205"/>
                    <a:pt x="16517" y="180"/>
                    <a:pt x="17886" y="12"/>
                  </a:cubicBezTo>
                  <a:cubicBezTo>
                    <a:pt x="19255" y="-157"/>
                    <a:pt x="19864" y="1530"/>
                    <a:pt x="20320" y="4905"/>
                  </a:cubicBezTo>
                  <a:cubicBezTo>
                    <a:pt x="20777" y="8280"/>
                    <a:pt x="21081" y="13343"/>
                    <a:pt x="21385" y="18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7833783" y="2821288"/>
              <a:ext cx="148168" cy="38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7714" y="3832"/>
                  </a:moveTo>
                  <a:cubicBezTo>
                    <a:pt x="5863" y="8248"/>
                    <a:pt x="4011" y="12663"/>
                    <a:pt x="2931" y="15408"/>
                  </a:cubicBezTo>
                  <a:cubicBezTo>
                    <a:pt x="1851" y="18153"/>
                    <a:pt x="1543" y="19227"/>
                    <a:pt x="1080" y="20062"/>
                  </a:cubicBezTo>
                  <a:cubicBezTo>
                    <a:pt x="617" y="20897"/>
                    <a:pt x="0" y="21494"/>
                    <a:pt x="0" y="21434"/>
                  </a:cubicBezTo>
                  <a:cubicBezTo>
                    <a:pt x="0" y="21375"/>
                    <a:pt x="617" y="20659"/>
                    <a:pt x="2314" y="18212"/>
                  </a:cubicBezTo>
                  <a:cubicBezTo>
                    <a:pt x="4011" y="15766"/>
                    <a:pt x="6789" y="11589"/>
                    <a:pt x="8794" y="8606"/>
                  </a:cubicBezTo>
                  <a:cubicBezTo>
                    <a:pt x="10800" y="5622"/>
                    <a:pt x="12034" y="3832"/>
                    <a:pt x="13269" y="2460"/>
                  </a:cubicBezTo>
                  <a:cubicBezTo>
                    <a:pt x="14503" y="1087"/>
                    <a:pt x="15737" y="133"/>
                    <a:pt x="16817" y="13"/>
                  </a:cubicBezTo>
                  <a:cubicBezTo>
                    <a:pt x="17897" y="-106"/>
                    <a:pt x="18823" y="610"/>
                    <a:pt x="19749" y="1923"/>
                  </a:cubicBezTo>
                  <a:cubicBezTo>
                    <a:pt x="20674" y="3235"/>
                    <a:pt x="21600" y="5145"/>
                    <a:pt x="21600" y="6637"/>
                  </a:cubicBezTo>
                  <a:cubicBezTo>
                    <a:pt x="21600" y="8128"/>
                    <a:pt x="20674" y="9202"/>
                    <a:pt x="17743" y="9680"/>
                  </a:cubicBezTo>
                  <a:cubicBezTo>
                    <a:pt x="14811" y="10157"/>
                    <a:pt x="9874" y="10038"/>
                    <a:pt x="4937" y="9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8435267" y="2702106"/>
              <a:ext cx="175334" cy="18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53" fill="norm" stroke="1" extrusionOk="0">
                  <a:moveTo>
                    <a:pt x="16476" y="355"/>
                  </a:moveTo>
                  <a:cubicBezTo>
                    <a:pt x="17746" y="104"/>
                    <a:pt x="19017" y="-147"/>
                    <a:pt x="19144" y="104"/>
                  </a:cubicBezTo>
                  <a:cubicBezTo>
                    <a:pt x="19271" y="355"/>
                    <a:pt x="18255" y="1109"/>
                    <a:pt x="15586" y="2365"/>
                  </a:cubicBezTo>
                  <a:cubicBezTo>
                    <a:pt x="12918" y="3620"/>
                    <a:pt x="8598" y="5379"/>
                    <a:pt x="5803" y="6634"/>
                  </a:cubicBezTo>
                  <a:cubicBezTo>
                    <a:pt x="3008" y="7890"/>
                    <a:pt x="1737" y="8644"/>
                    <a:pt x="848" y="9774"/>
                  </a:cubicBezTo>
                  <a:cubicBezTo>
                    <a:pt x="-42" y="10904"/>
                    <a:pt x="-550" y="12411"/>
                    <a:pt x="975" y="13667"/>
                  </a:cubicBezTo>
                  <a:cubicBezTo>
                    <a:pt x="2499" y="14923"/>
                    <a:pt x="6057" y="15927"/>
                    <a:pt x="9742" y="17183"/>
                  </a:cubicBezTo>
                  <a:cubicBezTo>
                    <a:pt x="13426" y="18439"/>
                    <a:pt x="17238" y="19946"/>
                    <a:pt x="21050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8432800" y="2914650"/>
              <a:ext cx="177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8864600" y="2648455"/>
              <a:ext cx="131635" cy="26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22" fill="norm" stroke="1" extrusionOk="0">
                  <a:moveTo>
                    <a:pt x="0" y="2510"/>
                  </a:moveTo>
                  <a:cubicBezTo>
                    <a:pt x="675" y="1660"/>
                    <a:pt x="1350" y="809"/>
                    <a:pt x="2531" y="384"/>
                  </a:cubicBezTo>
                  <a:cubicBezTo>
                    <a:pt x="3712" y="-41"/>
                    <a:pt x="5400" y="-41"/>
                    <a:pt x="8100" y="44"/>
                  </a:cubicBezTo>
                  <a:cubicBezTo>
                    <a:pt x="10800" y="129"/>
                    <a:pt x="14512" y="299"/>
                    <a:pt x="17212" y="1065"/>
                  </a:cubicBezTo>
                  <a:cubicBezTo>
                    <a:pt x="19912" y="1830"/>
                    <a:pt x="21600" y="3190"/>
                    <a:pt x="20250" y="4636"/>
                  </a:cubicBezTo>
                  <a:cubicBezTo>
                    <a:pt x="18900" y="6082"/>
                    <a:pt x="14512" y="7613"/>
                    <a:pt x="11475" y="8548"/>
                  </a:cubicBezTo>
                  <a:cubicBezTo>
                    <a:pt x="8437" y="9483"/>
                    <a:pt x="6750" y="9824"/>
                    <a:pt x="6750" y="9994"/>
                  </a:cubicBezTo>
                  <a:cubicBezTo>
                    <a:pt x="6750" y="10164"/>
                    <a:pt x="8437" y="10164"/>
                    <a:pt x="10800" y="10589"/>
                  </a:cubicBezTo>
                  <a:cubicBezTo>
                    <a:pt x="13162" y="11014"/>
                    <a:pt x="16200" y="11865"/>
                    <a:pt x="18225" y="13140"/>
                  </a:cubicBezTo>
                  <a:cubicBezTo>
                    <a:pt x="20250" y="14416"/>
                    <a:pt x="21262" y="16116"/>
                    <a:pt x="20925" y="17477"/>
                  </a:cubicBezTo>
                  <a:cubicBezTo>
                    <a:pt x="20588" y="18838"/>
                    <a:pt x="18900" y="19858"/>
                    <a:pt x="16875" y="20539"/>
                  </a:cubicBezTo>
                  <a:cubicBezTo>
                    <a:pt x="14850" y="21219"/>
                    <a:pt x="12487" y="21559"/>
                    <a:pt x="11137" y="21134"/>
                  </a:cubicBezTo>
                  <a:cubicBezTo>
                    <a:pt x="9788" y="20709"/>
                    <a:pt x="9450" y="19518"/>
                    <a:pt x="9619" y="18413"/>
                  </a:cubicBezTo>
                  <a:cubicBezTo>
                    <a:pt x="9788" y="17307"/>
                    <a:pt x="10462" y="16287"/>
                    <a:pt x="11137" y="15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9037876" y="2711450"/>
              <a:ext cx="147018" cy="15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0907" fill="norm" stroke="1" extrusionOk="0">
                  <a:moveTo>
                    <a:pt x="15941" y="0"/>
                  </a:moveTo>
                  <a:cubicBezTo>
                    <a:pt x="11441" y="1385"/>
                    <a:pt x="6941" y="2769"/>
                    <a:pt x="3941" y="4846"/>
                  </a:cubicBezTo>
                  <a:cubicBezTo>
                    <a:pt x="941" y="6923"/>
                    <a:pt x="-559" y="9692"/>
                    <a:pt x="191" y="12877"/>
                  </a:cubicBezTo>
                  <a:cubicBezTo>
                    <a:pt x="941" y="16062"/>
                    <a:pt x="3941" y="19662"/>
                    <a:pt x="7691" y="20631"/>
                  </a:cubicBezTo>
                  <a:cubicBezTo>
                    <a:pt x="11441" y="21600"/>
                    <a:pt x="15941" y="19938"/>
                    <a:pt x="18341" y="16892"/>
                  </a:cubicBezTo>
                  <a:cubicBezTo>
                    <a:pt x="20741" y="13846"/>
                    <a:pt x="21041" y="9415"/>
                    <a:pt x="20741" y="6508"/>
                  </a:cubicBezTo>
                  <a:cubicBezTo>
                    <a:pt x="20441" y="3600"/>
                    <a:pt x="19541" y="2215"/>
                    <a:pt x="18341" y="1523"/>
                  </a:cubicBezTo>
                  <a:cubicBezTo>
                    <a:pt x="17141" y="831"/>
                    <a:pt x="15641" y="831"/>
                    <a:pt x="14141" y="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9398000" y="2698750"/>
              <a:ext cx="381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679"/>
                    <a:pt x="12000" y="5358"/>
                    <a:pt x="8400" y="8958"/>
                  </a:cubicBezTo>
                  <a:cubicBezTo>
                    <a:pt x="4800" y="12558"/>
                    <a:pt x="2400" y="170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417050" y="2676789"/>
              <a:ext cx="146050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313" y="14453"/>
                    <a:pt x="626" y="8100"/>
                    <a:pt x="1565" y="4288"/>
                  </a:cubicBezTo>
                  <a:cubicBezTo>
                    <a:pt x="2504" y="477"/>
                    <a:pt x="4070" y="-794"/>
                    <a:pt x="7513" y="477"/>
                  </a:cubicBezTo>
                  <a:cubicBezTo>
                    <a:pt x="10957" y="1747"/>
                    <a:pt x="16278" y="5559"/>
                    <a:pt x="21600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9427304" y="2813050"/>
              <a:ext cx="161197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007" y="0"/>
                  </a:moveTo>
                  <a:cubicBezTo>
                    <a:pt x="885" y="5891"/>
                    <a:pt x="-237" y="11782"/>
                    <a:pt x="44" y="15709"/>
                  </a:cubicBezTo>
                  <a:cubicBezTo>
                    <a:pt x="324" y="19636"/>
                    <a:pt x="2007" y="21600"/>
                    <a:pt x="5794" y="21600"/>
                  </a:cubicBezTo>
                  <a:cubicBezTo>
                    <a:pt x="9581" y="21600"/>
                    <a:pt x="15472" y="19636"/>
                    <a:pt x="21363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0356850" y="2768600"/>
              <a:ext cx="63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363"/>
                    <a:pt x="21600" y="12726"/>
                    <a:pt x="21600" y="16326"/>
                  </a:cubicBezTo>
                  <a:cubicBezTo>
                    <a:pt x="21600" y="19926"/>
                    <a:pt x="21600" y="20763"/>
                    <a:pt x="18000" y="21181"/>
                  </a:cubicBezTo>
                  <a:cubicBezTo>
                    <a:pt x="14400" y="21600"/>
                    <a:pt x="72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0344150" y="2659869"/>
              <a:ext cx="217865" cy="29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05" fill="norm" stroke="1" extrusionOk="0">
                  <a:moveTo>
                    <a:pt x="0" y="15355"/>
                  </a:moveTo>
                  <a:cubicBezTo>
                    <a:pt x="0" y="11905"/>
                    <a:pt x="0" y="8455"/>
                    <a:pt x="720" y="5980"/>
                  </a:cubicBezTo>
                  <a:cubicBezTo>
                    <a:pt x="1440" y="3505"/>
                    <a:pt x="2880" y="2005"/>
                    <a:pt x="5451" y="1030"/>
                  </a:cubicBezTo>
                  <a:cubicBezTo>
                    <a:pt x="8023" y="55"/>
                    <a:pt x="11726" y="-395"/>
                    <a:pt x="14709" y="430"/>
                  </a:cubicBezTo>
                  <a:cubicBezTo>
                    <a:pt x="17691" y="1255"/>
                    <a:pt x="19954" y="3355"/>
                    <a:pt x="20777" y="6280"/>
                  </a:cubicBezTo>
                  <a:cubicBezTo>
                    <a:pt x="21600" y="9205"/>
                    <a:pt x="20983" y="12955"/>
                    <a:pt x="20366" y="15580"/>
                  </a:cubicBezTo>
                  <a:cubicBezTo>
                    <a:pt x="19749" y="18205"/>
                    <a:pt x="19131" y="19705"/>
                    <a:pt x="18514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1018429" y="2732323"/>
              <a:ext cx="154450" cy="42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57" fill="norm" stroke="1" extrusionOk="0">
                  <a:moveTo>
                    <a:pt x="4215" y="8289"/>
                  </a:moveTo>
                  <a:cubicBezTo>
                    <a:pt x="4215" y="10331"/>
                    <a:pt x="4215" y="12373"/>
                    <a:pt x="4069" y="14307"/>
                  </a:cubicBezTo>
                  <a:cubicBezTo>
                    <a:pt x="3923" y="16241"/>
                    <a:pt x="3632" y="18068"/>
                    <a:pt x="2902" y="19358"/>
                  </a:cubicBezTo>
                  <a:cubicBezTo>
                    <a:pt x="2172" y="20647"/>
                    <a:pt x="1005" y="21400"/>
                    <a:pt x="421" y="21453"/>
                  </a:cubicBezTo>
                  <a:cubicBezTo>
                    <a:pt x="-163" y="21507"/>
                    <a:pt x="-163" y="20862"/>
                    <a:pt x="567" y="18713"/>
                  </a:cubicBezTo>
                  <a:cubicBezTo>
                    <a:pt x="1296" y="16564"/>
                    <a:pt x="2756" y="12910"/>
                    <a:pt x="4215" y="9847"/>
                  </a:cubicBezTo>
                  <a:cubicBezTo>
                    <a:pt x="5675" y="6785"/>
                    <a:pt x="7134" y="4313"/>
                    <a:pt x="8302" y="2755"/>
                  </a:cubicBezTo>
                  <a:cubicBezTo>
                    <a:pt x="9469" y="1197"/>
                    <a:pt x="10345" y="552"/>
                    <a:pt x="11805" y="229"/>
                  </a:cubicBezTo>
                  <a:cubicBezTo>
                    <a:pt x="13264" y="-93"/>
                    <a:pt x="15307" y="-93"/>
                    <a:pt x="17351" y="337"/>
                  </a:cubicBezTo>
                  <a:cubicBezTo>
                    <a:pt x="19394" y="767"/>
                    <a:pt x="21437" y="1626"/>
                    <a:pt x="21291" y="3023"/>
                  </a:cubicBezTo>
                  <a:cubicBezTo>
                    <a:pt x="21145" y="4420"/>
                    <a:pt x="18810" y="6355"/>
                    <a:pt x="16475" y="7429"/>
                  </a:cubicBezTo>
                  <a:cubicBezTo>
                    <a:pt x="14140" y="8504"/>
                    <a:pt x="11805" y="8719"/>
                    <a:pt x="9469" y="8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1207749" y="2730500"/>
              <a:ext cx="146051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371"/>
                  </a:moveTo>
                  <a:cubicBezTo>
                    <a:pt x="1565" y="2371"/>
                    <a:pt x="3130" y="2371"/>
                    <a:pt x="4539" y="3820"/>
                  </a:cubicBezTo>
                  <a:cubicBezTo>
                    <a:pt x="5948" y="5268"/>
                    <a:pt x="7200" y="8166"/>
                    <a:pt x="7826" y="10932"/>
                  </a:cubicBezTo>
                  <a:cubicBezTo>
                    <a:pt x="8452" y="13698"/>
                    <a:pt x="8452" y="16332"/>
                    <a:pt x="7983" y="18307"/>
                  </a:cubicBezTo>
                  <a:cubicBezTo>
                    <a:pt x="7513" y="20283"/>
                    <a:pt x="6574" y="21600"/>
                    <a:pt x="5791" y="21468"/>
                  </a:cubicBezTo>
                  <a:cubicBezTo>
                    <a:pt x="5009" y="21337"/>
                    <a:pt x="4383" y="19756"/>
                    <a:pt x="5322" y="16200"/>
                  </a:cubicBezTo>
                  <a:cubicBezTo>
                    <a:pt x="6261" y="12644"/>
                    <a:pt x="8765" y="7112"/>
                    <a:pt x="11739" y="4083"/>
                  </a:cubicBezTo>
                  <a:cubicBezTo>
                    <a:pt x="14713" y="1054"/>
                    <a:pt x="18157" y="5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1314569" y="2734733"/>
              <a:ext cx="134482" cy="13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26" fill="norm" stroke="1" extrusionOk="0">
                  <a:moveTo>
                    <a:pt x="8281" y="6314"/>
                  </a:moveTo>
                  <a:cubicBezTo>
                    <a:pt x="8281" y="7975"/>
                    <a:pt x="8281" y="9637"/>
                    <a:pt x="9124" y="10634"/>
                  </a:cubicBezTo>
                  <a:cubicBezTo>
                    <a:pt x="9968" y="11631"/>
                    <a:pt x="11655" y="11963"/>
                    <a:pt x="13343" y="11132"/>
                  </a:cubicBezTo>
                  <a:cubicBezTo>
                    <a:pt x="15030" y="10302"/>
                    <a:pt x="16718" y="8308"/>
                    <a:pt x="17731" y="6480"/>
                  </a:cubicBezTo>
                  <a:cubicBezTo>
                    <a:pt x="18743" y="4652"/>
                    <a:pt x="19080" y="2991"/>
                    <a:pt x="18406" y="1828"/>
                  </a:cubicBezTo>
                  <a:cubicBezTo>
                    <a:pt x="17731" y="665"/>
                    <a:pt x="16043" y="0"/>
                    <a:pt x="13512" y="0"/>
                  </a:cubicBezTo>
                  <a:cubicBezTo>
                    <a:pt x="10980" y="0"/>
                    <a:pt x="7605" y="665"/>
                    <a:pt x="4905" y="2658"/>
                  </a:cubicBezTo>
                  <a:cubicBezTo>
                    <a:pt x="2205" y="4652"/>
                    <a:pt x="180" y="7975"/>
                    <a:pt x="12" y="11631"/>
                  </a:cubicBezTo>
                  <a:cubicBezTo>
                    <a:pt x="-157" y="15286"/>
                    <a:pt x="1530" y="19274"/>
                    <a:pt x="5412" y="20437"/>
                  </a:cubicBezTo>
                  <a:cubicBezTo>
                    <a:pt x="9293" y="21600"/>
                    <a:pt x="15368" y="19938"/>
                    <a:pt x="21443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1454606" y="2766706"/>
              <a:ext cx="115094" cy="15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0944" fill="norm" stroke="1" extrusionOk="0">
                  <a:moveTo>
                    <a:pt x="20973" y="258"/>
                  </a:moveTo>
                  <a:cubicBezTo>
                    <a:pt x="16344" y="-30"/>
                    <a:pt x="11716" y="-318"/>
                    <a:pt x="8244" y="834"/>
                  </a:cubicBezTo>
                  <a:cubicBezTo>
                    <a:pt x="4773" y="1986"/>
                    <a:pt x="2459" y="4578"/>
                    <a:pt x="1109" y="7458"/>
                  </a:cubicBezTo>
                  <a:cubicBezTo>
                    <a:pt x="-241" y="10338"/>
                    <a:pt x="-627" y="13506"/>
                    <a:pt x="1494" y="15954"/>
                  </a:cubicBezTo>
                  <a:cubicBezTo>
                    <a:pt x="3616" y="18402"/>
                    <a:pt x="8244" y="20130"/>
                    <a:pt x="11523" y="20706"/>
                  </a:cubicBezTo>
                  <a:cubicBezTo>
                    <a:pt x="14802" y="21282"/>
                    <a:pt x="16730" y="20706"/>
                    <a:pt x="18659" y="20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1753850" y="2673350"/>
              <a:ext cx="120583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1117" y="0"/>
                  </a:moveTo>
                  <a:cubicBezTo>
                    <a:pt x="2979" y="1751"/>
                    <a:pt x="4841" y="3503"/>
                    <a:pt x="8007" y="5546"/>
                  </a:cubicBezTo>
                  <a:cubicBezTo>
                    <a:pt x="11172" y="7589"/>
                    <a:pt x="15641" y="9924"/>
                    <a:pt x="18248" y="11578"/>
                  </a:cubicBezTo>
                  <a:cubicBezTo>
                    <a:pt x="20855" y="13232"/>
                    <a:pt x="21600" y="14205"/>
                    <a:pt x="21041" y="14789"/>
                  </a:cubicBezTo>
                  <a:cubicBezTo>
                    <a:pt x="20483" y="15373"/>
                    <a:pt x="18621" y="15568"/>
                    <a:pt x="15455" y="16151"/>
                  </a:cubicBezTo>
                  <a:cubicBezTo>
                    <a:pt x="12290" y="16735"/>
                    <a:pt x="7821" y="17708"/>
                    <a:pt x="5028" y="18681"/>
                  </a:cubicBezTo>
                  <a:cubicBezTo>
                    <a:pt x="2234" y="19654"/>
                    <a:pt x="1117" y="206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1985933" y="2719044"/>
              <a:ext cx="85418" cy="14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0833" fill="norm" stroke="1" extrusionOk="0">
                  <a:moveTo>
                    <a:pt x="21260" y="755"/>
                  </a:moveTo>
                  <a:cubicBezTo>
                    <a:pt x="18626" y="129"/>
                    <a:pt x="15992" y="-497"/>
                    <a:pt x="12567" y="599"/>
                  </a:cubicBezTo>
                  <a:cubicBezTo>
                    <a:pt x="9143" y="1694"/>
                    <a:pt x="4928" y="4512"/>
                    <a:pt x="2558" y="7642"/>
                  </a:cubicBezTo>
                  <a:cubicBezTo>
                    <a:pt x="187" y="10773"/>
                    <a:pt x="-340" y="14216"/>
                    <a:pt x="187" y="16564"/>
                  </a:cubicBezTo>
                  <a:cubicBezTo>
                    <a:pt x="714" y="18912"/>
                    <a:pt x="2294" y="20164"/>
                    <a:pt x="4401" y="20633"/>
                  </a:cubicBezTo>
                  <a:cubicBezTo>
                    <a:pt x="6509" y="21103"/>
                    <a:pt x="9143" y="20790"/>
                    <a:pt x="12304" y="19225"/>
                  </a:cubicBezTo>
                  <a:cubicBezTo>
                    <a:pt x="15465" y="17660"/>
                    <a:pt x="19153" y="14842"/>
                    <a:pt x="19943" y="11555"/>
                  </a:cubicBezTo>
                  <a:cubicBezTo>
                    <a:pt x="20733" y="8268"/>
                    <a:pt x="18626" y="4512"/>
                    <a:pt x="16519" y="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2166600" y="27940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2191999" y="2688965"/>
              <a:ext cx="107951" cy="221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21600" y="942"/>
                  </a:moveTo>
                  <a:cubicBezTo>
                    <a:pt x="16518" y="534"/>
                    <a:pt x="11435" y="127"/>
                    <a:pt x="7835" y="25"/>
                  </a:cubicBezTo>
                  <a:cubicBezTo>
                    <a:pt x="4235" y="-77"/>
                    <a:pt x="2118" y="127"/>
                    <a:pt x="1059" y="738"/>
                  </a:cubicBezTo>
                  <a:cubicBezTo>
                    <a:pt x="0" y="1349"/>
                    <a:pt x="0" y="2368"/>
                    <a:pt x="1906" y="4610"/>
                  </a:cubicBezTo>
                  <a:cubicBezTo>
                    <a:pt x="3812" y="6851"/>
                    <a:pt x="7624" y="10315"/>
                    <a:pt x="10165" y="12761"/>
                  </a:cubicBezTo>
                  <a:cubicBezTo>
                    <a:pt x="12706" y="15206"/>
                    <a:pt x="13976" y="16632"/>
                    <a:pt x="14612" y="17855"/>
                  </a:cubicBezTo>
                  <a:cubicBezTo>
                    <a:pt x="15247" y="19078"/>
                    <a:pt x="15247" y="20097"/>
                    <a:pt x="13553" y="20708"/>
                  </a:cubicBezTo>
                  <a:cubicBezTo>
                    <a:pt x="11859" y="21319"/>
                    <a:pt x="8471" y="21523"/>
                    <a:pt x="5929" y="21115"/>
                  </a:cubicBezTo>
                  <a:cubicBezTo>
                    <a:pt x="3388" y="20708"/>
                    <a:pt x="1694" y="19689"/>
                    <a:pt x="0" y="18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2198349" y="2666999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4400"/>
                    <a:pt x="8938" y="7200"/>
                    <a:pt x="12538" y="3600"/>
                  </a:cubicBezTo>
                  <a:cubicBezTo>
                    <a:pt x="16138" y="0"/>
                    <a:pt x="1886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2420600" y="2857500"/>
              <a:ext cx="381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2452349" y="27749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2506043" y="2799635"/>
              <a:ext cx="117766" cy="15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34" fill="norm" stroke="1" extrusionOk="0">
                  <a:moveTo>
                    <a:pt x="1756" y="3461"/>
                  </a:moveTo>
                  <a:cubicBezTo>
                    <a:pt x="1377" y="6266"/>
                    <a:pt x="998" y="9072"/>
                    <a:pt x="619" y="11176"/>
                  </a:cubicBezTo>
                  <a:cubicBezTo>
                    <a:pt x="240" y="13279"/>
                    <a:pt x="-139" y="14682"/>
                    <a:pt x="50" y="14682"/>
                  </a:cubicBezTo>
                  <a:cubicBezTo>
                    <a:pt x="240" y="14682"/>
                    <a:pt x="998" y="13279"/>
                    <a:pt x="2703" y="11176"/>
                  </a:cubicBezTo>
                  <a:cubicBezTo>
                    <a:pt x="4408" y="9072"/>
                    <a:pt x="7061" y="6266"/>
                    <a:pt x="9145" y="4303"/>
                  </a:cubicBezTo>
                  <a:cubicBezTo>
                    <a:pt x="11229" y="2339"/>
                    <a:pt x="12745" y="1217"/>
                    <a:pt x="14450" y="516"/>
                  </a:cubicBezTo>
                  <a:cubicBezTo>
                    <a:pt x="16156" y="-185"/>
                    <a:pt x="18050" y="-466"/>
                    <a:pt x="19377" y="1638"/>
                  </a:cubicBezTo>
                  <a:cubicBezTo>
                    <a:pt x="20703" y="3742"/>
                    <a:pt x="21461" y="8230"/>
                    <a:pt x="20893" y="11877"/>
                  </a:cubicBezTo>
                  <a:cubicBezTo>
                    <a:pt x="20324" y="15524"/>
                    <a:pt x="18429" y="18329"/>
                    <a:pt x="16535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2573000" y="2552700"/>
              <a:ext cx="181088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17131" y="0"/>
                  </a:moveTo>
                  <a:cubicBezTo>
                    <a:pt x="18869" y="3008"/>
                    <a:pt x="20607" y="6015"/>
                    <a:pt x="21103" y="8749"/>
                  </a:cubicBezTo>
                  <a:cubicBezTo>
                    <a:pt x="21600" y="11484"/>
                    <a:pt x="20855" y="13944"/>
                    <a:pt x="17131" y="16041"/>
                  </a:cubicBezTo>
                  <a:cubicBezTo>
                    <a:pt x="13407" y="18137"/>
                    <a:pt x="6703" y="198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33285" y="3962399"/>
              <a:ext cx="1225241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84" y="6728"/>
                  </a:moveTo>
                  <a:cubicBezTo>
                    <a:pt x="65" y="6610"/>
                    <a:pt x="47" y="6492"/>
                    <a:pt x="30" y="5725"/>
                  </a:cubicBezTo>
                  <a:cubicBezTo>
                    <a:pt x="13" y="4957"/>
                    <a:pt x="-2" y="3541"/>
                    <a:pt x="0" y="2597"/>
                  </a:cubicBezTo>
                  <a:cubicBezTo>
                    <a:pt x="2" y="1652"/>
                    <a:pt x="20" y="1180"/>
                    <a:pt x="80" y="944"/>
                  </a:cubicBezTo>
                  <a:cubicBezTo>
                    <a:pt x="140" y="708"/>
                    <a:pt x="241" y="708"/>
                    <a:pt x="358" y="885"/>
                  </a:cubicBezTo>
                  <a:cubicBezTo>
                    <a:pt x="476" y="1062"/>
                    <a:pt x="610" y="1416"/>
                    <a:pt x="750" y="1711"/>
                  </a:cubicBezTo>
                  <a:cubicBezTo>
                    <a:pt x="890" y="2007"/>
                    <a:pt x="1035" y="2243"/>
                    <a:pt x="1164" y="2420"/>
                  </a:cubicBezTo>
                  <a:cubicBezTo>
                    <a:pt x="1293" y="2597"/>
                    <a:pt x="1405" y="2715"/>
                    <a:pt x="1537" y="2774"/>
                  </a:cubicBezTo>
                  <a:cubicBezTo>
                    <a:pt x="1670" y="2833"/>
                    <a:pt x="1823" y="2833"/>
                    <a:pt x="1955" y="2774"/>
                  </a:cubicBezTo>
                  <a:cubicBezTo>
                    <a:pt x="2087" y="2715"/>
                    <a:pt x="2199" y="2597"/>
                    <a:pt x="2321" y="2538"/>
                  </a:cubicBezTo>
                  <a:cubicBezTo>
                    <a:pt x="2442" y="2479"/>
                    <a:pt x="2573" y="2479"/>
                    <a:pt x="2699" y="2420"/>
                  </a:cubicBezTo>
                  <a:cubicBezTo>
                    <a:pt x="2826" y="2361"/>
                    <a:pt x="2949" y="2243"/>
                    <a:pt x="3086" y="2184"/>
                  </a:cubicBezTo>
                  <a:cubicBezTo>
                    <a:pt x="3222" y="2125"/>
                    <a:pt x="3371" y="2125"/>
                    <a:pt x="3518" y="2125"/>
                  </a:cubicBezTo>
                  <a:cubicBezTo>
                    <a:pt x="3666" y="2125"/>
                    <a:pt x="3811" y="2125"/>
                    <a:pt x="3962" y="2184"/>
                  </a:cubicBezTo>
                  <a:cubicBezTo>
                    <a:pt x="4114" y="2243"/>
                    <a:pt x="4270" y="2361"/>
                    <a:pt x="4429" y="2479"/>
                  </a:cubicBezTo>
                  <a:cubicBezTo>
                    <a:pt x="4587" y="2597"/>
                    <a:pt x="4748" y="2715"/>
                    <a:pt x="4869" y="2774"/>
                  </a:cubicBezTo>
                  <a:cubicBezTo>
                    <a:pt x="4990" y="2833"/>
                    <a:pt x="5072" y="2833"/>
                    <a:pt x="5156" y="2892"/>
                  </a:cubicBezTo>
                  <a:cubicBezTo>
                    <a:pt x="5240" y="2951"/>
                    <a:pt x="5326" y="3069"/>
                    <a:pt x="5410" y="3128"/>
                  </a:cubicBezTo>
                  <a:cubicBezTo>
                    <a:pt x="5494" y="3187"/>
                    <a:pt x="5576" y="3187"/>
                    <a:pt x="5664" y="3187"/>
                  </a:cubicBezTo>
                  <a:cubicBezTo>
                    <a:pt x="5752" y="3187"/>
                    <a:pt x="5845" y="3187"/>
                    <a:pt x="5936" y="3187"/>
                  </a:cubicBezTo>
                  <a:cubicBezTo>
                    <a:pt x="6028" y="3187"/>
                    <a:pt x="6117" y="3187"/>
                    <a:pt x="6214" y="3187"/>
                  </a:cubicBezTo>
                  <a:cubicBezTo>
                    <a:pt x="6311" y="3187"/>
                    <a:pt x="6416" y="3187"/>
                    <a:pt x="6509" y="3187"/>
                  </a:cubicBezTo>
                  <a:cubicBezTo>
                    <a:pt x="6602" y="3187"/>
                    <a:pt x="6684" y="3187"/>
                    <a:pt x="6785" y="3187"/>
                  </a:cubicBezTo>
                  <a:cubicBezTo>
                    <a:pt x="6886" y="3187"/>
                    <a:pt x="7005" y="3187"/>
                    <a:pt x="7115" y="3128"/>
                  </a:cubicBezTo>
                  <a:cubicBezTo>
                    <a:pt x="7225" y="3069"/>
                    <a:pt x="7326" y="2951"/>
                    <a:pt x="7427" y="2892"/>
                  </a:cubicBezTo>
                  <a:cubicBezTo>
                    <a:pt x="7528" y="2833"/>
                    <a:pt x="7628" y="2833"/>
                    <a:pt x="7735" y="2774"/>
                  </a:cubicBezTo>
                  <a:cubicBezTo>
                    <a:pt x="7841" y="2715"/>
                    <a:pt x="7953" y="2597"/>
                    <a:pt x="8070" y="2479"/>
                  </a:cubicBezTo>
                  <a:cubicBezTo>
                    <a:pt x="8188" y="2361"/>
                    <a:pt x="8311" y="2243"/>
                    <a:pt x="8431" y="2125"/>
                  </a:cubicBezTo>
                  <a:cubicBezTo>
                    <a:pt x="8550" y="2007"/>
                    <a:pt x="8666" y="1889"/>
                    <a:pt x="8785" y="1770"/>
                  </a:cubicBezTo>
                  <a:cubicBezTo>
                    <a:pt x="8904" y="1652"/>
                    <a:pt x="9028" y="1534"/>
                    <a:pt x="9145" y="1416"/>
                  </a:cubicBezTo>
                  <a:cubicBezTo>
                    <a:pt x="9263" y="1298"/>
                    <a:pt x="9375" y="1180"/>
                    <a:pt x="9496" y="1062"/>
                  </a:cubicBezTo>
                  <a:cubicBezTo>
                    <a:pt x="9617" y="944"/>
                    <a:pt x="9748" y="826"/>
                    <a:pt x="9876" y="708"/>
                  </a:cubicBezTo>
                  <a:cubicBezTo>
                    <a:pt x="10005" y="590"/>
                    <a:pt x="10132" y="472"/>
                    <a:pt x="10320" y="354"/>
                  </a:cubicBezTo>
                  <a:cubicBezTo>
                    <a:pt x="10509" y="236"/>
                    <a:pt x="10759" y="118"/>
                    <a:pt x="10951" y="59"/>
                  </a:cubicBezTo>
                  <a:cubicBezTo>
                    <a:pt x="11143" y="0"/>
                    <a:pt x="11277" y="0"/>
                    <a:pt x="11410" y="0"/>
                  </a:cubicBezTo>
                  <a:cubicBezTo>
                    <a:pt x="11542" y="0"/>
                    <a:pt x="11673" y="0"/>
                    <a:pt x="11865" y="0"/>
                  </a:cubicBezTo>
                  <a:cubicBezTo>
                    <a:pt x="12057" y="0"/>
                    <a:pt x="12311" y="0"/>
                    <a:pt x="12507" y="0"/>
                  </a:cubicBezTo>
                  <a:cubicBezTo>
                    <a:pt x="12703" y="0"/>
                    <a:pt x="12841" y="0"/>
                    <a:pt x="12977" y="0"/>
                  </a:cubicBezTo>
                  <a:cubicBezTo>
                    <a:pt x="13113" y="0"/>
                    <a:pt x="13248" y="0"/>
                    <a:pt x="13380" y="59"/>
                  </a:cubicBezTo>
                  <a:cubicBezTo>
                    <a:pt x="13512" y="118"/>
                    <a:pt x="13643" y="236"/>
                    <a:pt x="13768" y="354"/>
                  </a:cubicBezTo>
                  <a:cubicBezTo>
                    <a:pt x="13893" y="472"/>
                    <a:pt x="14012" y="590"/>
                    <a:pt x="14141" y="708"/>
                  </a:cubicBezTo>
                  <a:cubicBezTo>
                    <a:pt x="14270" y="826"/>
                    <a:pt x="14408" y="944"/>
                    <a:pt x="14542" y="1121"/>
                  </a:cubicBezTo>
                  <a:cubicBezTo>
                    <a:pt x="14677" y="1298"/>
                    <a:pt x="14807" y="1534"/>
                    <a:pt x="14940" y="1770"/>
                  </a:cubicBezTo>
                  <a:cubicBezTo>
                    <a:pt x="15072" y="2007"/>
                    <a:pt x="15206" y="2243"/>
                    <a:pt x="15333" y="2479"/>
                  </a:cubicBezTo>
                  <a:cubicBezTo>
                    <a:pt x="15460" y="2715"/>
                    <a:pt x="15580" y="2951"/>
                    <a:pt x="15706" y="3187"/>
                  </a:cubicBezTo>
                  <a:cubicBezTo>
                    <a:pt x="15833" y="3423"/>
                    <a:pt x="15968" y="3659"/>
                    <a:pt x="16100" y="3895"/>
                  </a:cubicBezTo>
                  <a:cubicBezTo>
                    <a:pt x="16233" y="4131"/>
                    <a:pt x="16363" y="4367"/>
                    <a:pt x="16492" y="4662"/>
                  </a:cubicBezTo>
                  <a:cubicBezTo>
                    <a:pt x="16621" y="4957"/>
                    <a:pt x="16747" y="5311"/>
                    <a:pt x="16869" y="5666"/>
                  </a:cubicBezTo>
                  <a:cubicBezTo>
                    <a:pt x="16990" y="6020"/>
                    <a:pt x="17106" y="6374"/>
                    <a:pt x="17229" y="6728"/>
                  </a:cubicBezTo>
                  <a:cubicBezTo>
                    <a:pt x="17352" y="7082"/>
                    <a:pt x="17482" y="7436"/>
                    <a:pt x="17609" y="7790"/>
                  </a:cubicBezTo>
                  <a:cubicBezTo>
                    <a:pt x="17736" y="8144"/>
                    <a:pt x="17859" y="8498"/>
                    <a:pt x="17981" y="8852"/>
                  </a:cubicBezTo>
                  <a:cubicBezTo>
                    <a:pt x="18102" y="9207"/>
                    <a:pt x="18221" y="9561"/>
                    <a:pt x="18333" y="9915"/>
                  </a:cubicBezTo>
                  <a:cubicBezTo>
                    <a:pt x="18445" y="10269"/>
                    <a:pt x="18550" y="10623"/>
                    <a:pt x="18712" y="11154"/>
                  </a:cubicBezTo>
                  <a:cubicBezTo>
                    <a:pt x="18874" y="11685"/>
                    <a:pt x="19094" y="12393"/>
                    <a:pt x="19294" y="13043"/>
                  </a:cubicBezTo>
                  <a:cubicBezTo>
                    <a:pt x="19494" y="13692"/>
                    <a:pt x="19673" y="14282"/>
                    <a:pt x="19850" y="14872"/>
                  </a:cubicBezTo>
                  <a:cubicBezTo>
                    <a:pt x="20027" y="15462"/>
                    <a:pt x="20203" y="16052"/>
                    <a:pt x="20363" y="16584"/>
                  </a:cubicBezTo>
                  <a:cubicBezTo>
                    <a:pt x="20523" y="17115"/>
                    <a:pt x="20669" y="17587"/>
                    <a:pt x="20829" y="18177"/>
                  </a:cubicBezTo>
                  <a:cubicBezTo>
                    <a:pt x="20990" y="18767"/>
                    <a:pt x="21165" y="19475"/>
                    <a:pt x="21296" y="20066"/>
                  </a:cubicBezTo>
                  <a:cubicBezTo>
                    <a:pt x="21426" y="20656"/>
                    <a:pt x="21512" y="21128"/>
                    <a:pt x="215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6601006" y="3953933"/>
              <a:ext cx="104169" cy="433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9683" y="106"/>
                  </a:moveTo>
                  <a:cubicBezTo>
                    <a:pt x="7091" y="53"/>
                    <a:pt x="4499" y="0"/>
                    <a:pt x="2987" y="0"/>
                  </a:cubicBezTo>
                  <a:cubicBezTo>
                    <a:pt x="1475" y="0"/>
                    <a:pt x="1043" y="53"/>
                    <a:pt x="611" y="274"/>
                  </a:cubicBezTo>
                  <a:cubicBezTo>
                    <a:pt x="179" y="496"/>
                    <a:pt x="-253" y="886"/>
                    <a:pt x="179" y="1287"/>
                  </a:cubicBezTo>
                  <a:cubicBezTo>
                    <a:pt x="611" y="1688"/>
                    <a:pt x="1907" y="2100"/>
                    <a:pt x="2771" y="2527"/>
                  </a:cubicBezTo>
                  <a:cubicBezTo>
                    <a:pt x="3635" y="2955"/>
                    <a:pt x="4067" y="3398"/>
                    <a:pt x="4067" y="3846"/>
                  </a:cubicBezTo>
                  <a:cubicBezTo>
                    <a:pt x="4067" y="4295"/>
                    <a:pt x="3635" y="4748"/>
                    <a:pt x="3203" y="5155"/>
                  </a:cubicBezTo>
                  <a:cubicBezTo>
                    <a:pt x="2771" y="5561"/>
                    <a:pt x="2339" y="5920"/>
                    <a:pt x="2123" y="6305"/>
                  </a:cubicBezTo>
                  <a:cubicBezTo>
                    <a:pt x="1907" y="6690"/>
                    <a:pt x="1907" y="7102"/>
                    <a:pt x="2555" y="7518"/>
                  </a:cubicBezTo>
                  <a:cubicBezTo>
                    <a:pt x="3203" y="7935"/>
                    <a:pt x="4499" y="8357"/>
                    <a:pt x="6011" y="8800"/>
                  </a:cubicBezTo>
                  <a:cubicBezTo>
                    <a:pt x="7523" y="9244"/>
                    <a:pt x="9251" y="9708"/>
                    <a:pt x="10979" y="10172"/>
                  </a:cubicBezTo>
                  <a:cubicBezTo>
                    <a:pt x="12707" y="10636"/>
                    <a:pt x="14435" y="11101"/>
                    <a:pt x="15947" y="11565"/>
                  </a:cubicBezTo>
                  <a:cubicBezTo>
                    <a:pt x="17459" y="12029"/>
                    <a:pt x="18755" y="12494"/>
                    <a:pt x="19619" y="12953"/>
                  </a:cubicBezTo>
                  <a:cubicBezTo>
                    <a:pt x="20483" y="13412"/>
                    <a:pt x="20915" y="13865"/>
                    <a:pt x="21131" y="14314"/>
                  </a:cubicBezTo>
                  <a:cubicBezTo>
                    <a:pt x="21347" y="14762"/>
                    <a:pt x="21347" y="15205"/>
                    <a:pt x="20699" y="15628"/>
                  </a:cubicBezTo>
                  <a:cubicBezTo>
                    <a:pt x="20051" y="16050"/>
                    <a:pt x="18755" y="16451"/>
                    <a:pt x="17675" y="16852"/>
                  </a:cubicBezTo>
                  <a:cubicBezTo>
                    <a:pt x="16595" y="17253"/>
                    <a:pt x="15731" y="17654"/>
                    <a:pt x="14651" y="18055"/>
                  </a:cubicBezTo>
                  <a:cubicBezTo>
                    <a:pt x="13571" y="18455"/>
                    <a:pt x="12275" y="18856"/>
                    <a:pt x="11195" y="19263"/>
                  </a:cubicBezTo>
                  <a:cubicBezTo>
                    <a:pt x="10115" y="19669"/>
                    <a:pt x="9251" y="20081"/>
                    <a:pt x="8603" y="20471"/>
                  </a:cubicBezTo>
                  <a:cubicBezTo>
                    <a:pt x="7955" y="20861"/>
                    <a:pt x="7523" y="21231"/>
                    <a:pt x="70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7191470" y="4136121"/>
              <a:ext cx="174530" cy="35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254" fill="norm" stroke="1" extrusionOk="0">
                  <a:moveTo>
                    <a:pt x="20953" y="4387"/>
                  </a:moveTo>
                  <a:cubicBezTo>
                    <a:pt x="20445" y="3005"/>
                    <a:pt x="19937" y="1624"/>
                    <a:pt x="19047" y="807"/>
                  </a:cubicBezTo>
                  <a:cubicBezTo>
                    <a:pt x="18158" y="-9"/>
                    <a:pt x="16887" y="-260"/>
                    <a:pt x="13711" y="305"/>
                  </a:cubicBezTo>
                  <a:cubicBezTo>
                    <a:pt x="10534" y="870"/>
                    <a:pt x="5452" y="2252"/>
                    <a:pt x="2657" y="3570"/>
                  </a:cubicBezTo>
                  <a:cubicBezTo>
                    <a:pt x="-139" y="4889"/>
                    <a:pt x="-647" y="6145"/>
                    <a:pt x="751" y="7400"/>
                  </a:cubicBezTo>
                  <a:cubicBezTo>
                    <a:pt x="2148" y="8656"/>
                    <a:pt x="5452" y="9912"/>
                    <a:pt x="9137" y="11231"/>
                  </a:cubicBezTo>
                  <a:cubicBezTo>
                    <a:pt x="12821" y="12549"/>
                    <a:pt x="16887" y="13931"/>
                    <a:pt x="18920" y="15249"/>
                  </a:cubicBezTo>
                  <a:cubicBezTo>
                    <a:pt x="20953" y="16568"/>
                    <a:pt x="20953" y="17824"/>
                    <a:pt x="19809" y="18828"/>
                  </a:cubicBezTo>
                  <a:cubicBezTo>
                    <a:pt x="18666" y="19833"/>
                    <a:pt x="16379" y="20587"/>
                    <a:pt x="14219" y="20963"/>
                  </a:cubicBezTo>
                  <a:cubicBezTo>
                    <a:pt x="12059" y="21340"/>
                    <a:pt x="10026" y="21340"/>
                    <a:pt x="8882" y="21026"/>
                  </a:cubicBezTo>
                  <a:cubicBezTo>
                    <a:pt x="7739" y="20712"/>
                    <a:pt x="7485" y="20084"/>
                    <a:pt x="7739" y="19519"/>
                  </a:cubicBezTo>
                  <a:cubicBezTo>
                    <a:pt x="7993" y="18954"/>
                    <a:pt x="8755" y="18452"/>
                    <a:pt x="9391" y="18200"/>
                  </a:cubicBezTo>
                  <a:cubicBezTo>
                    <a:pt x="10026" y="17949"/>
                    <a:pt x="10534" y="17949"/>
                    <a:pt x="11042" y="17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429500" y="436880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7454900" y="431165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505700" y="4312965"/>
              <a:ext cx="120650" cy="14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3511"/>
                  </a:moveTo>
                  <a:cubicBezTo>
                    <a:pt x="758" y="5671"/>
                    <a:pt x="1516" y="7831"/>
                    <a:pt x="2653" y="7369"/>
                  </a:cubicBezTo>
                  <a:cubicBezTo>
                    <a:pt x="3789" y="6906"/>
                    <a:pt x="5305" y="3820"/>
                    <a:pt x="7011" y="1969"/>
                  </a:cubicBezTo>
                  <a:cubicBezTo>
                    <a:pt x="8716" y="117"/>
                    <a:pt x="10611" y="-500"/>
                    <a:pt x="12126" y="426"/>
                  </a:cubicBezTo>
                  <a:cubicBezTo>
                    <a:pt x="13642" y="1351"/>
                    <a:pt x="14779" y="3820"/>
                    <a:pt x="16295" y="7523"/>
                  </a:cubicBezTo>
                  <a:cubicBezTo>
                    <a:pt x="17811" y="11226"/>
                    <a:pt x="19705" y="16163"/>
                    <a:pt x="21600" y="21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7586356" y="4318942"/>
              <a:ext cx="140111" cy="32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81" fill="norm" stroke="1" extrusionOk="0">
                  <a:moveTo>
                    <a:pt x="17437" y="4861"/>
                  </a:moveTo>
                  <a:cubicBezTo>
                    <a:pt x="17755" y="4177"/>
                    <a:pt x="18073" y="3493"/>
                    <a:pt x="18073" y="2810"/>
                  </a:cubicBezTo>
                  <a:cubicBezTo>
                    <a:pt x="18073" y="2126"/>
                    <a:pt x="17755" y="1443"/>
                    <a:pt x="16961" y="896"/>
                  </a:cubicBezTo>
                  <a:cubicBezTo>
                    <a:pt x="16167" y="349"/>
                    <a:pt x="14896" y="-61"/>
                    <a:pt x="13625" y="7"/>
                  </a:cubicBezTo>
                  <a:cubicBezTo>
                    <a:pt x="12355" y="76"/>
                    <a:pt x="11084" y="623"/>
                    <a:pt x="10290" y="1306"/>
                  </a:cubicBezTo>
                  <a:cubicBezTo>
                    <a:pt x="9496" y="1990"/>
                    <a:pt x="9178" y="2810"/>
                    <a:pt x="9020" y="3562"/>
                  </a:cubicBezTo>
                  <a:cubicBezTo>
                    <a:pt x="8861" y="4314"/>
                    <a:pt x="8861" y="4997"/>
                    <a:pt x="9655" y="5202"/>
                  </a:cubicBezTo>
                  <a:cubicBezTo>
                    <a:pt x="10449" y="5407"/>
                    <a:pt x="12037" y="5134"/>
                    <a:pt x="13467" y="4724"/>
                  </a:cubicBezTo>
                  <a:cubicBezTo>
                    <a:pt x="14896" y="4314"/>
                    <a:pt x="16167" y="3767"/>
                    <a:pt x="16961" y="3904"/>
                  </a:cubicBezTo>
                  <a:cubicBezTo>
                    <a:pt x="17755" y="4040"/>
                    <a:pt x="18073" y="4861"/>
                    <a:pt x="18708" y="6911"/>
                  </a:cubicBezTo>
                  <a:cubicBezTo>
                    <a:pt x="19343" y="8962"/>
                    <a:pt x="20296" y="12243"/>
                    <a:pt x="20773" y="14704"/>
                  </a:cubicBezTo>
                  <a:cubicBezTo>
                    <a:pt x="21249" y="17164"/>
                    <a:pt x="21249" y="18805"/>
                    <a:pt x="19025" y="19898"/>
                  </a:cubicBezTo>
                  <a:cubicBezTo>
                    <a:pt x="16802" y="20992"/>
                    <a:pt x="12355" y="21539"/>
                    <a:pt x="8702" y="20924"/>
                  </a:cubicBezTo>
                  <a:cubicBezTo>
                    <a:pt x="5049" y="20309"/>
                    <a:pt x="2190" y="18531"/>
                    <a:pt x="920" y="17233"/>
                  </a:cubicBezTo>
                  <a:cubicBezTo>
                    <a:pt x="-351" y="15934"/>
                    <a:pt x="-33" y="15114"/>
                    <a:pt x="284" y="14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7550150" y="4286250"/>
              <a:ext cx="1" cy="1778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7867650" y="4100970"/>
              <a:ext cx="38100" cy="3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1547"/>
                  </a:moveTo>
                  <a:cubicBezTo>
                    <a:pt x="19200" y="806"/>
                    <a:pt x="16800" y="65"/>
                    <a:pt x="15600" y="4"/>
                  </a:cubicBezTo>
                  <a:cubicBezTo>
                    <a:pt x="14400" y="-58"/>
                    <a:pt x="14400" y="559"/>
                    <a:pt x="13200" y="2719"/>
                  </a:cubicBezTo>
                  <a:cubicBezTo>
                    <a:pt x="12000" y="4879"/>
                    <a:pt x="9600" y="8582"/>
                    <a:pt x="7200" y="11976"/>
                  </a:cubicBezTo>
                  <a:cubicBezTo>
                    <a:pt x="4800" y="15371"/>
                    <a:pt x="2400" y="18456"/>
                    <a:pt x="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7897771" y="4291538"/>
              <a:ext cx="192129" cy="13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0538" fill="norm" stroke="1" extrusionOk="0">
                  <a:moveTo>
                    <a:pt x="3663" y="3018"/>
                  </a:moveTo>
                  <a:cubicBezTo>
                    <a:pt x="3663" y="4606"/>
                    <a:pt x="3663" y="6194"/>
                    <a:pt x="4011" y="7624"/>
                  </a:cubicBezTo>
                  <a:cubicBezTo>
                    <a:pt x="4359" y="9053"/>
                    <a:pt x="5056" y="10324"/>
                    <a:pt x="5985" y="10800"/>
                  </a:cubicBezTo>
                  <a:cubicBezTo>
                    <a:pt x="6914" y="11277"/>
                    <a:pt x="8076" y="10959"/>
                    <a:pt x="8888" y="10006"/>
                  </a:cubicBezTo>
                  <a:cubicBezTo>
                    <a:pt x="9701" y="9053"/>
                    <a:pt x="10166" y="7465"/>
                    <a:pt x="10514" y="5877"/>
                  </a:cubicBezTo>
                  <a:cubicBezTo>
                    <a:pt x="10863" y="4288"/>
                    <a:pt x="11095" y="2700"/>
                    <a:pt x="10747" y="1430"/>
                  </a:cubicBezTo>
                  <a:cubicBezTo>
                    <a:pt x="10398" y="159"/>
                    <a:pt x="9469" y="-794"/>
                    <a:pt x="7495" y="953"/>
                  </a:cubicBezTo>
                  <a:cubicBezTo>
                    <a:pt x="5521" y="2700"/>
                    <a:pt x="2501" y="7147"/>
                    <a:pt x="992" y="10165"/>
                  </a:cubicBezTo>
                  <a:cubicBezTo>
                    <a:pt x="-518" y="13182"/>
                    <a:pt x="-518" y="14771"/>
                    <a:pt x="2501" y="16359"/>
                  </a:cubicBezTo>
                  <a:cubicBezTo>
                    <a:pt x="5521" y="17947"/>
                    <a:pt x="11559" y="19535"/>
                    <a:pt x="15159" y="20171"/>
                  </a:cubicBezTo>
                  <a:cubicBezTo>
                    <a:pt x="18759" y="20806"/>
                    <a:pt x="19921" y="20488"/>
                    <a:pt x="21082" y="20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8529271" y="4116552"/>
              <a:ext cx="163879" cy="36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97" fill="norm" stroke="1" extrusionOk="0">
                  <a:moveTo>
                    <a:pt x="13132" y="15629"/>
                  </a:moveTo>
                  <a:cubicBezTo>
                    <a:pt x="13132" y="15005"/>
                    <a:pt x="13132" y="14380"/>
                    <a:pt x="12578" y="13818"/>
                  </a:cubicBezTo>
                  <a:cubicBezTo>
                    <a:pt x="12025" y="13257"/>
                    <a:pt x="10917" y="12757"/>
                    <a:pt x="9809" y="12695"/>
                  </a:cubicBezTo>
                  <a:cubicBezTo>
                    <a:pt x="8702" y="12632"/>
                    <a:pt x="7594" y="13007"/>
                    <a:pt x="5932" y="14068"/>
                  </a:cubicBezTo>
                  <a:cubicBezTo>
                    <a:pt x="4271" y="15129"/>
                    <a:pt x="2055" y="16877"/>
                    <a:pt x="948" y="18063"/>
                  </a:cubicBezTo>
                  <a:cubicBezTo>
                    <a:pt x="-160" y="19250"/>
                    <a:pt x="-160" y="19874"/>
                    <a:pt x="255" y="20436"/>
                  </a:cubicBezTo>
                  <a:cubicBezTo>
                    <a:pt x="671" y="20998"/>
                    <a:pt x="1502" y="21497"/>
                    <a:pt x="2748" y="21497"/>
                  </a:cubicBezTo>
                  <a:cubicBezTo>
                    <a:pt x="3994" y="21497"/>
                    <a:pt x="5655" y="20998"/>
                    <a:pt x="8286" y="19374"/>
                  </a:cubicBezTo>
                  <a:cubicBezTo>
                    <a:pt x="10917" y="17751"/>
                    <a:pt x="14517" y="15005"/>
                    <a:pt x="16732" y="11821"/>
                  </a:cubicBezTo>
                  <a:cubicBezTo>
                    <a:pt x="18948" y="8637"/>
                    <a:pt x="19778" y="5016"/>
                    <a:pt x="20194" y="2894"/>
                  </a:cubicBezTo>
                  <a:cubicBezTo>
                    <a:pt x="20609" y="771"/>
                    <a:pt x="20609" y="147"/>
                    <a:pt x="20055" y="22"/>
                  </a:cubicBezTo>
                  <a:cubicBezTo>
                    <a:pt x="19502" y="-103"/>
                    <a:pt x="18394" y="272"/>
                    <a:pt x="17148" y="2332"/>
                  </a:cubicBezTo>
                  <a:cubicBezTo>
                    <a:pt x="15902" y="4392"/>
                    <a:pt x="14517" y="8137"/>
                    <a:pt x="14378" y="11384"/>
                  </a:cubicBezTo>
                  <a:cubicBezTo>
                    <a:pt x="14240" y="14630"/>
                    <a:pt x="15348" y="17377"/>
                    <a:pt x="16732" y="18750"/>
                  </a:cubicBezTo>
                  <a:cubicBezTo>
                    <a:pt x="18117" y="20124"/>
                    <a:pt x="19778" y="20124"/>
                    <a:pt x="21440" y="20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8724900" y="4248150"/>
              <a:ext cx="50800" cy="21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13841"/>
                  </a:moveTo>
                  <a:cubicBezTo>
                    <a:pt x="900" y="15099"/>
                    <a:pt x="1800" y="16357"/>
                    <a:pt x="1800" y="17825"/>
                  </a:cubicBezTo>
                  <a:cubicBezTo>
                    <a:pt x="1800" y="19293"/>
                    <a:pt x="900" y="20971"/>
                    <a:pt x="900" y="21285"/>
                  </a:cubicBezTo>
                  <a:cubicBezTo>
                    <a:pt x="900" y="21600"/>
                    <a:pt x="1800" y="20551"/>
                    <a:pt x="2700" y="17511"/>
                  </a:cubicBezTo>
                  <a:cubicBezTo>
                    <a:pt x="3600" y="14470"/>
                    <a:pt x="4500" y="9437"/>
                    <a:pt x="5400" y="6291"/>
                  </a:cubicBezTo>
                  <a:cubicBezTo>
                    <a:pt x="6300" y="3146"/>
                    <a:pt x="7200" y="1887"/>
                    <a:pt x="9900" y="1153"/>
                  </a:cubicBezTo>
                  <a:cubicBezTo>
                    <a:pt x="12600" y="419"/>
                    <a:pt x="17100" y="21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8771087" y="4281487"/>
              <a:ext cx="93514" cy="20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210" fill="norm" stroke="1" extrusionOk="0">
                  <a:moveTo>
                    <a:pt x="21206" y="3763"/>
                  </a:moveTo>
                  <a:cubicBezTo>
                    <a:pt x="16406" y="2454"/>
                    <a:pt x="11606" y="1145"/>
                    <a:pt x="8006" y="491"/>
                  </a:cubicBezTo>
                  <a:cubicBezTo>
                    <a:pt x="4406" y="-164"/>
                    <a:pt x="2006" y="-164"/>
                    <a:pt x="806" y="491"/>
                  </a:cubicBezTo>
                  <a:cubicBezTo>
                    <a:pt x="-394" y="1145"/>
                    <a:pt x="-394" y="2454"/>
                    <a:pt x="1766" y="3872"/>
                  </a:cubicBezTo>
                  <a:cubicBezTo>
                    <a:pt x="3926" y="5291"/>
                    <a:pt x="8246" y="6818"/>
                    <a:pt x="11846" y="8672"/>
                  </a:cubicBezTo>
                  <a:cubicBezTo>
                    <a:pt x="15446" y="10527"/>
                    <a:pt x="18326" y="12709"/>
                    <a:pt x="18326" y="14891"/>
                  </a:cubicBezTo>
                  <a:cubicBezTo>
                    <a:pt x="18326" y="17072"/>
                    <a:pt x="15446" y="19254"/>
                    <a:pt x="12566" y="20345"/>
                  </a:cubicBezTo>
                  <a:cubicBezTo>
                    <a:pt x="9686" y="21436"/>
                    <a:pt x="6806" y="21436"/>
                    <a:pt x="5366" y="20672"/>
                  </a:cubicBezTo>
                  <a:cubicBezTo>
                    <a:pt x="3926" y="19909"/>
                    <a:pt x="3926" y="18381"/>
                    <a:pt x="5126" y="15981"/>
                  </a:cubicBezTo>
                  <a:cubicBezTo>
                    <a:pt x="6326" y="13581"/>
                    <a:pt x="8726" y="10309"/>
                    <a:pt x="11126" y="7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8918839" y="4131733"/>
              <a:ext cx="79111" cy="35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35" fill="norm" stroke="1" extrusionOk="0">
                  <a:moveTo>
                    <a:pt x="5898" y="1286"/>
                  </a:moveTo>
                  <a:cubicBezTo>
                    <a:pt x="8740" y="643"/>
                    <a:pt x="11582" y="0"/>
                    <a:pt x="13287" y="0"/>
                  </a:cubicBezTo>
                  <a:cubicBezTo>
                    <a:pt x="14992" y="0"/>
                    <a:pt x="15561" y="643"/>
                    <a:pt x="13856" y="2829"/>
                  </a:cubicBezTo>
                  <a:cubicBezTo>
                    <a:pt x="12150" y="5014"/>
                    <a:pt x="8171" y="8743"/>
                    <a:pt x="5329" y="11764"/>
                  </a:cubicBezTo>
                  <a:cubicBezTo>
                    <a:pt x="2487" y="14786"/>
                    <a:pt x="782" y="17100"/>
                    <a:pt x="213" y="18579"/>
                  </a:cubicBezTo>
                  <a:cubicBezTo>
                    <a:pt x="-355" y="20057"/>
                    <a:pt x="213" y="20700"/>
                    <a:pt x="1919" y="21086"/>
                  </a:cubicBezTo>
                  <a:cubicBezTo>
                    <a:pt x="3624" y="21471"/>
                    <a:pt x="6466" y="21600"/>
                    <a:pt x="9877" y="21150"/>
                  </a:cubicBezTo>
                  <a:cubicBezTo>
                    <a:pt x="13287" y="20700"/>
                    <a:pt x="17266" y="19671"/>
                    <a:pt x="21245" y="18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8900583" y="4330699"/>
              <a:ext cx="9101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23" y="0"/>
                  </a:moveTo>
                  <a:cubicBezTo>
                    <a:pt x="2512" y="4800"/>
                    <a:pt x="0" y="9600"/>
                    <a:pt x="0" y="12000"/>
                  </a:cubicBezTo>
                  <a:cubicBezTo>
                    <a:pt x="0" y="14400"/>
                    <a:pt x="2512" y="14400"/>
                    <a:pt x="6530" y="15600"/>
                  </a:cubicBezTo>
                  <a:cubicBezTo>
                    <a:pt x="10549" y="16800"/>
                    <a:pt x="16074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7150100" y="4635499"/>
              <a:ext cx="1644650" cy="1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0"/>
                  </a:moveTo>
                  <a:cubicBezTo>
                    <a:pt x="1001" y="4800"/>
                    <a:pt x="2002" y="9600"/>
                    <a:pt x="2988" y="13200"/>
                  </a:cubicBezTo>
                  <a:cubicBezTo>
                    <a:pt x="3975" y="16800"/>
                    <a:pt x="4948" y="19200"/>
                    <a:pt x="5880" y="20400"/>
                  </a:cubicBezTo>
                  <a:cubicBezTo>
                    <a:pt x="6811" y="21600"/>
                    <a:pt x="7700" y="21600"/>
                    <a:pt x="8715" y="20400"/>
                  </a:cubicBezTo>
                  <a:cubicBezTo>
                    <a:pt x="9730" y="19200"/>
                    <a:pt x="10869" y="16800"/>
                    <a:pt x="12009" y="14400"/>
                  </a:cubicBezTo>
                  <a:cubicBezTo>
                    <a:pt x="13149" y="12000"/>
                    <a:pt x="14289" y="9600"/>
                    <a:pt x="15498" y="8400"/>
                  </a:cubicBezTo>
                  <a:cubicBezTo>
                    <a:pt x="16707" y="7200"/>
                    <a:pt x="17986" y="7200"/>
                    <a:pt x="19015" y="6000"/>
                  </a:cubicBezTo>
                  <a:cubicBezTo>
                    <a:pt x="20043" y="4800"/>
                    <a:pt x="2082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6975421" y="4699363"/>
              <a:ext cx="1920929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88" fill="norm" stroke="1" extrusionOk="0">
                  <a:moveTo>
                    <a:pt x="322" y="21488"/>
                  </a:moveTo>
                  <a:cubicBezTo>
                    <a:pt x="156" y="20833"/>
                    <a:pt x="-11" y="20179"/>
                    <a:pt x="1" y="19197"/>
                  </a:cubicBezTo>
                  <a:cubicBezTo>
                    <a:pt x="13" y="18215"/>
                    <a:pt x="203" y="16906"/>
                    <a:pt x="703" y="14943"/>
                  </a:cubicBezTo>
                  <a:cubicBezTo>
                    <a:pt x="1202" y="12979"/>
                    <a:pt x="2011" y="10361"/>
                    <a:pt x="2820" y="8397"/>
                  </a:cubicBezTo>
                  <a:cubicBezTo>
                    <a:pt x="3629" y="6433"/>
                    <a:pt x="4437" y="5124"/>
                    <a:pt x="5365" y="3815"/>
                  </a:cubicBezTo>
                  <a:cubicBezTo>
                    <a:pt x="6293" y="2506"/>
                    <a:pt x="7340" y="1197"/>
                    <a:pt x="8232" y="543"/>
                  </a:cubicBezTo>
                  <a:cubicBezTo>
                    <a:pt x="9124" y="-112"/>
                    <a:pt x="9861" y="-112"/>
                    <a:pt x="10860" y="215"/>
                  </a:cubicBezTo>
                  <a:cubicBezTo>
                    <a:pt x="11859" y="543"/>
                    <a:pt x="13120" y="1197"/>
                    <a:pt x="14310" y="2506"/>
                  </a:cubicBezTo>
                  <a:cubicBezTo>
                    <a:pt x="15499" y="3815"/>
                    <a:pt x="16617" y="5779"/>
                    <a:pt x="17711" y="8397"/>
                  </a:cubicBezTo>
                  <a:cubicBezTo>
                    <a:pt x="18806" y="11015"/>
                    <a:pt x="19876" y="14288"/>
                    <a:pt x="20519" y="16252"/>
                  </a:cubicBezTo>
                  <a:cubicBezTo>
                    <a:pt x="21161" y="18215"/>
                    <a:pt x="21375" y="18870"/>
                    <a:pt x="21589" y="19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156813" y="5026345"/>
              <a:ext cx="95159" cy="49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55" fill="norm" stroke="1" extrusionOk="0">
                  <a:moveTo>
                    <a:pt x="1328" y="6771"/>
                  </a:moveTo>
                  <a:cubicBezTo>
                    <a:pt x="3206" y="8894"/>
                    <a:pt x="5084" y="11017"/>
                    <a:pt x="6493" y="13232"/>
                  </a:cubicBezTo>
                  <a:cubicBezTo>
                    <a:pt x="7902" y="15448"/>
                    <a:pt x="8841" y="17755"/>
                    <a:pt x="8841" y="19278"/>
                  </a:cubicBezTo>
                  <a:cubicBezTo>
                    <a:pt x="8841" y="20802"/>
                    <a:pt x="7902" y="21540"/>
                    <a:pt x="6728" y="21448"/>
                  </a:cubicBezTo>
                  <a:cubicBezTo>
                    <a:pt x="5554" y="21355"/>
                    <a:pt x="4145" y="20432"/>
                    <a:pt x="2971" y="18540"/>
                  </a:cubicBezTo>
                  <a:cubicBezTo>
                    <a:pt x="1797" y="16648"/>
                    <a:pt x="858" y="13786"/>
                    <a:pt x="389" y="10925"/>
                  </a:cubicBezTo>
                  <a:cubicBezTo>
                    <a:pt x="-81" y="8063"/>
                    <a:pt x="-81" y="5202"/>
                    <a:pt x="154" y="3494"/>
                  </a:cubicBezTo>
                  <a:cubicBezTo>
                    <a:pt x="389" y="1786"/>
                    <a:pt x="858" y="1232"/>
                    <a:pt x="2032" y="817"/>
                  </a:cubicBezTo>
                  <a:cubicBezTo>
                    <a:pt x="3206" y="402"/>
                    <a:pt x="5084" y="125"/>
                    <a:pt x="7197" y="32"/>
                  </a:cubicBezTo>
                  <a:cubicBezTo>
                    <a:pt x="9310" y="-60"/>
                    <a:pt x="11658" y="32"/>
                    <a:pt x="14476" y="494"/>
                  </a:cubicBezTo>
                  <a:cubicBezTo>
                    <a:pt x="17293" y="955"/>
                    <a:pt x="20580" y="1786"/>
                    <a:pt x="21049" y="2986"/>
                  </a:cubicBezTo>
                  <a:cubicBezTo>
                    <a:pt x="21519" y="4186"/>
                    <a:pt x="19171" y="5755"/>
                    <a:pt x="16354" y="6678"/>
                  </a:cubicBezTo>
                  <a:cubicBezTo>
                    <a:pt x="13536" y="7602"/>
                    <a:pt x="10249" y="7878"/>
                    <a:pt x="6962" y="8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258050" y="5232400"/>
              <a:ext cx="152400" cy="22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4937"/>
                  </a:moveTo>
                  <a:cubicBezTo>
                    <a:pt x="900" y="4114"/>
                    <a:pt x="1800" y="3291"/>
                    <a:pt x="3900" y="3394"/>
                  </a:cubicBezTo>
                  <a:cubicBezTo>
                    <a:pt x="6000" y="3497"/>
                    <a:pt x="9300" y="4526"/>
                    <a:pt x="11700" y="6171"/>
                  </a:cubicBezTo>
                  <a:cubicBezTo>
                    <a:pt x="14100" y="7817"/>
                    <a:pt x="15600" y="10080"/>
                    <a:pt x="15000" y="12754"/>
                  </a:cubicBezTo>
                  <a:cubicBezTo>
                    <a:pt x="14400" y="15429"/>
                    <a:pt x="11700" y="18514"/>
                    <a:pt x="9450" y="20057"/>
                  </a:cubicBezTo>
                  <a:cubicBezTo>
                    <a:pt x="7200" y="21600"/>
                    <a:pt x="5400" y="21600"/>
                    <a:pt x="4350" y="21086"/>
                  </a:cubicBezTo>
                  <a:cubicBezTo>
                    <a:pt x="3300" y="20571"/>
                    <a:pt x="3000" y="19543"/>
                    <a:pt x="3750" y="16869"/>
                  </a:cubicBezTo>
                  <a:cubicBezTo>
                    <a:pt x="4500" y="14194"/>
                    <a:pt x="6300" y="9874"/>
                    <a:pt x="9450" y="6789"/>
                  </a:cubicBezTo>
                  <a:cubicBezTo>
                    <a:pt x="12600" y="3703"/>
                    <a:pt x="17100" y="185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7488371" y="5104049"/>
              <a:ext cx="112580" cy="40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46" fill="norm" stroke="1" extrusionOk="0">
                  <a:moveTo>
                    <a:pt x="21275" y="1769"/>
                  </a:moveTo>
                  <a:cubicBezTo>
                    <a:pt x="20475" y="1203"/>
                    <a:pt x="19675" y="638"/>
                    <a:pt x="18275" y="298"/>
                  </a:cubicBezTo>
                  <a:cubicBezTo>
                    <a:pt x="16875" y="-41"/>
                    <a:pt x="14875" y="-154"/>
                    <a:pt x="12475" y="298"/>
                  </a:cubicBezTo>
                  <a:cubicBezTo>
                    <a:pt x="10075" y="751"/>
                    <a:pt x="7275" y="1769"/>
                    <a:pt x="4875" y="4030"/>
                  </a:cubicBezTo>
                  <a:cubicBezTo>
                    <a:pt x="2475" y="6292"/>
                    <a:pt x="475" y="9798"/>
                    <a:pt x="75" y="12682"/>
                  </a:cubicBezTo>
                  <a:cubicBezTo>
                    <a:pt x="-325" y="15565"/>
                    <a:pt x="875" y="17827"/>
                    <a:pt x="3875" y="19184"/>
                  </a:cubicBezTo>
                  <a:cubicBezTo>
                    <a:pt x="6875" y="20541"/>
                    <a:pt x="11675" y="20994"/>
                    <a:pt x="16475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7664450" y="5168899"/>
              <a:ext cx="165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1800"/>
                    <a:pt x="2769" y="3600"/>
                    <a:pt x="5538" y="6075"/>
                  </a:cubicBezTo>
                  <a:cubicBezTo>
                    <a:pt x="8308" y="8550"/>
                    <a:pt x="12462" y="11700"/>
                    <a:pt x="15369" y="14400"/>
                  </a:cubicBezTo>
                  <a:cubicBezTo>
                    <a:pt x="18277" y="17100"/>
                    <a:pt x="19938" y="193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706454" y="5128537"/>
              <a:ext cx="129447" cy="345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7" fill="norm" stroke="1" extrusionOk="0">
                  <a:moveTo>
                    <a:pt x="21306" y="140"/>
                  </a:moveTo>
                  <a:cubicBezTo>
                    <a:pt x="19564" y="9"/>
                    <a:pt x="17822" y="-123"/>
                    <a:pt x="16603" y="206"/>
                  </a:cubicBezTo>
                  <a:cubicBezTo>
                    <a:pt x="15383" y="536"/>
                    <a:pt x="14687" y="1326"/>
                    <a:pt x="12771" y="3960"/>
                  </a:cubicBezTo>
                  <a:cubicBezTo>
                    <a:pt x="10854" y="6594"/>
                    <a:pt x="7719" y="11072"/>
                    <a:pt x="5106" y="14036"/>
                  </a:cubicBezTo>
                  <a:cubicBezTo>
                    <a:pt x="2493" y="16999"/>
                    <a:pt x="403" y="18448"/>
                    <a:pt x="54" y="19436"/>
                  </a:cubicBezTo>
                  <a:cubicBezTo>
                    <a:pt x="-294" y="20423"/>
                    <a:pt x="1100" y="20950"/>
                    <a:pt x="2493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968309" y="5195748"/>
              <a:ext cx="185092" cy="27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64" fill="norm" stroke="1" extrusionOk="0">
                  <a:moveTo>
                    <a:pt x="21222" y="1361"/>
                  </a:moveTo>
                  <a:cubicBezTo>
                    <a:pt x="20009" y="870"/>
                    <a:pt x="18795" y="379"/>
                    <a:pt x="17582" y="133"/>
                  </a:cubicBezTo>
                  <a:cubicBezTo>
                    <a:pt x="16368" y="-112"/>
                    <a:pt x="15155" y="-112"/>
                    <a:pt x="12970" y="952"/>
                  </a:cubicBezTo>
                  <a:cubicBezTo>
                    <a:pt x="10786" y="2015"/>
                    <a:pt x="7631" y="4143"/>
                    <a:pt x="5204" y="7088"/>
                  </a:cubicBezTo>
                  <a:cubicBezTo>
                    <a:pt x="2777" y="10033"/>
                    <a:pt x="1078" y="13797"/>
                    <a:pt x="350" y="16170"/>
                  </a:cubicBezTo>
                  <a:cubicBezTo>
                    <a:pt x="-378" y="18543"/>
                    <a:pt x="-135" y="19524"/>
                    <a:pt x="2656" y="20261"/>
                  </a:cubicBezTo>
                  <a:cubicBezTo>
                    <a:pt x="5447" y="20997"/>
                    <a:pt x="10786" y="21488"/>
                    <a:pt x="14305" y="21161"/>
                  </a:cubicBezTo>
                  <a:cubicBezTo>
                    <a:pt x="17824" y="20833"/>
                    <a:pt x="19523" y="19688"/>
                    <a:pt x="21222" y="18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990416" y="5353050"/>
              <a:ext cx="220135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2908" y="19059"/>
                  </a:moveTo>
                  <a:cubicBezTo>
                    <a:pt x="1454" y="20329"/>
                    <a:pt x="0" y="21600"/>
                    <a:pt x="0" y="20965"/>
                  </a:cubicBezTo>
                  <a:cubicBezTo>
                    <a:pt x="0" y="20329"/>
                    <a:pt x="1454" y="17788"/>
                    <a:pt x="5296" y="13976"/>
                  </a:cubicBezTo>
                  <a:cubicBezTo>
                    <a:pt x="9138" y="10165"/>
                    <a:pt x="15369" y="50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8275066" y="5115827"/>
              <a:ext cx="183134" cy="37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45" fill="norm" stroke="1" extrusionOk="0">
                  <a:moveTo>
                    <a:pt x="21481" y="3407"/>
                  </a:moveTo>
                  <a:cubicBezTo>
                    <a:pt x="21481" y="2800"/>
                    <a:pt x="21481" y="2193"/>
                    <a:pt x="20364" y="1405"/>
                  </a:cubicBezTo>
                  <a:cubicBezTo>
                    <a:pt x="19247" y="616"/>
                    <a:pt x="17012" y="-355"/>
                    <a:pt x="14281" y="130"/>
                  </a:cubicBezTo>
                  <a:cubicBezTo>
                    <a:pt x="11550" y="616"/>
                    <a:pt x="8322" y="2557"/>
                    <a:pt x="5467" y="5409"/>
                  </a:cubicBezTo>
                  <a:cubicBezTo>
                    <a:pt x="2612" y="8261"/>
                    <a:pt x="129" y="12023"/>
                    <a:pt x="5" y="14753"/>
                  </a:cubicBezTo>
                  <a:cubicBezTo>
                    <a:pt x="-119" y="17483"/>
                    <a:pt x="2115" y="19182"/>
                    <a:pt x="4102" y="20092"/>
                  </a:cubicBezTo>
                  <a:cubicBezTo>
                    <a:pt x="6088" y="21002"/>
                    <a:pt x="7826" y="21124"/>
                    <a:pt x="9564" y="21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8453302" y="5231832"/>
              <a:ext cx="163649" cy="15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612" fill="norm" stroke="1" extrusionOk="0">
                  <a:moveTo>
                    <a:pt x="12272" y="3397"/>
                  </a:moveTo>
                  <a:cubicBezTo>
                    <a:pt x="10887" y="2289"/>
                    <a:pt x="9502" y="1182"/>
                    <a:pt x="7979" y="489"/>
                  </a:cubicBezTo>
                  <a:cubicBezTo>
                    <a:pt x="6456" y="-203"/>
                    <a:pt x="4795" y="-480"/>
                    <a:pt x="3410" y="1874"/>
                  </a:cubicBezTo>
                  <a:cubicBezTo>
                    <a:pt x="2025" y="4228"/>
                    <a:pt x="918" y="9212"/>
                    <a:pt x="364" y="12397"/>
                  </a:cubicBezTo>
                  <a:cubicBezTo>
                    <a:pt x="-190" y="15582"/>
                    <a:pt x="-190" y="16966"/>
                    <a:pt x="918" y="18351"/>
                  </a:cubicBezTo>
                  <a:cubicBezTo>
                    <a:pt x="2025" y="19735"/>
                    <a:pt x="4241" y="21120"/>
                    <a:pt x="6179" y="20428"/>
                  </a:cubicBezTo>
                  <a:cubicBezTo>
                    <a:pt x="8118" y="19735"/>
                    <a:pt x="9779" y="16966"/>
                    <a:pt x="10748" y="14751"/>
                  </a:cubicBezTo>
                  <a:cubicBezTo>
                    <a:pt x="11718" y="12535"/>
                    <a:pt x="11995" y="10874"/>
                    <a:pt x="12410" y="9351"/>
                  </a:cubicBezTo>
                  <a:cubicBezTo>
                    <a:pt x="12825" y="7828"/>
                    <a:pt x="13379" y="6443"/>
                    <a:pt x="13656" y="6443"/>
                  </a:cubicBezTo>
                  <a:cubicBezTo>
                    <a:pt x="13933" y="6443"/>
                    <a:pt x="13933" y="7828"/>
                    <a:pt x="15179" y="10182"/>
                  </a:cubicBezTo>
                  <a:cubicBezTo>
                    <a:pt x="16425" y="12535"/>
                    <a:pt x="18918" y="15858"/>
                    <a:pt x="21410" y="19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655050" y="5422900"/>
              <a:ext cx="571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872396" y="5118100"/>
              <a:ext cx="135331" cy="28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33" fill="norm" stroke="1" extrusionOk="0">
                  <a:moveTo>
                    <a:pt x="10739" y="0"/>
                  </a:moveTo>
                  <a:cubicBezTo>
                    <a:pt x="10075" y="3653"/>
                    <a:pt x="9410" y="7306"/>
                    <a:pt x="9078" y="10403"/>
                  </a:cubicBezTo>
                  <a:cubicBezTo>
                    <a:pt x="8745" y="13500"/>
                    <a:pt x="8745" y="16041"/>
                    <a:pt x="8413" y="17709"/>
                  </a:cubicBezTo>
                  <a:cubicBezTo>
                    <a:pt x="8081" y="19376"/>
                    <a:pt x="7416" y="20171"/>
                    <a:pt x="6585" y="20171"/>
                  </a:cubicBezTo>
                  <a:cubicBezTo>
                    <a:pt x="5755" y="20171"/>
                    <a:pt x="4758" y="19376"/>
                    <a:pt x="5256" y="18106"/>
                  </a:cubicBezTo>
                  <a:cubicBezTo>
                    <a:pt x="5755" y="16835"/>
                    <a:pt x="7748" y="15088"/>
                    <a:pt x="9410" y="13976"/>
                  </a:cubicBezTo>
                  <a:cubicBezTo>
                    <a:pt x="11071" y="12865"/>
                    <a:pt x="12401" y="12388"/>
                    <a:pt x="14228" y="12309"/>
                  </a:cubicBezTo>
                  <a:cubicBezTo>
                    <a:pt x="16056" y="12229"/>
                    <a:pt x="18382" y="12547"/>
                    <a:pt x="19711" y="13103"/>
                  </a:cubicBezTo>
                  <a:cubicBezTo>
                    <a:pt x="21041" y="13659"/>
                    <a:pt x="21373" y="14453"/>
                    <a:pt x="21207" y="15724"/>
                  </a:cubicBezTo>
                  <a:cubicBezTo>
                    <a:pt x="21041" y="16994"/>
                    <a:pt x="20376" y="18741"/>
                    <a:pt x="17718" y="19853"/>
                  </a:cubicBezTo>
                  <a:cubicBezTo>
                    <a:pt x="15059" y="20965"/>
                    <a:pt x="10407" y="21441"/>
                    <a:pt x="7084" y="21521"/>
                  </a:cubicBezTo>
                  <a:cubicBezTo>
                    <a:pt x="3761" y="21600"/>
                    <a:pt x="1767" y="21282"/>
                    <a:pt x="770" y="20647"/>
                  </a:cubicBezTo>
                  <a:cubicBezTo>
                    <a:pt x="-227" y="20012"/>
                    <a:pt x="-227" y="19059"/>
                    <a:pt x="604" y="18106"/>
                  </a:cubicBezTo>
                  <a:cubicBezTo>
                    <a:pt x="1435" y="17153"/>
                    <a:pt x="3096" y="16200"/>
                    <a:pt x="4758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118600" y="5149850"/>
              <a:ext cx="92869" cy="28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48" fill="norm" stroke="1" extrusionOk="0">
                  <a:moveTo>
                    <a:pt x="4320" y="0"/>
                  </a:moveTo>
                  <a:cubicBezTo>
                    <a:pt x="10080" y="2661"/>
                    <a:pt x="15840" y="5322"/>
                    <a:pt x="18720" y="8139"/>
                  </a:cubicBezTo>
                  <a:cubicBezTo>
                    <a:pt x="21600" y="10957"/>
                    <a:pt x="21600" y="13930"/>
                    <a:pt x="19920" y="16043"/>
                  </a:cubicBezTo>
                  <a:cubicBezTo>
                    <a:pt x="18240" y="18157"/>
                    <a:pt x="14880" y="19409"/>
                    <a:pt x="11760" y="20270"/>
                  </a:cubicBezTo>
                  <a:cubicBezTo>
                    <a:pt x="8640" y="21130"/>
                    <a:pt x="5760" y="21600"/>
                    <a:pt x="3840" y="21209"/>
                  </a:cubicBezTo>
                  <a:cubicBezTo>
                    <a:pt x="1920" y="20817"/>
                    <a:pt x="960" y="19565"/>
                    <a:pt x="0" y="18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232900" y="5037985"/>
              <a:ext cx="111713" cy="41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344" fill="norm" stroke="1" extrusionOk="0">
                  <a:moveTo>
                    <a:pt x="2356" y="1519"/>
                  </a:moveTo>
                  <a:cubicBezTo>
                    <a:pt x="2356" y="861"/>
                    <a:pt x="2356" y="203"/>
                    <a:pt x="3338" y="38"/>
                  </a:cubicBezTo>
                  <a:cubicBezTo>
                    <a:pt x="4320" y="-126"/>
                    <a:pt x="6284" y="203"/>
                    <a:pt x="9622" y="1738"/>
                  </a:cubicBezTo>
                  <a:cubicBezTo>
                    <a:pt x="12960" y="3273"/>
                    <a:pt x="17673" y="6014"/>
                    <a:pt x="19636" y="8920"/>
                  </a:cubicBezTo>
                  <a:cubicBezTo>
                    <a:pt x="21600" y="11825"/>
                    <a:pt x="20815" y="14895"/>
                    <a:pt x="18065" y="17033"/>
                  </a:cubicBezTo>
                  <a:cubicBezTo>
                    <a:pt x="15316" y="19171"/>
                    <a:pt x="10604" y="20378"/>
                    <a:pt x="7265" y="20926"/>
                  </a:cubicBezTo>
                  <a:cubicBezTo>
                    <a:pt x="3927" y="21474"/>
                    <a:pt x="1964" y="21364"/>
                    <a:pt x="0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9671050" y="5237527"/>
              <a:ext cx="2032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25" y="11040"/>
                    <a:pt x="11250" y="1783"/>
                    <a:pt x="14850" y="240"/>
                  </a:cubicBezTo>
                  <a:cubicBezTo>
                    <a:pt x="18450" y="-1303"/>
                    <a:pt x="20025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690100" y="535305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0221673" y="4913577"/>
              <a:ext cx="119121" cy="71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68" fill="norm" stroke="1" extrusionOk="0">
                  <a:moveTo>
                    <a:pt x="20432" y="4449"/>
                  </a:moveTo>
                  <a:cubicBezTo>
                    <a:pt x="20805" y="3235"/>
                    <a:pt x="21177" y="2021"/>
                    <a:pt x="20805" y="1286"/>
                  </a:cubicBezTo>
                  <a:cubicBezTo>
                    <a:pt x="20432" y="551"/>
                    <a:pt x="19315" y="295"/>
                    <a:pt x="17639" y="136"/>
                  </a:cubicBezTo>
                  <a:cubicBezTo>
                    <a:pt x="15963" y="-24"/>
                    <a:pt x="13729" y="-88"/>
                    <a:pt x="11122" y="200"/>
                  </a:cubicBezTo>
                  <a:cubicBezTo>
                    <a:pt x="8515" y="487"/>
                    <a:pt x="5536" y="1126"/>
                    <a:pt x="3301" y="2532"/>
                  </a:cubicBezTo>
                  <a:cubicBezTo>
                    <a:pt x="1067" y="3938"/>
                    <a:pt x="-423" y="6111"/>
                    <a:pt x="1067" y="8379"/>
                  </a:cubicBezTo>
                  <a:cubicBezTo>
                    <a:pt x="2556" y="10648"/>
                    <a:pt x="7025" y="13013"/>
                    <a:pt x="10563" y="14898"/>
                  </a:cubicBezTo>
                  <a:cubicBezTo>
                    <a:pt x="14101" y="16783"/>
                    <a:pt x="16708" y="18189"/>
                    <a:pt x="18011" y="19052"/>
                  </a:cubicBezTo>
                  <a:cubicBezTo>
                    <a:pt x="19315" y="19914"/>
                    <a:pt x="19315" y="20234"/>
                    <a:pt x="18756" y="20553"/>
                  </a:cubicBezTo>
                  <a:cubicBezTo>
                    <a:pt x="18198" y="20873"/>
                    <a:pt x="17080" y="21192"/>
                    <a:pt x="15218" y="21352"/>
                  </a:cubicBezTo>
                  <a:cubicBezTo>
                    <a:pt x="13356" y="21512"/>
                    <a:pt x="10749" y="21512"/>
                    <a:pt x="8143" y="21320"/>
                  </a:cubicBezTo>
                  <a:cubicBezTo>
                    <a:pt x="5536" y="21129"/>
                    <a:pt x="2929" y="20745"/>
                    <a:pt x="1439" y="20394"/>
                  </a:cubicBezTo>
                  <a:cubicBezTo>
                    <a:pt x="-51" y="20042"/>
                    <a:pt x="-423" y="19723"/>
                    <a:pt x="508" y="19659"/>
                  </a:cubicBezTo>
                  <a:cubicBezTo>
                    <a:pt x="1439" y="19595"/>
                    <a:pt x="3674" y="19787"/>
                    <a:pt x="5908" y="1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0201555" y="5729654"/>
              <a:ext cx="199746" cy="13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802" fill="norm" stroke="1" extrusionOk="0">
                  <a:moveTo>
                    <a:pt x="9860" y="9662"/>
                  </a:moveTo>
                  <a:cubicBezTo>
                    <a:pt x="9405" y="8001"/>
                    <a:pt x="8951" y="6339"/>
                    <a:pt x="8610" y="4678"/>
                  </a:cubicBezTo>
                  <a:cubicBezTo>
                    <a:pt x="8269" y="3016"/>
                    <a:pt x="8041" y="1355"/>
                    <a:pt x="7359" y="524"/>
                  </a:cubicBezTo>
                  <a:cubicBezTo>
                    <a:pt x="6677" y="-307"/>
                    <a:pt x="5540" y="-307"/>
                    <a:pt x="4290" y="1687"/>
                  </a:cubicBezTo>
                  <a:cubicBezTo>
                    <a:pt x="3039" y="3681"/>
                    <a:pt x="1675" y="7668"/>
                    <a:pt x="879" y="10825"/>
                  </a:cubicBezTo>
                  <a:cubicBezTo>
                    <a:pt x="83" y="13982"/>
                    <a:pt x="-144" y="16308"/>
                    <a:pt x="83" y="18136"/>
                  </a:cubicBezTo>
                  <a:cubicBezTo>
                    <a:pt x="311" y="19964"/>
                    <a:pt x="993" y="21293"/>
                    <a:pt x="2812" y="20628"/>
                  </a:cubicBezTo>
                  <a:cubicBezTo>
                    <a:pt x="4631" y="19964"/>
                    <a:pt x="7587" y="17305"/>
                    <a:pt x="9519" y="15478"/>
                  </a:cubicBezTo>
                  <a:cubicBezTo>
                    <a:pt x="11452" y="13650"/>
                    <a:pt x="12361" y="12653"/>
                    <a:pt x="13271" y="12653"/>
                  </a:cubicBezTo>
                  <a:cubicBezTo>
                    <a:pt x="14180" y="12653"/>
                    <a:pt x="15090" y="13650"/>
                    <a:pt x="16454" y="14813"/>
                  </a:cubicBezTo>
                  <a:cubicBezTo>
                    <a:pt x="17818" y="15976"/>
                    <a:pt x="19637" y="17305"/>
                    <a:pt x="21456" y="18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0223500" y="4540249"/>
              <a:ext cx="81909" cy="22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91" fill="norm" stroke="1" extrusionOk="0">
                  <a:moveTo>
                    <a:pt x="0" y="0"/>
                  </a:moveTo>
                  <a:cubicBezTo>
                    <a:pt x="1108" y="6521"/>
                    <a:pt x="2215" y="13042"/>
                    <a:pt x="3323" y="15283"/>
                  </a:cubicBezTo>
                  <a:cubicBezTo>
                    <a:pt x="4431" y="17525"/>
                    <a:pt x="5538" y="15487"/>
                    <a:pt x="6646" y="13958"/>
                  </a:cubicBezTo>
                  <a:cubicBezTo>
                    <a:pt x="7754" y="12430"/>
                    <a:pt x="8862" y="11411"/>
                    <a:pt x="10800" y="10902"/>
                  </a:cubicBezTo>
                  <a:cubicBezTo>
                    <a:pt x="12738" y="10392"/>
                    <a:pt x="15508" y="10392"/>
                    <a:pt x="17446" y="10902"/>
                  </a:cubicBezTo>
                  <a:cubicBezTo>
                    <a:pt x="19385" y="11411"/>
                    <a:pt x="20492" y="12430"/>
                    <a:pt x="21046" y="13755"/>
                  </a:cubicBezTo>
                  <a:cubicBezTo>
                    <a:pt x="21600" y="15079"/>
                    <a:pt x="21600" y="16709"/>
                    <a:pt x="20769" y="17932"/>
                  </a:cubicBezTo>
                  <a:cubicBezTo>
                    <a:pt x="19938" y="19155"/>
                    <a:pt x="18277" y="19970"/>
                    <a:pt x="15508" y="20581"/>
                  </a:cubicBezTo>
                  <a:cubicBezTo>
                    <a:pt x="12738" y="21192"/>
                    <a:pt x="8862" y="21600"/>
                    <a:pt x="6369" y="20989"/>
                  </a:cubicBezTo>
                  <a:cubicBezTo>
                    <a:pt x="3877" y="20377"/>
                    <a:pt x="2769" y="18747"/>
                    <a:pt x="1662" y="17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0528300" y="5001449"/>
              <a:ext cx="101600" cy="51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4859"/>
                  </a:moveTo>
                  <a:cubicBezTo>
                    <a:pt x="20700" y="3537"/>
                    <a:pt x="19800" y="2214"/>
                    <a:pt x="18450" y="1377"/>
                  </a:cubicBezTo>
                  <a:cubicBezTo>
                    <a:pt x="17100" y="539"/>
                    <a:pt x="15300" y="186"/>
                    <a:pt x="13275" y="54"/>
                  </a:cubicBezTo>
                  <a:cubicBezTo>
                    <a:pt x="11250" y="-78"/>
                    <a:pt x="9000" y="10"/>
                    <a:pt x="6975" y="583"/>
                  </a:cubicBezTo>
                  <a:cubicBezTo>
                    <a:pt x="4950" y="1156"/>
                    <a:pt x="3150" y="2214"/>
                    <a:pt x="2475" y="4242"/>
                  </a:cubicBezTo>
                  <a:cubicBezTo>
                    <a:pt x="1800" y="6270"/>
                    <a:pt x="2250" y="9267"/>
                    <a:pt x="3150" y="12133"/>
                  </a:cubicBezTo>
                  <a:cubicBezTo>
                    <a:pt x="4050" y="14998"/>
                    <a:pt x="5400" y="17731"/>
                    <a:pt x="5850" y="19318"/>
                  </a:cubicBezTo>
                  <a:cubicBezTo>
                    <a:pt x="6300" y="20905"/>
                    <a:pt x="5850" y="21346"/>
                    <a:pt x="4725" y="21434"/>
                  </a:cubicBezTo>
                  <a:cubicBezTo>
                    <a:pt x="3600" y="21522"/>
                    <a:pt x="1800" y="21258"/>
                    <a:pt x="0" y="20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0452100" y="5312687"/>
              <a:ext cx="2540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780" y="12793"/>
                    <a:pt x="7560" y="5170"/>
                    <a:pt x="11160" y="1993"/>
                  </a:cubicBezTo>
                  <a:cubicBezTo>
                    <a:pt x="14760" y="-1183"/>
                    <a:pt x="1818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0648950" y="5391150"/>
              <a:ext cx="1270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40" y="6000"/>
                    <a:pt x="13680" y="12000"/>
                    <a:pt x="17280" y="15600"/>
                  </a:cubicBezTo>
                  <a:cubicBezTo>
                    <a:pt x="20880" y="19200"/>
                    <a:pt x="2124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0674350" y="5384800"/>
              <a:ext cx="825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329"/>
                    <a:pt x="12738" y="4659"/>
                    <a:pt x="9138" y="8259"/>
                  </a:cubicBezTo>
                  <a:cubicBezTo>
                    <a:pt x="5538" y="11859"/>
                    <a:pt x="2769" y="167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0926643" y="5111750"/>
              <a:ext cx="160457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87" fill="norm" stroke="1" extrusionOk="0">
                  <a:moveTo>
                    <a:pt x="20992" y="0"/>
                  </a:moveTo>
                  <a:cubicBezTo>
                    <a:pt x="16561" y="134"/>
                    <a:pt x="12130" y="268"/>
                    <a:pt x="8392" y="1878"/>
                  </a:cubicBezTo>
                  <a:cubicBezTo>
                    <a:pt x="4654" y="3488"/>
                    <a:pt x="1607" y="6574"/>
                    <a:pt x="500" y="9794"/>
                  </a:cubicBezTo>
                  <a:cubicBezTo>
                    <a:pt x="-608" y="13014"/>
                    <a:pt x="223" y="16368"/>
                    <a:pt x="2023" y="18380"/>
                  </a:cubicBezTo>
                  <a:cubicBezTo>
                    <a:pt x="3823" y="20393"/>
                    <a:pt x="6592" y="21063"/>
                    <a:pt x="8807" y="21332"/>
                  </a:cubicBezTo>
                  <a:cubicBezTo>
                    <a:pt x="11023" y="21600"/>
                    <a:pt x="12684" y="21466"/>
                    <a:pt x="14346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1104033" y="5193962"/>
              <a:ext cx="224367" cy="18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45" fill="norm" stroke="1" extrusionOk="0">
                  <a:moveTo>
                    <a:pt x="202" y="4407"/>
                  </a:moveTo>
                  <a:cubicBezTo>
                    <a:pt x="0" y="2951"/>
                    <a:pt x="-202" y="1495"/>
                    <a:pt x="404" y="645"/>
                  </a:cubicBezTo>
                  <a:cubicBezTo>
                    <a:pt x="1009" y="-204"/>
                    <a:pt x="2422" y="-447"/>
                    <a:pt x="4138" y="1373"/>
                  </a:cubicBezTo>
                  <a:cubicBezTo>
                    <a:pt x="5854" y="3193"/>
                    <a:pt x="7873" y="7077"/>
                    <a:pt x="8579" y="10474"/>
                  </a:cubicBezTo>
                  <a:cubicBezTo>
                    <a:pt x="9286" y="13872"/>
                    <a:pt x="8680" y="16784"/>
                    <a:pt x="7974" y="18605"/>
                  </a:cubicBezTo>
                  <a:cubicBezTo>
                    <a:pt x="7267" y="20425"/>
                    <a:pt x="6460" y="21153"/>
                    <a:pt x="5753" y="21032"/>
                  </a:cubicBezTo>
                  <a:cubicBezTo>
                    <a:pt x="5047" y="20910"/>
                    <a:pt x="4441" y="19940"/>
                    <a:pt x="5047" y="17513"/>
                  </a:cubicBezTo>
                  <a:cubicBezTo>
                    <a:pt x="5652" y="15086"/>
                    <a:pt x="7469" y="11202"/>
                    <a:pt x="8983" y="8411"/>
                  </a:cubicBezTo>
                  <a:cubicBezTo>
                    <a:pt x="10497" y="5620"/>
                    <a:pt x="11708" y="3922"/>
                    <a:pt x="12112" y="3800"/>
                  </a:cubicBezTo>
                  <a:cubicBezTo>
                    <a:pt x="12516" y="3679"/>
                    <a:pt x="12112" y="5135"/>
                    <a:pt x="12314" y="7319"/>
                  </a:cubicBezTo>
                  <a:cubicBezTo>
                    <a:pt x="12516" y="9504"/>
                    <a:pt x="13323" y="12416"/>
                    <a:pt x="14938" y="14236"/>
                  </a:cubicBezTo>
                  <a:cubicBezTo>
                    <a:pt x="16553" y="16056"/>
                    <a:pt x="18976" y="16784"/>
                    <a:pt x="21398" y="17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1404599" y="5080000"/>
              <a:ext cx="75773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8" h="21600" fill="norm" stroke="1" extrusionOk="0">
                  <a:moveTo>
                    <a:pt x="0" y="0"/>
                  </a:moveTo>
                  <a:cubicBezTo>
                    <a:pt x="1705" y="1642"/>
                    <a:pt x="3411" y="3284"/>
                    <a:pt x="7389" y="5305"/>
                  </a:cubicBezTo>
                  <a:cubicBezTo>
                    <a:pt x="11368" y="7326"/>
                    <a:pt x="17621" y="9726"/>
                    <a:pt x="19611" y="12000"/>
                  </a:cubicBezTo>
                  <a:cubicBezTo>
                    <a:pt x="21600" y="14274"/>
                    <a:pt x="19326" y="16421"/>
                    <a:pt x="15632" y="18000"/>
                  </a:cubicBezTo>
                  <a:cubicBezTo>
                    <a:pt x="11937" y="19579"/>
                    <a:pt x="6821" y="20589"/>
                    <a:pt x="17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1728450" y="53403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1819452" y="4937882"/>
              <a:ext cx="474149" cy="52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39" fill="norm" stroke="1" extrusionOk="0">
                  <a:moveTo>
                    <a:pt x="5640" y="17002"/>
                  </a:moveTo>
                  <a:cubicBezTo>
                    <a:pt x="5545" y="16319"/>
                    <a:pt x="5449" y="15636"/>
                    <a:pt x="4923" y="15081"/>
                  </a:cubicBezTo>
                  <a:cubicBezTo>
                    <a:pt x="4398" y="14526"/>
                    <a:pt x="3442" y="14099"/>
                    <a:pt x="2582" y="14313"/>
                  </a:cubicBezTo>
                  <a:cubicBezTo>
                    <a:pt x="1722" y="14526"/>
                    <a:pt x="957" y="15380"/>
                    <a:pt x="479" y="16575"/>
                  </a:cubicBezTo>
                  <a:cubicBezTo>
                    <a:pt x="1" y="17770"/>
                    <a:pt x="-190" y="19307"/>
                    <a:pt x="240" y="20246"/>
                  </a:cubicBezTo>
                  <a:cubicBezTo>
                    <a:pt x="670" y="21185"/>
                    <a:pt x="1722" y="21527"/>
                    <a:pt x="2821" y="20972"/>
                  </a:cubicBezTo>
                  <a:cubicBezTo>
                    <a:pt x="3920" y="20417"/>
                    <a:pt x="5067" y="18966"/>
                    <a:pt x="6166" y="16703"/>
                  </a:cubicBezTo>
                  <a:cubicBezTo>
                    <a:pt x="7265" y="14441"/>
                    <a:pt x="8316" y="11367"/>
                    <a:pt x="8985" y="8635"/>
                  </a:cubicBezTo>
                  <a:cubicBezTo>
                    <a:pt x="9654" y="5903"/>
                    <a:pt x="9941" y="3513"/>
                    <a:pt x="10037" y="2061"/>
                  </a:cubicBezTo>
                  <a:cubicBezTo>
                    <a:pt x="10132" y="610"/>
                    <a:pt x="10037" y="98"/>
                    <a:pt x="9845" y="12"/>
                  </a:cubicBezTo>
                  <a:cubicBezTo>
                    <a:pt x="9654" y="-73"/>
                    <a:pt x="9368" y="269"/>
                    <a:pt x="8985" y="1805"/>
                  </a:cubicBezTo>
                  <a:cubicBezTo>
                    <a:pt x="8603" y="3342"/>
                    <a:pt x="8125" y="6074"/>
                    <a:pt x="7838" y="8849"/>
                  </a:cubicBezTo>
                  <a:cubicBezTo>
                    <a:pt x="7552" y="11623"/>
                    <a:pt x="7456" y="14441"/>
                    <a:pt x="7360" y="16063"/>
                  </a:cubicBezTo>
                  <a:cubicBezTo>
                    <a:pt x="7265" y="17685"/>
                    <a:pt x="7169" y="18112"/>
                    <a:pt x="7122" y="18539"/>
                  </a:cubicBezTo>
                  <a:cubicBezTo>
                    <a:pt x="7074" y="18966"/>
                    <a:pt x="7074" y="19393"/>
                    <a:pt x="7122" y="19393"/>
                  </a:cubicBezTo>
                  <a:cubicBezTo>
                    <a:pt x="7169" y="19393"/>
                    <a:pt x="7265" y="18966"/>
                    <a:pt x="7838" y="17685"/>
                  </a:cubicBezTo>
                  <a:cubicBezTo>
                    <a:pt x="8412" y="16404"/>
                    <a:pt x="9463" y="14270"/>
                    <a:pt x="10180" y="13032"/>
                  </a:cubicBezTo>
                  <a:cubicBezTo>
                    <a:pt x="10897" y="11794"/>
                    <a:pt x="11279" y="11453"/>
                    <a:pt x="11709" y="11197"/>
                  </a:cubicBezTo>
                  <a:cubicBezTo>
                    <a:pt x="12139" y="10940"/>
                    <a:pt x="12617" y="10770"/>
                    <a:pt x="12904" y="10898"/>
                  </a:cubicBezTo>
                  <a:cubicBezTo>
                    <a:pt x="13191" y="11026"/>
                    <a:pt x="13286" y="11453"/>
                    <a:pt x="13143" y="12989"/>
                  </a:cubicBezTo>
                  <a:cubicBezTo>
                    <a:pt x="12999" y="14526"/>
                    <a:pt x="12617" y="17173"/>
                    <a:pt x="12235" y="18710"/>
                  </a:cubicBezTo>
                  <a:cubicBezTo>
                    <a:pt x="11852" y="20246"/>
                    <a:pt x="11470" y="20673"/>
                    <a:pt x="11279" y="20673"/>
                  </a:cubicBezTo>
                  <a:cubicBezTo>
                    <a:pt x="11088" y="20673"/>
                    <a:pt x="11088" y="20246"/>
                    <a:pt x="11709" y="19051"/>
                  </a:cubicBezTo>
                  <a:cubicBezTo>
                    <a:pt x="12330" y="17856"/>
                    <a:pt x="13573" y="15892"/>
                    <a:pt x="14433" y="14697"/>
                  </a:cubicBezTo>
                  <a:cubicBezTo>
                    <a:pt x="15293" y="13502"/>
                    <a:pt x="15771" y="13075"/>
                    <a:pt x="15771" y="13544"/>
                  </a:cubicBezTo>
                  <a:cubicBezTo>
                    <a:pt x="15771" y="14014"/>
                    <a:pt x="15293" y="15380"/>
                    <a:pt x="15293" y="16533"/>
                  </a:cubicBezTo>
                  <a:cubicBezTo>
                    <a:pt x="15293" y="17685"/>
                    <a:pt x="15771" y="18624"/>
                    <a:pt x="16870" y="19265"/>
                  </a:cubicBezTo>
                  <a:cubicBezTo>
                    <a:pt x="17969" y="19905"/>
                    <a:pt x="19690" y="20246"/>
                    <a:pt x="21410" y="20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7550150" y="6999816"/>
              <a:ext cx="2559050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40"/>
                  </a:moveTo>
                  <a:cubicBezTo>
                    <a:pt x="465" y="6480"/>
                    <a:pt x="929" y="4320"/>
                    <a:pt x="1554" y="3240"/>
                  </a:cubicBezTo>
                  <a:cubicBezTo>
                    <a:pt x="2180" y="2160"/>
                    <a:pt x="2966" y="2160"/>
                    <a:pt x="3734" y="2160"/>
                  </a:cubicBezTo>
                  <a:cubicBezTo>
                    <a:pt x="4502" y="2160"/>
                    <a:pt x="5253" y="2160"/>
                    <a:pt x="6003" y="1620"/>
                  </a:cubicBezTo>
                  <a:cubicBezTo>
                    <a:pt x="6753" y="1080"/>
                    <a:pt x="7504" y="0"/>
                    <a:pt x="8272" y="0"/>
                  </a:cubicBezTo>
                  <a:cubicBezTo>
                    <a:pt x="9040" y="0"/>
                    <a:pt x="9826" y="1080"/>
                    <a:pt x="10568" y="3240"/>
                  </a:cubicBezTo>
                  <a:cubicBezTo>
                    <a:pt x="11309" y="5400"/>
                    <a:pt x="12006" y="8640"/>
                    <a:pt x="12694" y="11880"/>
                  </a:cubicBezTo>
                  <a:cubicBezTo>
                    <a:pt x="13382" y="15120"/>
                    <a:pt x="14061" y="18360"/>
                    <a:pt x="14766" y="19980"/>
                  </a:cubicBezTo>
                  <a:cubicBezTo>
                    <a:pt x="15472" y="21600"/>
                    <a:pt x="16204" y="21600"/>
                    <a:pt x="16937" y="21600"/>
                  </a:cubicBezTo>
                  <a:cubicBezTo>
                    <a:pt x="17669" y="21600"/>
                    <a:pt x="18402" y="21600"/>
                    <a:pt x="19108" y="21600"/>
                  </a:cubicBezTo>
                  <a:cubicBezTo>
                    <a:pt x="19813" y="21600"/>
                    <a:pt x="20492" y="21600"/>
                    <a:pt x="20903" y="20520"/>
                  </a:cubicBezTo>
                  <a:cubicBezTo>
                    <a:pt x="21314" y="19440"/>
                    <a:pt x="21457" y="17280"/>
                    <a:pt x="21600" y="15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8134299" y="6933655"/>
              <a:ext cx="101146" cy="15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167" fill="norm" stroke="1" extrusionOk="0">
                  <a:moveTo>
                    <a:pt x="5301" y="12010"/>
                  </a:moveTo>
                  <a:cubicBezTo>
                    <a:pt x="8386" y="9736"/>
                    <a:pt x="11472" y="7463"/>
                    <a:pt x="13235" y="5615"/>
                  </a:cubicBezTo>
                  <a:cubicBezTo>
                    <a:pt x="14999" y="3768"/>
                    <a:pt x="15439" y="2347"/>
                    <a:pt x="14117" y="1352"/>
                  </a:cubicBezTo>
                  <a:cubicBezTo>
                    <a:pt x="12794" y="357"/>
                    <a:pt x="9709" y="-211"/>
                    <a:pt x="7505" y="73"/>
                  </a:cubicBezTo>
                  <a:cubicBezTo>
                    <a:pt x="5301" y="357"/>
                    <a:pt x="3978" y="1494"/>
                    <a:pt x="2876" y="4478"/>
                  </a:cubicBezTo>
                  <a:cubicBezTo>
                    <a:pt x="1774" y="7463"/>
                    <a:pt x="892" y="12294"/>
                    <a:pt x="672" y="15421"/>
                  </a:cubicBezTo>
                  <a:cubicBezTo>
                    <a:pt x="452" y="18547"/>
                    <a:pt x="892" y="19968"/>
                    <a:pt x="2656" y="20678"/>
                  </a:cubicBezTo>
                  <a:cubicBezTo>
                    <a:pt x="4419" y="21389"/>
                    <a:pt x="7505" y="21389"/>
                    <a:pt x="10590" y="20252"/>
                  </a:cubicBezTo>
                  <a:cubicBezTo>
                    <a:pt x="13676" y="19115"/>
                    <a:pt x="16762" y="16842"/>
                    <a:pt x="18525" y="14852"/>
                  </a:cubicBezTo>
                  <a:cubicBezTo>
                    <a:pt x="20288" y="12863"/>
                    <a:pt x="20729" y="11157"/>
                    <a:pt x="20950" y="9594"/>
                  </a:cubicBezTo>
                  <a:cubicBezTo>
                    <a:pt x="21170" y="8031"/>
                    <a:pt x="21170" y="6610"/>
                    <a:pt x="20068" y="5900"/>
                  </a:cubicBezTo>
                  <a:cubicBezTo>
                    <a:pt x="18966" y="5189"/>
                    <a:pt x="16762" y="5189"/>
                    <a:pt x="14558" y="5473"/>
                  </a:cubicBezTo>
                  <a:cubicBezTo>
                    <a:pt x="12354" y="5757"/>
                    <a:pt x="10150" y="6326"/>
                    <a:pt x="8607" y="7321"/>
                  </a:cubicBezTo>
                  <a:cubicBezTo>
                    <a:pt x="7064" y="8315"/>
                    <a:pt x="6182" y="9736"/>
                    <a:pt x="7064" y="10305"/>
                  </a:cubicBezTo>
                  <a:cubicBezTo>
                    <a:pt x="7946" y="10873"/>
                    <a:pt x="10590" y="10589"/>
                    <a:pt x="12133" y="9310"/>
                  </a:cubicBezTo>
                  <a:cubicBezTo>
                    <a:pt x="13676" y="8031"/>
                    <a:pt x="14117" y="5757"/>
                    <a:pt x="13897" y="5331"/>
                  </a:cubicBezTo>
                  <a:cubicBezTo>
                    <a:pt x="13676" y="4905"/>
                    <a:pt x="12794" y="6326"/>
                    <a:pt x="12354" y="7747"/>
                  </a:cubicBezTo>
                  <a:cubicBezTo>
                    <a:pt x="11913" y="9168"/>
                    <a:pt x="11913" y="10589"/>
                    <a:pt x="12354" y="12010"/>
                  </a:cubicBezTo>
                  <a:cubicBezTo>
                    <a:pt x="12794" y="13431"/>
                    <a:pt x="13676" y="14852"/>
                    <a:pt x="13897" y="14852"/>
                  </a:cubicBezTo>
                  <a:cubicBezTo>
                    <a:pt x="14117" y="14852"/>
                    <a:pt x="13676" y="13431"/>
                    <a:pt x="14117" y="11300"/>
                  </a:cubicBezTo>
                  <a:cubicBezTo>
                    <a:pt x="14558" y="9168"/>
                    <a:pt x="15880" y="6326"/>
                    <a:pt x="15660" y="5615"/>
                  </a:cubicBezTo>
                  <a:cubicBezTo>
                    <a:pt x="15439" y="4905"/>
                    <a:pt x="13676" y="6326"/>
                    <a:pt x="12133" y="7747"/>
                  </a:cubicBezTo>
                  <a:cubicBezTo>
                    <a:pt x="10590" y="9168"/>
                    <a:pt x="9268" y="10589"/>
                    <a:pt x="9709" y="11442"/>
                  </a:cubicBezTo>
                  <a:cubicBezTo>
                    <a:pt x="10150" y="12294"/>
                    <a:pt x="12354" y="12578"/>
                    <a:pt x="14117" y="13289"/>
                  </a:cubicBezTo>
                  <a:cubicBezTo>
                    <a:pt x="15880" y="14000"/>
                    <a:pt x="17203" y="15136"/>
                    <a:pt x="17423" y="14994"/>
                  </a:cubicBezTo>
                  <a:cubicBezTo>
                    <a:pt x="17643" y="14852"/>
                    <a:pt x="16762" y="13431"/>
                    <a:pt x="16101" y="13431"/>
                  </a:cubicBezTo>
                  <a:cubicBezTo>
                    <a:pt x="15439" y="13431"/>
                    <a:pt x="14999" y="14852"/>
                    <a:pt x="15219" y="14852"/>
                  </a:cubicBezTo>
                  <a:cubicBezTo>
                    <a:pt x="15439" y="14852"/>
                    <a:pt x="16321" y="13431"/>
                    <a:pt x="16101" y="12152"/>
                  </a:cubicBezTo>
                  <a:cubicBezTo>
                    <a:pt x="15880" y="10873"/>
                    <a:pt x="14558" y="9736"/>
                    <a:pt x="12794" y="9310"/>
                  </a:cubicBezTo>
                  <a:cubicBezTo>
                    <a:pt x="11031" y="8884"/>
                    <a:pt x="8827" y="9168"/>
                    <a:pt x="8607" y="8884"/>
                  </a:cubicBezTo>
                  <a:cubicBezTo>
                    <a:pt x="8386" y="8600"/>
                    <a:pt x="10150" y="7747"/>
                    <a:pt x="9929" y="7321"/>
                  </a:cubicBezTo>
                  <a:cubicBezTo>
                    <a:pt x="9709" y="6894"/>
                    <a:pt x="7505" y="6894"/>
                    <a:pt x="5301" y="7889"/>
                  </a:cubicBezTo>
                  <a:cubicBezTo>
                    <a:pt x="3097" y="8884"/>
                    <a:pt x="892" y="10873"/>
                    <a:pt x="231" y="12721"/>
                  </a:cubicBezTo>
                  <a:cubicBezTo>
                    <a:pt x="-430" y="14568"/>
                    <a:pt x="452" y="16273"/>
                    <a:pt x="1333" y="17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8040898" y="7310966"/>
              <a:ext cx="271252" cy="19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21" fill="norm" stroke="1" extrusionOk="0">
                  <a:moveTo>
                    <a:pt x="10825" y="12179"/>
                  </a:moveTo>
                  <a:cubicBezTo>
                    <a:pt x="10659" y="8732"/>
                    <a:pt x="10493" y="5285"/>
                    <a:pt x="10161" y="3102"/>
                  </a:cubicBezTo>
                  <a:cubicBezTo>
                    <a:pt x="9828" y="919"/>
                    <a:pt x="9330" y="0"/>
                    <a:pt x="8250" y="0"/>
                  </a:cubicBezTo>
                  <a:cubicBezTo>
                    <a:pt x="7170" y="0"/>
                    <a:pt x="5508" y="919"/>
                    <a:pt x="3847" y="3791"/>
                  </a:cubicBezTo>
                  <a:cubicBezTo>
                    <a:pt x="2185" y="6664"/>
                    <a:pt x="524" y="11489"/>
                    <a:pt x="108" y="14821"/>
                  </a:cubicBezTo>
                  <a:cubicBezTo>
                    <a:pt x="-307" y="18153"/>
                    <a:pt x="524" y="19991"/>
                    <a:pt x="1770" y="20796"/>
                  </a:cubicBezTo>
                  <a:cubicBezTo>
                    <a:pt x="3016" y="21600"/>
                    <a:pt x="4678" y="21370"/>
                    <a:pt x="6505" y="19187"/>
                  </a:cubicBezTo>
                  <a:cubicBezTo>
                    <a:pt x="8333" y="17004"/>
                    <a:pt x="10327" y="12868"/>
                    <a:pt x="11407" y="10226"/>
                  </a:cubicBezTo>
                  <a:cubicBezTo>
                    <a:pt x="12487" y="7583"/>
                    <a:pt x="12653" y="6434"/>
                    <a:pt x="13068" y="6664"/>
                  </a:cubicBezTo>
                  <a:cubicBezTo>
                    <a:pt x="13484" y="6894"/>
                    <a:pt x="14148" y="8502"/>
                    <a:pt x="15561" y="10455"/>
                  </a:cubicBezTo>
                  <a:cubicBezTo>
                    <a:pt x="16973" y="12409"/>
                    <a:pt x="19133" y="14706"/>
                    <a:pt x="21293" y="17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9404883" y="7004049"/>
              <a:ext cx="91262" cy="10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07" fill="norm" stroke="1" extrusionOk="0">
                  <a:moveTo>
                    <a:pt x="13131" y="2592"/>
                  </a:moveTo>
                  <a:cubicBezTo>
                    <a:pt x="11167" y="1296"/>
                    <a:pt x="9203" y="0"/>
                    <a:pt x="7240" y="0"/>
                  </a:cubicBezTo>
                  <a:cubicBezTo>
                    <a:pt x="5276" y="0"/>
                    <a:pt x="3312" y="1296"/>
                    <a:pt x="2085" y="3024"/>
                  </a:cubicBezTo>
                  <a:cubicBezTo>
                    <a:pt x="858" y="4752"/>
                    <a:pt x="367" y="6912"/>
                    <a:pt x="121" y="9288"/>
                  </a:cubicBezTo>
                  <a:cubicBezTo>
                    <a:pt x="-124" y="11664"/>
                    <a:pt x="-124" y="14256"/>
                    <a:pt x="1349" y="15768"/>
                  </a:cubicBezTo>
                  <a:cubicBezTo>
                    <a:pt x="2821" y="17280"/>
                    <a:pt x="5767" y="17712"/>
                    <a:pt x="8221" y="16632"/>
                  </a:cubicBezTo>
                  <a:cubicBezTo>
                    <a:pt x="10676" y="15552"/>
                    <a:pt x="12640" y="12960"/>
                    <a:pt x="13621" y="10584"/>
                  </a:cubicBezTo>
                  <a:cubicBezTo>
                    <a:pt x="14603" y="8208"/>
                    <a:pt x="14603" y="6048"/>
                    <a:pt x="13376" y="4752"/>
                  </a:cubicBezTo>
                  <a:cubicBezTo>
                    <a:pt x="12149" y="3456"/>
                    <a:pt x="9694" y="3024"/>
                    <a:pt x="7731" y="3672"/>
                  </a:cubicBezTo>
                  <a:cubicBezTo>
                    <a:pt x="5767" y="4320"/>
                    <a:pt x="4294" y="6048"/>
                    <a:pt x="3803" y="8424"/>
                  </a:cubicBezTo>
                  <a:cubicBezTo>
                    <a:pt x="3312" y="10800"/>
                    <a:pt x="3803" y="13824"/>
                    <a:pt x="5276" y="15984"/>
                  </a:cubicBezTo>
                  <a:cubicBezTo>
                    <a:pt x="6749" y="18144"/>
                    <a:pt x="9203" y="19440"/>
                    <a:pt x="11903" y="20304"/>
                  </a:cubicBezTo>
                  <a:cubicBezTo>
                    <a:pt x="14603" y="21168"/>
                    <a:pt x="17549" y="21600"/>
                    <a:pt x="19267" y="20736"/>
                  </a:cubicBezTo>
                  <a:cubicBezTo>
                    <a:pt x="20985" y="19872"/>
                    <a:pt x="21476" y="17712"/>
                    <a:pt x="20985" y="15768"/>
                  </a:cubicBezTo>
                  <a:cubicBezTo>
                    <a:pt x="20494" y="13824"/>
                    <a:pt x="19021" y="12096"/>
                    <a:pt x="17058" y="10800"/>
                  </a:cubicBezTo>
                  <a:cubicBezTo>
                    <a:pt x="15094" y="9504"/>
                    <a:pt x="12640" y="8640"/>
                    <a:pt x="10921" y="9288"/>
                  </a:cubicBezTo>
                  <a:cubicBezTo>
                    <a:pt x="9203" y="9936"/>
                    <a:pt x="8221" y="12096"/>
                    <a:pt x="7976" y="14256"/>
                  </a:cubicBezTo>
                  <a:cubicBezTo>
                    <a:pt x="7731" y="16416"/>
                    <a:pt x="8221" y="18576"/>
                    <a:pt x="8712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9398000" y="7309335"/>
              <a:ext cx="142522" cy="32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8" fill="norm" stroke="1" extrusionOk="0">
                  <a:moveTo>
                    <a:pt x="0" y="3334"/>
                  </a:moveTo>
                  <a:cubicBezTo>
                    <a:pt x="0" y="2633"/>
                    <a:pt x="0" y="1932"/>
                    <a:pt x="159" y="1231"/>
                  </a:cubicBezTo>
                  <a:cubicBezTo>
                    <a:pt x="318" y="529"/>
                    <a:pt x="635" y="-172"/>
                    <a:pt x="1112" y="38"/>
                  </a:cubicBezTo>
                  <a:cubicBezTo>
                    <a:pt x="1588" y="249"/>
                    <a:pt x="2224" y="1371"/>
                    <a:pt x="2541" y="4457"/>
                  </a:cubicBezTo>
                  <a:cubicBezTo>
                    <a:pt x="2859" y="7542"/>
                    <a:pt x="2859" y="12592"/>
                    <a:pt x="2700" y="15467"/>
                  </a:cubicBezTo>
                  <a:cubicBezTo>
                    <a:pt x="2541" y="18342"/>
                    <a:pt x="2224" y="19044"/>
                    <a:pt x="2065" y="19815"/>
                  </a:cubicBezTo>
                  <a:cubicBezTo>
                    <a:pt x="1906" y="20586"/>
                    <a:pt x="1906" y="21428"/>
                    <a:pt x="2224" y="21428"/>
                  </a:cubicBezTo>
                  <a:cubicBezTo>
                    <a:pt x="2541" y="21428"/>
                    <a:pt x="3176" y="20586"/>
                    <a:pt x="3494" y="19464"/>
                  </a:cubicBezTo>
                  <a:cubicBezTo>
                    <a:pt x="3812" y="18342"/>
                    <a:pt x="3812" y="16940"/>
                    <a:pt x="4447" y="15677"/>
                  </a:cubicBezTo>
                  <a:cubicBezTo>
                    <a:pt x="5082" y="14415"/>
                    <a:pt x="6353" y="13293"/>
                    <a:pt x="8100" y="12732"/>
                  </a:cubicBezTo>
                  <a:cubicBezTo>
                    <a:pt x="9847" y="12171"/>
                    <a:pt x="12071" y="12171"/>
                    <a:pt x="13976" y="12311"/>
                  </a:cubicBezTo>
                  <a:cubicBezTo>
                    <a:pt x="15882" y="12451"/>
                    <a:pt x="17471" y="12732"/>
                    <a:pt x="18741" y="13153"/>
                  </a:cubicBezTo>
                  <a:cubicBezTo>
                    <a:pt x="20012" y="13573"/>
                    <a:pt x="20965" y="14134"/>
                    <a:pt x="21282" y="14836"/>
                  </a:cubicBezTo>
                  <a:cubicBezTo>
                    <a:pt x="21600" y="15537"/>
                    <a:pt x="21282" y="16379"/>
                    <a:pt x="19218" y="17290"/>
                  </a:cubicBezTo>
                  <a:cubicBezTo>
                    <a:pt x="17153" y="18202"/>
                    <a:pt x="13341" y="19184"/>
                    <a:pt x="9847" y="19464"/>
                  </a:cubicBezTo>
                  <a:cubicBezTo>
                    <a:pt x="6353" y="19745"/>
                    <a:pt x="3176" y="19324"/>
                    <a:pt x="0" y="18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016750" y="4902200"/>
              <a:ext cx="165100" cy="79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1094"/>
                    <a:pt x="1108" y="2189"/>
                    <a:pt x="2077" y="3744"/>
                  </a:cubicBezTo>
                  <a:cubicBezTo>
                    <a:pt x="3046" y="5299"/>
                    <a:pt x="4431" y="7315"/>
                    <a:pt x="5677" y="9389"/>
                  </a:cubicBezTo>
                  <a:cubicBezTo>
                    <a:pt x="6923" y="11462"/>
                    <a:pt x="8031" y="13594"/>
                    <a:pt x="9277" y="15350"/>
                  </a:cubicBezTo>
                  <a:cubicBezTo>
                    <a:pt x="10523" y="17107"/>
                    <a:pt x="11908" y="18490"/>
                    <a:pt x="13985" y="19469"/>
                  </a:cubicBezTo>
                  <a:cubicBezTo>
                    <a:pt x="16062" y="20448"/>
                    <a:pt x="18831" y="210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6946900" y="4917793"/>
              <a:ext cx="2504153" cy="81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29" fill="norm" stroke="1" extrusionOk="0">
                  <a:moveTo>
                    <a:pt x="0" y="1101"/>
                  </a:moveTo>
                  <a:cubicBezTo>
                    <a:pt x="456" y="821"/>
                    <a:pt x="912" y="540"/>
                    <a:pt x="1487" y="400"/>
                  </a:cubicBezTo>
                  <a:cubicBezTo>
                    <a:pt x="2061" y="260"/>
                    <a:pt x="2755" y="260"/>
                    <a:pt x="3457" y="260"/>
                  </a:cubicBezTo>
                  <a:cubicBezTo>
                    <a:pt x="4159" y="260"/>
                    <a:pt x="4871" y="260"/>
                    <a:pt x="5601" y="260"/>
                  </a:cubicBezTo>
                  <a:cubicBezTo>
                    <a:pt x="6330" y="260"/>
                    <a:pt x="7078" y="260"/>
                    <a:pt x="7762" y="344"/>
                  </a:cubicBezTo>
                  <a:cubicBezTo>
                    <a:pt x="8447" y="428"/>
                    <a:pt x="9067" y="596"/>
                    <a:pt x="9733" y="736"/>
                  </a:cubicBezTo>
                  <a:cubicBezTo>
                    <a:pt x="10399" y="877"/>
                    <a:pt x="11110" y="989"/>
                    <a:pt x="11840" y="1045"/>
                  </a:cubicBezTo>
                  <a:cubicBezTo>
                    <a:pt x="12570" y="1101"/>
                    <a:pt x="13318" y="1101"/>
                    <a:pt x="14075" y="1073"/>
                  </a:cubicBezTo>
                  <a:cubicBezTo>
                    <a:pt x="14832" y="1045"/>
                    <a:pt x="15598" y="989"/>
                    <a:pt x="16300" y="849"/>
                  </a:cubicBezTo>
                  <a:cubicBezTo>
                    <a:pt x="17003" y="708"/>
                    <a:pt x="17641" y="484"/>
                    <a:pt x="18198" y="316"/>
                  </a:cubicBezTo>
                  <a:cubicBezTo>
                    <a:pt x="18754" y="147"/>
                    <a:pt x="19228" y="35"/>
                    <a:pt x="19694" y="7"/>
                  </a:cubicBezTo>
                  <a:cubicBezTo>
                    <a:pt x="20159" y="-21"/>
                    <a:pt x="20615" y="35"/>
                    <a:pt x="20889" y="91"/>
                  </a:cubicBezTo>
                  <a:cubicBezTo>
                    <a:pt x="21162" y="147"/>
                    <a:pt x="21253" y="203"/>
                    <a:pt x="21335" y="316"/>
                  </a:cubicBezTo>
                  <a:cubicBezTo>
                    <a:pt x="21418" y="428"/>
                    <a:pt x="21491" y="596"/>
                    <a:pt x="21536" y="989"/>
                  </a:cubicBezTo>
                  <a:cubicBezTo>
                    <a:pt x="21582" y="1382"/>
                    <a:pt x="21600" y="1999"/>
                    <a:pt x="21564" y="3065"/>
                  </a:cubicBezTo>
                  <a:cubicBezTo>
                    <a:pt x="21527" y="4131"/>
                    <a:pt x="21436" y="5645"/>
                    <a:pt x="21345" y="7413"/>
                  </a:cubicBezTo>
                  <a:cubicBezTo>
                    <a:pt x="21253" y="9180"/>
                    <a:pt x="21162" y="11200"/>
                    <a:pt x="21071" y="13248"/>
                  </a:cubicBezTo>
                  <a:cubicBezTo>
                    <a:pt x="20980" y="15295"/>
                    <a:pt x="20889" y="17371"/>
                    <a:pt x="20806" y="18746"/>
                  </a:cubicBezTo>
                  <a:cubicBezTo>
                    <a:pt x="20724" y="20120"/>
                    <a:pt x="20651" y="20794"/>
                    <a:pt x="20569" y="21158"/>
                  </a:cubicBezTo>
                  <a:cubicBezTo>
                    <a:pt x="20487" y="21523"/>
                    <a:pt x="20396" y="21579"/>
                    <a:pt x="20049" y="21495"/>
                  </a:cubicBezTo>
                  <a:cubicBezTo>
                    <a:pt x="19703" y="21411"/>
                    <a:pt x="19101" y="21186"/>
                    <a:pt x="18480" y="20850"/>
                  </a:cubicBezTo>
                  <a:cubicBezTo>
                    <a:pt x="17860" y="20513"/>
                    <a:pt x="17222" y="20064"/>
                    <a:pt x="16556" y="19671"/>
                  </a:cubicBezTo>
                  <a:cubicBezTo>
                    <a:pt x="15890" y="19279"/>
                    <a:pt x="15197" y="18942"/>
                    <a:pt x="14540" y="18690"/>
                  </a:cubicBezTo>
                  <a:cubicBezTo>
                    <a:pt x="13883" y="18437"/>
                    <a:pt x="13263" y="18269"/>
                    <a:pt x="12624" y="18157"/>
                  </a:cubicBezTo>
                  <a:cubicBezTo>
                    <a:pt x="11986" y="18044"/>
                    <a:pt x="11329" y="17988"/>
                    <a:pt x="10627" y="17932"/>
                  </a:cubicBezTo>
                  <a:cubicBezTo>
                    <a:pt x="9924" y="17876"/>
                    <a:pt x="9176" y="17820"/>
                    <a:pt x="8492" y="17792"/>
                  </a:cubicBezTo>
                  <a:cubicBezTo>
                    <a:pt x="7808" y="17764"/>
                    <a:pt x="7188" y="17764"/>
                    <a:pt x="6549" y="17792"/>
                  </a:cubicBezTo>
                  <a:cubicBezTo>
                    <a:pt x="5911" y="17820"/>
                    <a:pt x="5254" y="17876"/>
                    <a:pt x="4588" y="17988"/>
                  </a:cubicBezTo>
                  <a:cubicBezTo>
                    <a:pt x="3922" y="18101"/>
                    <a:pt x="3247" y="18269"/>
                    <a:pt x="2499" y="18521"/>
                  </a:cubicBezTo>
                  <a:cubicBezTo>
                    <a:pt x="1751" y="18774"/>
                    <a:pt x="930" y="19110"/>
                    <a:pt x="109" y="1944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223249" y="6969277"/>
              <a:ext cx="1193298" cy="10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53" fill="norm" stroke="1" extrusionOk="0">
                  <a:moveTo>
                    <a:pt x="0" y="8393"/>
                  </a:moveTo>
                  <a:cubicBezTo>
                    <a:pt x="918" y="7529"/>
                    <a:pt x="1835" y="6665"/>
                    <a:pt x="2925" y="6449"/>
                  </a:cubicBezTo>
                  <a:cubicBezTo>
                    <a:pt x="4014" y="6233"/>
                    <a:pt x="5276" y="6665"/>
                    <a:pt x="6461" y="6881"/>
                  </a:cubicBezTo>
                  <a:cubicBezTo>
                    <a:pt x="7646" y="7097"/>
                    <a:pt x="8755" y="7097"/>
                    <a:pt x="9462" y="7097"/>
                  </a:cubicBezTo>
                  <a:cubicBezTo>
                    <a:pt x="10169" y="7097"/>
                    <a:pt x="10475" y="7097"/>
                    <a:pt x="10437" y="7313"/>
                  </a:cubicBezTo>
                  <a:cubicBezTo>
                    <a:pt x="10399" y="7529"/>
                    <a:pt x="10016" y="7961"/>
                    <a:pt x="9080" y="8393"/>
                  </a:cubicBezTo>
                  <a:cubicBezTo>
                    <a:pt x="8143" y="8825"/>
                    <a:pt x="6652" y="9257"/>
                    <a:pt x="5276" y="9041"/>
                  </a:cubicBezTo>
                  <a:cubicBezTo>
                    <a:pt x="3899" y="8825"/>
                    <a:pt x="2638" y="7961"/>
                    <a:pt x="2179" y="7313"/>
                  </a:cubicBezTo>
                  <a:cubicBezTo>
                    <a:pt x="1720" y="6665"/>
                    <a:pt x="2064" y="6233"/>
                    <a:pt x="2944" y="5585"/>
                  </a:cubicBezTo>
                  <a:cubicBezTo>
                    <a:pt x="3823" y="4937"/>
                    <a:pt x="5238" y="4073"/>
                    <a:pt x="6671" y="3641"/>
                  </a:cubicBezTo>
                  <a:cubicBezTo>
                    <a:pt x="8105" y="3209"/>
                    <a:pt x="9558" y="3209"/>
                    <a:pt x="10571" y="3641"/>
                  </a:cubicBezTo>
                  <a:cubicBezTo>
                    <a:pt x="11584" y="4073"/>
                    <a:pt x="12157" y="4937"/>
                    <a:pt x="12559" y="5369"/>
                  </a:cubicBezTo>
                  <a:cubicBezTo>
                    <a:pt x="12960" y="5801"/>
                    <a:pt x="13189" y="5801"/>
                    <a:pt x="13189" y="6017"/>
                  </a:cubicBezTo>
                  <a:cubicBezTo>
                    <a:pt x="13189" y="6233"/>
                    <a:pt x="12960" y="6665"/>
                    <a:pt x="12157" y="7097"/>
                  </a:cubicBezTo>
                  <a:cubicBezTo>
                    <a:pt x="11354" y="7529"/>
                    <a:pt x="9978" y="7961"/>
                    <a:pt x="8544" y="8177"/>
                  </a:cubicBezTo>
                  <a:cubicBezTo>
                    <a:pt x="7111" y="8393"/>
                    <a:pt x="5620" y="8393"/>
                    <a:pt x="4473" y="8609"/>
                  </a:cubicBezTo>
                  <a:cubicBezTo>
                    <a:pt x="3326" y="8825"/>
                    <a:pt x="2523" y="9257"/>
                    <a:pt x="1950" y="9689"/>
                  </a:cubicBezTo>
                  <a:cubicBezTo>
                    <a:pt x="1376" y="10121"/>
                    <a:pt x="1032" y="10553"/>
                    <a:pt x="975" y="10769"/>
                  </a:cubicBezTo>
                  <a:cubicBezTo>
                    <a:pt x="918" y="10985"/>
                    <a:pt x="1147" y="10985"/>
                    <a:pt x="1931" y="11201"/>
                  </a:cubicBezTo>
                  <a:cubicBezTo>
                    <a:pt x="2714" y="11417"/>
                    <a:pt x="4052" y="11849"/>
                    <a:pt x="5333" y="12713"/>
                  </a:cubicBezTo>
                  <a:cubicBezTo>
                    <a:pt x="6614" y="13577"/>
                    <a:pt x="7837" y="14873"/>
                    <a:pt x="9194" y="16385"/>
                  </a:cubicBezTo>
                  <a:cubicBezTo>
                    <a:pt x="10552" y="17897"/>
                    <a:pt x="12042" y="19625"/>
                    <a:pt x="12941" y="20489"/>
                  </a:cubicBezTo>
                  <a:cubicBezTo>
                    <a:pt x="13839" y="21353"/>
                    <a:pt x="14145" y="21353"/>
                    <a:pt x="14164" y="21137"/>
                  </a:cubicBezTo>
                  <a:cubicBezTo>
                    <a:pt x="14183" y="20921"/>
                    <a:pt x="13916" y="20489"/>
                    <a:pt x="13094" y="19193"/>
                  </a:cubicBezTo>
                  <a:cubicBezTo>
                    <a:pt x="12272" y="17897"/>
                    <a:pt x="10896" y="15737"/>
                    <a:pt x="9462" y="14225"/>
                  </a:cubicBezTo>
                  <a:cubicBezTo>
                    <a:pt x="8028" y="12713"/>
                    <a:pt x="6537" y="11849"/>
                    <a:pt x="5314" y="11417"/>
                  </a:cubicBezTo>
                  <a:cubicBezTo>
                    <a:pt x="4091" y="10985"/>
                    <a:pt x="3135" y="10985"/>
                    <a:pt x="3479" y="10985"/>
                  </a:cubicBezTo>
                  <a:cubicBezTo>
                    <a:pt x="3823" y="10985"/>
                    <a:pt x="5467" y="10985"/>
                    <a:pt x="6977" y="11417"/>
                  </a:cubicBezTo>
                  <a:cubicBezTo>
                    <a:pt x="8487" y="11849"/>
                    <a:pt x="9863" y="12713"/>
                    <a:pt x="11144" y="13793"/>
                  </a:cubicBezTo>
                  <a:cubicBezTo>
                    <a:pt x="12425" y="14873"/>
                    <a:pt x="13610" y="16169"/>
                    <a:pt x="14336" y="17033"/>
                  </a:cubicBezTo>
                  <a:cubicBezTo>
                    <a:pt x="15063" y="17897"/>
                    <a:pt x="15330" y="18329"/>
                    <a:pt x="15254" y="18113"/>
                  </a:cubicBezTo>
                  <a:cubicBezTo>
                    <a:pt x="15177" y="17897"/>
                    <a:pt x="14757" y="17033"/>
                    <a:pt x="13878" y="15953"/>
                  </a:cubicBezTo>
                  <a:cubicBezTo>
                    <a:pt x="12998" y="14873"/>
                    <a:pt x="11660" y="13577"/>
                    <a:pt x="10303" y="12713"/>
                  </a:cubicBezTo>
                  <a:cubicBezTo>
                    <a:pt x="8946" y="11849"/>
                    <a:pt x="7570" y="11417"/>
                    <a:pt x="6193" y="10337"/>
                  </a:cubicBezTo>
                  <a:cubicBezTo>
                    <a:pt x="4817" y="9257"/>
                    <a:pt x="3441" y="7529"/>
                    <a:pt x="3326" y="6665"/>
                  </a:cubicBezTo>
                  <a:cubicBezTo>
                    <a:pt x="3211" y="5801"/>
                    <a:pt x="4358" y="5801"/>
                    <a:pt x="5677" y="5801"/>
                  </a:cubicBezTo>
                  <a:cubicBezTo>
                    <a:pt x="6996" y="5801"/>
                    <a:pt x="8487" y="5801"/>
                    <a:pt x="10016" y="6017"/>
                  </a:cubicBezTo>
                  <a:cubicBezTo>
                    <a:pt x="11545" y="6233"/>
                    <a:pt x="13113" y="6665"/>
                    <a:pt x="13228" y="6881"/>
                  </a:cubicBezTo>
                  <a:cubicBezTo>
                    <a:pt x="13342" y="7097"/>
                    <a:pt x="12004" y="7097"/>
                    <a:pt x="10494" y="7097"/>
                  </a:cubicBezTo>
                  <a:cubicBezTo>
                    <a:pt x="8984" y="7097"/>
                    <a:pt x="7302" y="7097"/>
                    <a:pt x="5887" y="7313"/>
                  </a:cubicBezTo>
                  <a:cubicBezTo>
                    <a:pt x="4473" y="7529"/>
                    <a:pt x="3326" y="7961"/>
                    <a:pt x="2561" y="8609"/>
                  </a:cubicBezTo>
                  <a:cubicBezTo>
                    <a:pt x="1797" y="9257"/>
                    <a:pt x="1415" y="10121"/>
                    <a:pt x="1338" y="10769"/>
                  </a:cubicBezTo>
                  <a:cubicBezTo>
                    <a:pt x="1262" y="11417"/>
                    <a:pt x="1491" y="11849"/>
                    <a:pt x="2351" y="12065"/>
                  </a:cubicBezTo>
                  <a:cubicBezTo>
                    <a:pt x="3211" y="12281"/>
                    <a:pt x="4702" y="12281"/>
                    <a:pt x="6232" y="12281"/>
                  </a:cubicBezTo>
                  <a:cubicBezTo>
                    <a:pt x="7761" y="12281"/>
                    <a:pt x="9328" y="12281"/>
                    <a:pt x="10876" y="12929"/>
                  </a:cubicBezTo>
                  <a:cubicBezTo>
                    <a:pt x="12425" y="13577"/>
                    <a:pt x="13954" y="14873"/>
                    <a:pt x="15388" y="16385"/>
                  </a:cubicBezTo>
                  <a:cubicBezTo>
                    <a:pt x="16821" y="17897"/>
                    <a:pt x="18159" y="19625"/>
                    <a:pt x="19115" y="20489"/>
                  </a:cubicBezTo>
                  <a:cubicBezTo>
                    <a:pt x="20071" y="21353"/>
                    <a:pt x="20644" y="21353"/>
                    <a:pt x="21027" y="21353"/>
                  </a:cubicBezTo>
                  <a:cubicBezTo>
                    <a:pt x="21409" y="21353"/>
                    <a:pt x="21600" y="21353"/>
                    <a:pt x="21543" y="20921"/>
                  </a:cubicBezTo>
                  <a:cubicBezTo>
                    <a:pt x="21485" y="20489"/>
                    <a:pt x="21179" y="19625"/>
                    <a:pt x="20338" y="18329"/>
                  </a:cubicBezTo>
                  <a:cubicBezTo>
                    <a:pt x="19497" y="17033"/>
                    <a:pt x="18121" y="15305"/>
                    <a:pt x="16611" y="14441"/>
                  </a:cubicBezTo>
                  <a:cubicBezTo>
                    <a:pt x="15101" y="13577"/>
                    <a:pt x="13457" y="13577"/>
                    <a:pt x="12100" y="14009"/>
                  </a:cubicBezTo>
                  <a:cubicBezTo>
                    <a:pt x="10743" y="14441"/>
                    <a:pt x="9672" y="15305"/>
                    <a:pt x="9022" y="15737"/>
                  </a:cubicBezTo>
                  <a:cubicBezTo>
                    <a:pt x="8372" y="16169"/>
                    <a:pt x="8143" y="16169"/>
                    <a:pt x="7933" y="16385"/>
                  </a:cubicBezTo>
                  <a:cubicBezTo>
                    <a:pt x="7722" y="16601"/>
                    <a:pt x="7531" y="17033"/>
                    <a:pt x="7627" y="17465"/>
                  </a:cubicBezTo>
                  <a:cubicBezTo>
                    <a:pt x="7722" y="17897"/>
                    <a:pt x="8105" y="18329"/>
                    <a:pt x="9003" y="18545"/>
                  </a:cubicBezTo>
                  <a:cubicBezTo>
                    <a:pt x="9902" y="18761"/>
                    <a:pt x="11316" y="18761"/>
                    <a:pt x="12750" y="18329"/>
                  </a:cubicBezTo>
                  <a:cubicBezTo>
                    <a:pt x="14183" y="17897"/>
                    <a:pt x="15636" y="17033"/>
                    <a:pt x="16668" y="16385"/>
                  </a:cubicBezTo>
                  <a:cubicBezTo>
                    <a:pt x="17701" y="15737"/>
                    <a:pt x="18312" y="15305"/>
                    <a:pt x="18733" y="14657"/>
                  </a:cubicBezTo>
                  <a:cubicBezTo>
                    <a:pt x="19153" y="14009"/>
                    <a:pt x="19383" y="13145"/>
                    <a:pt x="19402" y="12281"/>
                  </a:cubicBezTo>
                  <a:cubicBezTo>
                    <a:pt x="19421" y="11417"/>
                    <a:pt x="19230" y="10553"/>
                    <a:pt x="18542" y="10337"/>
                  </a:cubicBezTo>
                  <a:cubicBezTo>
                    <a:pt x="17853" y="10121"/>
                    <a:pt x="16668" y="10553"/>
                    <a:pt x="15292" y="10769"/>
                  </a:cubicBezTo>
                  <a:cubicBezTo>
                    <a:pt x="13916" y="10985"/>
                    <a:pt x="12348" y="10985"/>
                    <a:pt x="10819" y="10985"/>
                  </a:cubicBezTo>
                  <a:cubicBezTo>
                    <a:pt x="9290" y="10985"/>
                    <a:pt x="7799" y="10985"/>
                    <a:pt x="6824" y="10985"/>
                  </a:cubicBezTo>
                  <a:cubicBezTo>
                    <a:pt x="5849" y="10985"/>
                    <a:pt x="5390" y="10985"/>
                    <a:pt x="5027" y="11201"/>
                  </a:cubicBezTo>
                  <a:cubicBezTo>
                    <a:pt x="4664" y="11417"/>
                    <a:pt x="4396" y="11849"/>
                    <a:pt x="4358" y="12497"/>
                  </a:cubicBezTo>
                  <a:cubicBezTo>
                    <a:pt x="4320" y="13145"/>
                    <a:pt x="4511" y="14009"/>
                    <a:pt x="4913" y="14441"/>
                  </a:cubicBezTo>
                  <a:cubicBezTo>
                    <a:pt x="5314" y="14873"/>
                    <a:pt x="5926" y="14873"/>
                    <a:pt x="6327" y="14441"/>
                  </a:cubicBezTo>
                  <a:cubicBezTo>
                    <a:pt x="6728" y="14009"/>
                    <a:pt x="6920" y="13145"/>
                    <a:pt x="6901" y="12065"/>
                  </a:cubicBezTo>
                  <a:cubicBezTo>
                    <a:pt x="6881" y="10985"/>
                    <a:pt x="6652" y="9689"/>
                    <a:pt x="5811" y="7745"/>
                  </a:cubicBezTo>
                  <a:cubicBezTo>
                    <a:pt x="4970" y="5801"/>
                    <a:pt x="3517" y="3209"/>
                    <a:pt x="2695" y="1913"/>
                  </a:cubicBezTo>
                  <a:cubicBezTo>
                    <a:pt x="1873" y="617"/>
                    <a:pt x="1682" y="617"/>
                    <a:pt x="1491" y="401"/>
                  </a:cubicBezTo>
                  <a:cubicBezTo>
                    <a:pt x="1300" y="185"/>
                    <a:pt x="1109" y="-247"/>
                    <a:pt x="1109" y="185"/>
                  </a:cubicBezTo>
                  <a:cubicBezTo>
                    <a:pt x="1109" y="617"/>
                    <a:pt x="1300" y="1913"/>
                    <a:pt x="1912" y="2993"/>
                  </a:cubicBezTo>
                  <a:cubicBezTo>
                    <a:pt x="2523" y="4073"/>
                    <a:pt x="3555" y="4937"/>
                    <a:pt x="4893" y="5801"/>
                  </a:cubicBezTo>
                  <a:cubicBezTo>
                    <a:pt x="6232" y="6665"/>
                    <a:pt x="7875" y="7529"/>
                    <a:pt x="9347" y="8177"/>
                  </a:cubicBezTo>
                  <a:cubicBezTo>
                    <a:pt x="10819" y="8825"/>
                    <a:pt x="12119" y="9257"/>
                    <a:pt x="13495" y="9689"/>
                  </a:cubicBezTo>
                  <a:cubicBezTo>
                    <a:pt x="14872" y="10121"/>
                    <a:pt x="16324" y="10553"/>
                    <a:pt x="17433" y="10769"/>
                  </a:cubicBezTo>
                  <a:cubicBezTo>
                    <a:pt x="18542" y="10985"/>
                    <a:pt x="19306" y="10985"/>
                    <a:pt x="19899" y="10553"/>
                  </a:cubicBezTo>
                  <a:cubicBezTo>
                    <a:pt x="20491" y="10121"/>
                    <a:pt x="20912" y="9257"/>
                    <a:pt x="21027" y="8825"/>
                  </a:cubicBezTo>
                  <a:cubicBezTo>
                    <a:pt x="21141" y="8393"/>
                    <a:pt x="20950" y="8393"/>
                    <a:pt x="20128" y="8609"/>
                  </a:cubicBezTo>
                  <a:cubicBezTo>
                    <a:pt x="19306" y="8825"/>
                    <a:pt x="17853" y="9257"/>
                    <a:pt x="16515" y="9905"/>
                  </a:cubicBezTo>
                  <a:cubicBezTo>
                    <a:pt x="15177" y="10553"/>
                    <a:pt x="13954" y="11417"/>
                    <a:pt x="12578" y="12281"/>
                  </a:cubicBezTo>
                  <a:cubicBezTo>
                    <a:pt x="11201" y="13145"/>
                    <a:pt x="9672" y="14009"/>
                    <a:pt x="8181" y="14873"/>
                  </a:cubicBezTo>
                  <a:cubicBezTo>
                    <a:pt x="6690" y="15737"/>
                    <a:pt x="5238" y="16601"/>
                    <a:pt x="4244" y="17465"/>
                  </a:cubicBezTo>
                  <a:cubicBezTo>
                    <a:pt x="3250" y="18329"/>
                    <a:pt x="2714" y="19193"/>
                    <a:pt x="2179" y="2005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879600" y="4235449"/>
              <a:ext cx="3810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0" y="16650"/>
                    <a:pt x="6960" y="11700"/>
                    <a:pt x="10560" y="8100"/>
                  </a:cubicBezTo>
                  <a:cubicBezTo>
                    <a:pt x="14160" y="4500"/>
                    <a:pt x="17880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2057128" y="4260850"/>
              <a:ext cx="109379" cy="34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479" fill="norm" stroke="1" extrusionOk="0">
                  <a:moveTo>
                    <a:pt x="6051" y="0"/>
                  </a:moveTo>
                  <a:cubicBezTo>
                    <a:pt x="5251" y="667"/>
                    <a:pt x="4451" y="1333"/>
                    <a:pt x="5451" y="2333"/>
                  </a:cubicBezTo>
                  <a:cubicBezTo>
                    <a:pt x="6451" y="3333"/>
                    <a:pt x="9251" y="4667"/>
                    <a:pt x="12051" y="6600"/>
                  </a:cubicBezTo>
                  <a:cubicBezTo>
                    <a:pt x="14851" y="8533"/>
                    <a:pt x="17651" y="11067"/>
                    <a:pt x="19251" y="13267"/>
                  </a:cubicBezTo>
                  <a:cubicBezTo>
                    <a:pt x="20851" y="15467"/>
                    <a:pt x="21251" y="17333"/>
                    <a:pt x="19651" y="18667"/>
                  </a:cubicBezTo>
                  <a:cubicBezTo>
                    <a:pt x="18051" y="20000"/>
                    <a:pt x="14451" y="20800"/>
                    <a:pt x="11451" y="21200"/>
                  </a:cubicBezTo>
                  <a:cubicBezTo>
                    <a:pt x="8451" y="21600"/>
                    <a:pt x="6051" y="21600"/>
                    <a:pt x="3851" y="21000"/>
                  </a:cubicBezTo>
                  <a:cubicBezTo>
                    <a:pt x="1651" y="20400"/>
                    <a:pt x="-349" y="19200"/>
                    <a:pt x="51" y="18067"/>
                  </a:cubicBezTo>
                  <a:cubicBezTo>
                    <a:pt x="451" y="16933"/>
                    <a:pt x="3251" y="15867"/>
                    <a:pt x="6051" y="1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2234493" y="4421930"/>
              <a:ext cx="131284" cy="11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0845" fill="norm" stroke="1" extrusionOk="0">
                  <a:moveTo>
                    <a:pt x="14068" y="1857"/>
                  </a:moveTo>
                  <a:cubicBezTo>
                    <a:pt x="12406" y="720"/>
                    <a:pt x="10744" y="-417"/>
                    <a:pt x="8252" y="151"/>
                  </a:cubicBezTo>
                  <a:cubicBezTo>
                    <a:pt x="5760" y="720"/>
                    <a:pt x="2437" y="2994"/>
                    <a:pt x="941" y="6025"/>
                  </a:cubicBezTo>
                  <a:cubicBezTo>
                    <a:pt x="-554" y="9057"/>
                    <a:pt x="-222" y="12846"/>
                    <a:pt x="1606" y="15878"/>
                  </a:cubicBezTo>
                  <a:cubicBezTo>
                    <a:pt x="3434" y="18909"/>
                    <a:pt x="6757" y="21183"/>
                    <a:pt x="10246" y="20804"/>
                  </a:cubicBezTo>
                  <a:cubicBezTo>
                    <a:pt x="13735" y="20425"/>
                    <a:pt x="17391" y="17394"/>
                    <a:pt x="19218" y="14741"/>
                  </a:cubicBezTo>
                  <a:cubicBezTo>
                    <a:pt x="21046" y="12088"/>
                    <a:pt x="21046" y="9815"/>
                    <a:pt x="19384" y="7920"/>
                  </a:cubicBezTo>
                  <a:cubicBezTo>
                    <a:pt x="17723" y="6025"/>
                    <a:pt x="14400" y="4509"/>
                    <a:pt x="11077" y="2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393949" y="4324350"/>
              <a:ext cx="23285" cy="18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17673" y="10080"/>
                  </a:moveTo>
                  <a:cubicBezTo>
                    <a:pt x="19636" y="11280"/>
                    <a:pt x="21600" y="12480"/>
                    <a:pt x="21600" y="14640"/>
                  </a:cubicBezTo>
                  <a:cubicBezTo>
                    <a:pt x="21600" y="16800"/>
                    <a:pt x="19636" y="19920"/>
                    <a:pt x="18655" y="20760"/>
                  </a:cubicBezTo>
                  <a:cubicBezTo>
                    <a:pt x="17673" y="21600"/>
                    <a:pt x="17673" y="20160"/>
                    <a:pt x="14727" y="16320"/>
                  </a:cubicBezTo>
                  <a:cubicBezTo>
                    <a:pt x="11782" y="12480"/>
                    <a:pt x="5891" y="624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463800" y="4362450"/>
              <a:ext cx="889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6442"/>
                    <a:pt x="1029" y="12884"/>
                    <a:pt x="1286" y="14589"/>
                  </a:cubicBezTo>
                  <a:cubicBezTo>
                    <a:pt x="1543" y="16295"/>
                    <a:pt x="1543" y="13263"/>
                    <a:pt x="2057" y="10611"/>
                  </a:cubicBezTo>
                  <a:cubicBezTo>
                    <a:pt x="2571" y="7958"/>
                    <a:pt x="3600" y="5684"/>
                    <a:pt x="5914" y="3979"/>
                  </a:cubicBezTo>
                  <a:cubicBezTo>
                    <a:pt x="8229" y="2274"/>
                    <a:pt x="11829" y="1137"/>
                    <a:pt x="14657" y="4168"/>
                  </a:cubicBezTo>
                  <a:cubicBezTo>
                    <a:pt x="17486" y="7200"/>
                    <a:pt x="19543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622550" y="4213171"/>
              <a:ext cx="88900" cy="29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02"/>
                  </a:moveTo>
                  <a:cubicBezTo>
                    <a:pt x="514" y="1014"/>
                    <a:pt x="1029" y="-74"/>
                    <a:pt x="1286" y="4"/>
                  </a:cubicBezTo>
                  <a:cubicBezTo>
                    <a:pt x="1543" y="81"/>
                    <a:pt x="1543" y="1325"/>
                    <a:pt x="1543" y="4588"/>
                  </a:cubicBezTo>
                  <a:cubicBezTo>
                    <a:pt x="1543" y="7851"/>
                    <a:pt x="1543" y="13135"/>
                    <a:pt x="2571" y="16243"/>
                  </a:cubicBezTo>
                  <a:cubicBezTo>
                    <a:pt x="3600" y="19350"/>
                    <a:pt x="5657" y="20283"/>
                    <a:pt x="7971" y="20827"/>
                  </a:cubicBezTo>
                  <a:cubicBezTo>
                    <a:pt x="10286" y="21371"/>
                    <a:pt x="12857" y="21526"/>
                    <a:pt x="15171" y="21215"/>
                  </a:cubicBezTo>
                  <a:cubicBezTo>
                    <a:pt x="17486" y="20904"/>
                    <a:pt x="19543" y="20127"/>
                    <a:pt x="21600" y="19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576392" y="4337050"/>
              <a:ext cx="109659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113" fill="norm" stroke="1" extrusionOk="0">
                  <a:moveTo>
                    <a:pt x="6442" y="19938"/>
                  </a:moveTo>
                  <a:cubicBezTo>
                    <a:pt x="3589" y="20769"/>
                    <a:pt x="737" y="21600"/>
                    <a:pt x="125" y="20769"/>
                  </a:cubicBezTo>
                  <a:cubicBezTo>
                    <a:pt x="-486" y="19938"/>
                    <a:pt x="1144" y="17446"/>
                    <a:pt x="5016" y="13708"/>
                  </a:cubicBezTo>
                  <a:cubicBezTo>
                    <a:pt x="8888" y="9969"/>
                    <a:pt x="15001" y="4985"/>
                    <a:pt x="211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948416" y="4134809"/>
              <a:ext cx="220234" cy="38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49" fill="norm" stroke="1" extrusionOk="0">
                  <a:moveTo>
                    <a:pt x="12764" y="12769"/>
                  </a:moveTo>
                  <a:cubicBezTo>
                    <a:pt x="9678" y="13231"/>
                    <a:pt x="6593" y="13693"/>
                    <a:pt x="4433" y="14733"/>
                  </a:cubicBezTo>
                  <a:cubicBezTo>
                    <a:pt x="2273" y="15772"/>
                    <a:pt x="1038" y="17389"/>
                    <a:pt x="421" y="18487"/>
                  </a:cubicBezTo>
                  <a:cubicBezTo>
                    <a:pt x="-196" y="19584"/>
                    <a:pt x="-196" y="20161"/>
                    <a:pt x="833" y="20623"/>
                  </a:cubicBezTo>
                  <a:cubicBezTo>
                    <a:pt x="1861" y="21085"/>
                    <a:pt x="3918" y="21432"/>
                    <a:pt x="5770" y="21143"/>
                  </a:cubicBezTo>
                  <a:cubicBezTo>
                    <a:pt x="7621" y="20854"/>
                    <a:pt x="9267" y="19930"/>
                    <a:pt x="10501" y="17793"/>
                  </a:cubicBezTo>
                  <a:cubicBezTo>
                    <a:pt x="11735" y="15657"/>
                    <a:pt x="12558" y="12307"/>
                    <a:pt x="12867" y="8437"/>
                  </a:cubicBezTo>
                  <a:cubicBezTo>
                    <a:pt x="13175" y="4568"/>
                    <a:pt x="12970" y="179"/>
                    <a:pt x="12764" y="5"/>
                  </a:cubicBezTo>
                  <a:cubicBezTo>
                    <a:pt x="12558" y="-168"/>
                    <a:pt x="12353" y="3875"/>
                    <a:pt x="12764" y="7629"/>
                  </a:cubicBezTo>
                  <a:cubicBezTo>
                    <a:pt x="13175" y="11383"/>
                    <a:pt x="14204" y="14848"/>
                    <a:pt x="14924" y="16869"/>
                  </a:cubicBezTo>
                  <a:cubicBezTo>
                    <a:pt x="15644" y="18891"/>
                    <a:pt x="16055" y="19468"/>
                    <a:pt x="16570" y="19468"/>
                  </a:cubicBezTo>
                  <a:cubicBezTo>
                    <a:pt x="17084" y="19468"/>
                    <a:pt x="17701" y="18891"/>
                    <a:pt x="18113" y="18025"/>
                  </a:cubicBezTo>
                  <a:cubicBezTo>
                    <a:pt x="18524" y="17158"/>
                    <a:pt x="18730" y="16003"/>
                    <a:pt x="19141" y="14964"/>
                  </a:cubicBezTo>
                  <a:cubicBezTo>
                    <a:pt x="19553" y="13924"/>
                    <a:pt x="20170" y="13000"/>
                    <a:pt x="20478" y="12884"/>
                  </a:cubicBezTo>
                  <a:cubicBezTo>
                    <a:pt x="20787" y="12769"/>
                    <a:pt x="20787" y="13462"/>
                    <a:pt x="20890" y="14502"/>
                  </a:cubicBezTo>
                  <a:cubicBezTo>
                    <a:pt x="20993" y="15541"/>
                    <a:pt x="21198" y="16927"/>
                    <a:pt x="21404" y="18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156255" y="4226780"/>
              <a:ext cx="31445" cy="6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0990" fill="norm" stroke="1" extrusionOk="0">
                  <a:moveTo>
                    <a:pt x="3855" y="20990"/>
                  </a:moveTo>
                  <a:cubicBezTo>
                    <a:pt x="3855" y="16940"/>
                    <a:pt x="3855" y="12890"/>
                    <a:pt x="2505" y="8502"/>
                  </a:cubicBezTo>
                  <a:cubicBezTo>
                    <a:pt x="1155" y="4115"/>
                    <a:pt x="-1545" y="-610"/>
                    <a:pt x="1155" y="65"/>
                  </a:cubicBezTo>
                  <a:cubicBezTo>
                    <a:pt x="3855" y="740"/>
                    <a:pt x="11955" y="6815"/>
                    <a:pt x="20055" y="12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230529" y="4262009"/>
              <a:ext cx="59990" cy="22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249" fill="norm" stroke="1" extrusionOk="0">
                  <a:moveTo>
                    <a:pt x="17831" y="4128"/>
                  </a:moveTo>
                  <a:cubicBezTo>
                    <a:pt x="18551" y="2715"/>
                    <a:pt x="19271" y="1302"/>
                    <a:pt x="17831" y="596"/>
                  </a:cubicBezTo>
                  <a:cubicBezTo>
                    <a:pt x="16391" y="-111"/>
                    <a:pt x="12791" y="-111"/>
                    <a:pt x="9551" y="192"/>
                  </a:cubicBezTo>
                  <a:cubicBezTo>
                    <a:pt x="6311" y="495"/>
                    <a:pt x="3431" y="1100"/>
                    <a:pt x="1631" y="2917"/>
                  </a:cubicBezTo>
                  <a:cubicBezTo>
                    <a:pt x="-169" y="4734"/>
                    <a:pt x="-889" y="7762"/>
                    <a:pt x="1631" y="10083"/>
                  </a:cubicBezTo>
                  <a:cubicBezTo>
                    <a:pt x="4151" y="12405"/>
                    <a:pt x="9911" y="14020"/>
                    <a:pt x="13871" y="15231"/>
                  </a:cubicBezTo>
                  <a:cubicBezTo>
                    <a:pt x="17831" y="16442"/>
                    <a:pt x="19991" y="17250"/>
                    <a:pt x="20351" y="18158"/>
                  </a:cubicBezTo>
                  <a:cubicBezTo>
                    <a:pt x="20711" y="19067"/>
                    <a:pt x="19271" y="20076"/>
                    <a:pt x="16391" y="20682"/>
                  </a:cubicBezTo>
                  <a:cubicBezTo>
                    <a:pt x="13511" y="21287"/>
                    <a:pt x="9191" y="21489"/>
                    <a:pt x="6671" y="20883"/>
                  </a:cubicBezTo>
                  <a:cubicBezTo>
                    <a:pt x="4151" y="20278"/>
                    <a:pt x="3431" y="18865"/>
                    <a:pt x="3791" y="17351"/>
                  </a:cubicBezTo>
                  <a:cubicBezTo>
                    <a:pt x="4151" y="15837"/>
                    <a:pt x="5591" y="14222"/>
                    <a:pt x="7031" y="12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365925" y="4106333"/>
              <a:ext cx="88476" cy="38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09" fill="norm" stroke="1" extrusionOk="0">
                  <a:moveTo>
                    <a:pt x="12240" y="116"/>
                  </a:moveTo>
                  <a:cubicBezTo>
                    <a:pt x="9668" y="0"/>
                    <a:pt x="7097" y="-116"/>
                    <a:pt x="5040" y="232"/>
                  </a:cubicBezTo>
                  <a:cubicBezTo>
                    <a:pt x="2983" y="581"/>
                    <a:pt x="1440" y="1394"/>
                    <a:pt x="668" y="3368"/>
                  </a:cubicBezTo>
                  <a:cubicBezTo>
                    <a:pt x="-103" y="5342"/>
                    <a:pt x="-103" y="8478"/>
                    <a:pt x="154" y="11265"/>
                  </a:cubicBezTo>
                  <a:cubicBezTo>
                    <a:pt x="411" y="14052"/>
                    <a:pt x="926" y="16490"/>
                    <a:pt x="1440" y="18058"/>
                  </a:cubicBezTo>
                  <a:cubicBezTo>
                    <a:pt x="1954" y="19626"/>
                    <a:pt x="2468" y="20323"/>
                    <a:pt x="5040" y="20787"/>
                  </a:cubicBezTo>
                  <a:cubicBezTo>
                    <a:pt x="7611" y="21252"/>
                    <a:pt x="12240" y="21484"/>
                    <a:pt x="15326" y="20671"/>
                  </a:cubicBezTo>
                  <a:cubicBezTo>
                    <a:pt x="18411" y="19858"/>
                    <a:pt x="19954" y="18000"/>
                    <a:pt x="21497" y="16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355921" y="4279899"/>
              <a:ext cx="111180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6734" y="12960"/>
                  </a:moveTo>
                  <a:cubicBezTo>
                    <a:pt x="3474" y="17280"/>
                    <a:pt x="214" y="21600"/>
                    <a:pt x="10" y="21600"/>
                  </a:cubicBezTo>
                  <a:cubicBezTo>
                    <a:pt x="-194" y="21600"/>
                    <a:pt x="2659" y="17280"/>
                    <a:pt x="6734" y="12960"/>
                  </a:cubicBezTo>
                  <a:cubicBezTo>
                    <a:pt x="10810" y="8640"/>
                    <a:pt x="16108" y="4320"/>
                    <a:pt x="214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486150" y="4273550"/>
              <a:ext cx="133350" cy="2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3273"/>
                  </a:moveTo>
                  <a:cubicBezTo>
                    <a:pt x="3086" y="5018"/>
                    <a:pt x="6171" y="6764"/>
                    <a:pt x="8400" y="9055"/>
                  </a:cubicBezTo>
                  <a:cubicBezTo>
                    <a:pt x="10629" y="11345"/>
                    <a:pt x="12000" y="14182"/>
                    <a:pt x="12686" y="16145"/>
                  </a:cubicBezTo>
                  <a:cubicBezTo>
                    <a:pt x="13371" y="18109"/>
                    <a:pt x="13371" y="19200"/>
                    <a:pt x="12514" y="20073"/>
                  </a:cubicBezTo>
                  <a:cubicBezTo>
                    <a:pt x="11657" y="20945"/>
                    <a:pt x="9943" y="21600"/>
                    <a:pt x="8571" y="21491"/>
                  </a:cubicBezTo>
                  <a:cubicBezTo>
                    <a:pt x="7200" y="21382"/>
                    <a:pt x="6171" y="20509"/>
                    <a:pt x="6000" y="18000"/>
                  </a:cubicBezTo>
                  <a:cubicBezTo>
                    <a:pt x="5829" y="15491"/>
                    <a:pt x="6514" y="11345"/>
                    <a:pt x="9257" y="8073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623460" y="4282988"/>
              <a:ext cx="120724" cy="18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809" fill="norm" stroke="1" extrusionOk="0">
                  <a:moveTo>
                    <a:pt x="12286" y="2559"/>
                  </a:moveTo>
                  <a:cubicBezTo>
                    <a:pt x="11566" y="1345"/>
                    <a:pt x="10846" y="132"/>
                    <a:pt x="9406" y="10"/>
                  </a:cubicBezTo>
                  <a:cubicBezTo>
                    <a:pt x="7966" y="-111"/>
                    <a:pt x="5806" y="860"/>
                    <a:pt x="4006" y="3772"/>
                  </a:cubicBezTo>
                  <a:cubicBezTo>
                    <a:pt x="2206" y="6685"/>
                    <a:pt x="766" y="11538"/>
                    <a:pt x="226" y="14572"/>
                  </a:cubicBezTo>
                  <a:cubicBezTo>
                    <a:pt x="-314" y="17606"/>
                    <a:pt x="46" y="18819"/>
                    <a:pt x="2026" y="19790"/>
                  </a:cubicBezTo>
                  <a:cubicBezTo>
                    <a:pt x="4006" y="20761"/>
                    <a:pt x="7606" y="21489"/>
                    <a:pt x="11386" y="19790"/>
                  </a:cubicBezTo>
                  <a:cubicBezTo>
                    <a:pt x="15166" y="18091"/>
                    <a:pt x="19126" y="13965"/>
                    <a:pt x="20206" y="10810"/>
                  </a:cubicBezTo>
                  <a:cubicBezTo>
                    <a:pt x="21286" y="7655"/>
                    <a:pt x="19486" y="5471"/>
                    <a:pt x="17686" y="4379"/>
                  </a:cubicBezTo>
                  <a:cubicBezTo>
                    <a:pt x="15886" y="3287"/>
                    <a:pt x="14086" y="3287"/>
                    <a:pt x="12646" y="3893"/>
                  </a:cubicBezTo>
                  <a:cubicBezTo>
                    <a:pt x="11206" y="4500"/>
                    <a:pt x="10126" y="5714"/>
                    <a:pt x="9046" y="6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727450" y="4240344"/>
              <a:ext cx="143942" cy="24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62" fill="norm" stroke="1" extrusionOk="0">
                  <a:moveTo>
                    <a:pt x="18783" y="3392"/>
                  </a:moveTo>
                  <a:cubicBezTo>
                    <a:pt x="18470" y="2122"/>
                    <a:pt x="18157" y="851"/>
                    <a:pt x="17217" y="307"/>
                  </a:cubicBezTo>
                  <a:cubicBezTo>
                    <a:pt x="16278" y="-238"/>
                    <a:pt x="14713" y="-56"/>
                    <a:pt x="12678" y="851"/>
                  </a:cubicBezTo>
                  <a:cubicBezTo>
                    <a:pt x="10643" y="1759"/>
                    <a:pt x="8139" y="3392"/>
                    <a:pt x="7357" y="5026"/>
                  </a:cubicBezTo>
                  <a:cubicBezTo>
                    <a:pt x="6574" y="6659"/>
                    <a:pt x="7513" y="8293"/>
                    <a:pt x="9548" y="9745"/>
                  </a:cubicBezTo>
                  <a:cubicBezTo>
                    <a:pt x="11583" y="11197"/>
                    <a:pt x="14713" y="12468"/>
                    <a:pt x="16904" y="13466"/>
                  </a:cubicBezTo>
                  <a:cubicBezTo>
                    <a:pt x="19096" y="14465"/>
                    <a:pt x="20348" y="15191"/>
                    <a:pt x="20974" y="16007"/>
                  </a:cubicBezTo>
                  <a:cubicBezTo>
                    <a:pt x="21600" y="16824"/>
                    <a:pt x="21600" y="17732"/>
                    <a:pt x="18000" y="18639"/>
                  </a:cubicBezTo>
                  <a:cubicBezTo>
                    <a:pt x="14400" y="19547"/>
                    <a:pt x="7200" y="20454"/>
                    <a:pt x="0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038350" y="4660899"/>
              <a:ext cx="1790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5" y="20800"/>
                    <a:pt x="1889" y="20000"/>
                    <a:pt x="2860" y="19000"/>
                  </a:cubicBezTo>
                  <a:cubicBezTo>
                    <a:pt x="3830" y="18000"/>
                    <a:pt x="4826" y="16800"/>
                    <a:pt x="5757" y="16000"/>
                  </a:cubicBezTo>
                  <a:cubicBezTo>
                    <a:pt x="6689" y="15200"/>
                    <a:pt x="7557" y="14800"/>
                    <a:pt x="8477" y="14600"/>
                  </a:cubicBezTo>
                  <a:cubicBezTo>
                    <a:pt x="9396" y="14400"/>
                    <a:pt x="10366" y="14400"/>
                    <a:pt x="11336" y="14200"/>
                  </a:cubicBezTo>
                  <a:cubicBezTo>
                    <a:pt x="12306" y="14000"/>
                    <a:pt x="13277" y="13600"/>
                    <a:pt x="14349" y="12800"/>
                  </a:cubicBezTo>
                  <a:cubicBezTo>
                    <a:pt x="15421" y="12000"/>
                    <a:pt x="16596" y="10800"/>
                    <a:pt x="17732" y="9000"/>
                  </a:cubicBezTo>
                  <a:cubicBezTo>
                    <a:pt x="18868" y="7200"/>
                    <a:pt x="19966" y="4800"/>
                    <a:pt x="20604" y="3200"/>
                  </a:cubicBezTo>
                  <a:cubicBezTo>
                    <a:pt x="21243" y="1600"/>
                    <a:pt x="21421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866900" y="4807313"/>
              <a:ext cx="1644650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667" y="18736"/>
                    <a:pt x="1334" y="15967"/>
                    <a:pt x="2266" y="13197"/>
                  </a:cubicBezTo>
                  <a:cubicBezTo>
                    <a:pt x="3197" y="10428"/>
                    <a:pt x="4392" y="7659"/>
                    <a:pt x="5588" y="5720"/>
                  </a:cubicBezTo>
                  <a:cubicBezTo>
                    <a:pt x="6783" y="3782"/>
                    <a:pt x="7978" y="2674"/>
                    <a:pt x="9007" y="1843"/>
                  </a:cubicBezTo>
                  <a:cubicBezTo>
                    <a:pt x="10036" y="1013"/>
                    <a:pt x="10897" y="459"/>
                    <a:pt x="12009" y="182"/>
                  </a:cubicBezTo>
                  <a:cubicBezTo>
                    <a:pt x="13121" y="-95"/>
                    <a:pt x="14483" y="-95"/>
                    <a:pt x="15790" y="459"/>
                  </a:cubicBezTo>
                  <a:cubicBezTo>
                    <a:pt x="17097" y="1013"/>
                    <a:pt x="18347" y="2120"/>
                    <a:pt x="19307" y="3228"/>
                  </a:cubicBezTo>
                  <a:cubicBezTo>
                    <a:pt x="20266" y="4336"/>
                    <a:pt x="20933" y="5443"/>
                    <a:pt x="21600" y="6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810000" y="5369661"/>
              <a:ext cx="145786" cy="252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69" fill="norm" stroke="1" extrusionOk="0">
                  <a:moveTo>
                    <a:pt x="0" y="673"/>
                  </a:moveTo>
                  <a:cubicBezTo>
                    <a:pt x="1565" y="492"/>
                    <a:pt x="3130" y="311"/>
                    <a:pt x="4383" y="184"/>
                  </a:cubicBezTo>
                  <a:cubicBezTo>
                    <a:pt x="5635" y="57"/>
                    <a:pt x="6574" y="-15"/>
                    <a:pt x="7826" y="3"/>
                  </a:cubicBezTo>
                  <a:cubicBezTo>
                    <a:pt x="9078" y="21"/>
                    <a:pt x="10643" y="130"/>
                    <a:pt x="11583" y="420"/>
                  </a:cubicBezTo>
                  <a:cubicBezTo>
                    <a:pt x="12522" y="709"/>
                    <a:pt x="12835" y="1180"/>
                    <a:pt x="13148" y="1741"/>
                  </a:cubicBezTo>
                  <a:cubicBezTo>
                    <a:pt x="13461" y="2303"/>
                    <a:pt x="13774" y="2954"/>
                    <a:pt x="14087" y="3588"/>
                  </a:cubicBezTo>
                  <a:cubicBezTo>
                    <a:pt x="14400" y="4222"/>
                    <a:pt x="14713" y="4837"/>
                    <a:pt x="15183" y="5498"/>
                  </a:cubicBezTo>
                  <a:cubicBezTo>
                    <a:pt x="15652" y="6159"/>
                    <a:pt x="16278" y="6865"/>
                    <a:pt x="16591" y="7598"/>
                  </a:cubicBezTo>
                  <a:cubicBezTo>
                    <a:pt x="16904" y="8332"/>
                    <a:pt x="16904" y="9092"/>
                    <a:pt x="17217" y="9780"/>
                  </a:cubicBezTo>
                  <a:cubicBezTo>
                    <a:pt x="17530" y="10468"/>
                    <a:pt x="18157" y="11084"/>
                    <a:pt x="18783" y="11708"/>
                  </a:cubicBezTo>
                  <a:cubicBezTo>
                    <a:pt x="19409" y="12333"/>
                    <a:pt x="20035" y="12967"/>
                    <a:pt x="20504" y="13664"/>
                  </a:cubicBezTo>
                  <a:cubicBezTo>
                    <a:pt x="20974" y="14361"/>
                    <a:pt x="21287" y="15121"/>
                    <a:pt x="21443" y="15873"/>
                  </a:cubicBezTo>
                  <a:cubicBezTo>
                    <a:pt x="21600" y="16624"/>
                    <a:pt x="21600" y="17366"/>
                    <a:pt x="21443" y="18109"/>
                  </a:cubicBezTo>
                  <a:cubicBezTo>
                    <a:pt x="21287" y="18851"/>
                    <a:pt x="20974" y="19593"/>
                    <a:pt x="20817" y="20118"/>
                  </a:cubicBezTo>
                  <a:cubicBezTo>
                    <a:pt x="20661" y="20644"/>
                    <a:pt x="20661" y="20951"/>
                    <a:pt x="20504" y="21178"/>
                  </a:cubicBezTo>
                  <a:cubicBezTo>
                    <a:pt x="20348" y="21404"/>
                    <a:pt x="20035" y="21549"/>
                    <a:pt x="19565" y="21567"/>
                  </a:cubicBezTo>
                  <a:cubicBezTo>
                    <a:pt x="19096" y="21585"/>
                    <a:pt x="18470" y="21476"/>
                    <a:pt x="17843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809315" y="5334000"/>
              <a:ext cx="193477" cy="248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3224" y="0"/>
                  </a:moveTo>
                  <a:cubicBezTo>
                    <a:pt x="1830" y="203"/>
                    <a:pt x="437" y="405"/>
                    <a:pt x="88" y="819"/>
                  </a:cubicBezTo>
                  <a:cubicBezTo>
                    <a:pt x="-260" y="1234"/>
                    <a:pt x="437" y="1860"/>
                    <a:pt x="1830" y="2477"/>
                  </a:cubicBezTo>
                  <a:cubicBezTo>
                    <a:pt x="3224" y="3094"/>
                    <a:pt x="5314" y="3701"/>
                    <a:pt x="7056" y="4364"/>
                  </a:cubicBezTo>
                  <a:cubicBezTo>
                    <a:pt x="8798" y="5027"/>
                    <a:pt x="10192" y="5745"/>
                    <a:pt x="11353" y="6473"/>
                  </a:cubicBezTo>
                  <a:cubicBezTo>
                    <a:pt x="12514" y="7200"/>
                    <a:pt x="13443" y="7937"/>
                    <a:pt x="14256" y="8673"/>
                  </a:cubicBezTo>
                  <a:cubicBezTo>
                    <a:pt x="15069" y="9410"/>
                    <a:pt x="15766" y="10146"/>
                    <a:pt x="16114" y="10901"/>
                  </a:cubicBezTo>
                  <a:cubicBezTo>
                    <a:pt x="16463" y="11656"/>
                    <a:pt x="16463" y="12430"/>
                    <a:pt x="16463" y="13157"/>
                  </a:cubicBezTo>
                  <a:cubicBezTo>
                    <a:pt x="16463" y="13884"/>
                    <a:pt x="16463" y="14566"/>
                    <a:pt x="16579" y="15256"/>
                  </a:cubicBezTo>
                  <a:cubicBezTo>
                    <a:pt x="16695" y="15947"/>
                    <a:pt x="16927" y="16647"/>
                    <a:pt x="17392" y="17282"/>
                  </a:cubicBezTo>
                  <a:cubicBezTo>
                    <a:pt x="17856" y="17917"/>
                    <a:pt x="18553" y="18488"/>
                    <a:pt x="19250" y="19059"/>
                  </a:cubicBezTo>
                  <a:cubicBezTo>
                    <a:pt x="19946" y="19630"/>
                    <a:pt x="20643" y="20201"/>
                    <a:pt x="20992" y="20587"/>
                  </a:cubicBezTo>
                  <a:cubicBezTo>
                    <a:pt x="21340" y="20974"/>
                    <a:pt x="21340" y="21176"/>
                    <a:pt x="20759" y="21315"/>
                  </a:cubicBezTo>
                  <a:cubicBezTo>
                    <a:pt x="20179" y="21453"/>
                    <a:pt x="19017" y="21526"/>
                    <a:pt x="178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990850" y="6121400"/>
              <a:ext cx="2800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" y="20753"/>
                    <a:pt x="1110" y="19906"/>
                    <a:pt x="1698" y="18847"/>
                  </a:cubicBezTo>
                  <a:cubicBezTo>
                    <a:pt x="2286" y="17788"/>
                    <a:pt x="2906" y="16518"/>
                    <a:pt x="3543" y="15247"/>
                  </a:cubicBezTo>
                  <a:cubicBezTo>
                    <a:pt x="4180" y="13976"/>
                    <a:pt x="4833" y="12706"/>
                    <a:pt x="5461" y="11859"/>
                  </a:cubicBezTo>
                  <a:cubicBezTo>
                    <a:pt x="6090" y="11012"/>
                    <a:pt x="6694" y="10588"/>
                    <a:pt x="7282" y="9953"/>
                  </a:cubicBezTo>
                  <a:cubicBezTo>
                    <a:pt x="7869" y="9318"/>
                    <a:pt x="8441" y="8471"/>
                    <a:pt x="9020" y="7835"/>
                  </a:cubicBezTo>
                  <a:cubicBezTo>
                    <a:pt x="9600" y="7200"/>
                    <a:pt x="10188" y="6776"/>
                    <a:pt x="10759" y="6353"/>
                  </a:cubicBezTo>
                  <a:cubicBezTo>
                    <a:pt x="11331" y="5929"/>
                    <a:pt x="11886" y="5506"/>
                    <a:pt x="12457" y="4871"/>
                  </a:cubicBezTo>
                  <a:cubicBezTo>
                    <a:pt x="13029" y="4235"/>
                    <a:pt x="13616" y="3388"/>
                    <a:pt x="14180" y="2965"/>
                  </a:cubicBezTo>
                  <a:cubicBezTo>
                    <a:pt x="14743" y="2541"/>
                    <a:pt x="15282" y="2541"/>
                    <a:pt x="15894" y="2329"/>
                  </a:cubicBezTo>
                  <a:cubicBezTo>
                    <a:pt x="16506" y="2118"/>
                    <a:pt x="17192" y="1694"/>
                    <a:pt x="17886" y="1482"/>
                  </a:cubicBezTo>
                  <a:cubicBezTo>
                    <a:pt x="18580" y="1271"/>
                    <a:pt x="19282" y="1271"/>
                    <a:pt x="19902" y="1059"/>
                  </a:cubicBezTo>
                  <a:cubicBezTo>
                    <a:pt x="20522" y="847"/>
                    <a:pt x="21061" y="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970673" y="6756400"/>
              <a:ext cx="2674478" cy="21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34" fill="norm" stroke="1" extrusionOk="0">
                  <a:moveTo>
                    <a:pt x="112" y="19248"/>
                  </a:moveTo>
                  <a:cubicBezTo>
                    <a:pt x="43" y="19889"/>
                    <a:pt x="-25" y="20531"/>
                    <a:pt x="9" y="20958"/>
                  </a:cubicBezTo>
                  <a:cubicBezTo>
                    <a:pt x="43" y="21386"/>
                    <a:pt x="180" y="21600"/>
                    <a:pt x="581" y="21279"/>
                  </a:cubicBezTo>
                  <a:cubicBezTo>
                    <a:pt x="982" y="20958"/>
                    <a:pt x="1648" y="20103"/>
                    <a:pt x="2314" y="19354"/>
                  </a:cubicBezTo>
                  <a:cubicBezTo>
                    <a:pt x="2980" y="18606"/>
                    <a:pt x="3646" y="17964"/>
                    <a:pt x="4295" y="17216"/>
                  </a:cubicBezTo>
                  <a:cubicBezTo>
                    <a:pt x="4944" y="16467"/>
                    <a:pt x="5576" y="15612"/>
                    <a:pt x="6259" y="14543"/>
                  </a:cubicBezTo>
                  <a:cubicBezTo>
                    <a:pt x="6942" y="13473"/>
                    <a:pt x="7676" y="12190"/>
                    <a:pt x="8325" y="11228"/>
                  </a:cubicBezTo>
                  <a:cubicBezTo>
                    <a:pt x="8974" y="10265"/>
                    <a:pt x="9537" y="9624"/>
                    <a:pt x="10075" y="8875"/>
                  </a:cubicBezTo>
                  <a:cubicBezTo>
                    <a:pt x="10613" y="8127"/>
                    <a:pt x="11125" y="7271"/>
                    <a:pt x="11654" y="6630"/>
                  </a:cubicBezTo>
                  <a:cubicBezTo>
                    <a:pt x="12184" y="5988"/>
                    <a:pt x="12730" y="5560"/>
                    <a:pt x="13370" y="4919"/>
                  </a:cubicBezTo>
                  <a:cubicBezTo>
                    <a:pt x="14011" y="4277"/>
                    <a:pt x="14745" y="3422"/>
                    <a:pt x="15445" y="2780"/>
                  </a:cubicBezTo>
                  <a:cubicBezTo>
                    <a:pt x="16145" y="2139"/>
                    <a:pt x="16811" y="1711"/>
                    <a:pt x="17545" y="1390"/>
                  </a:cubicBezTo>
                  <a:cubicBezTo>
                    <a:pt x="18280" y="1069"/>
                    <a:pt x="19082" y="855"/>
                    <a:pt x="19765" y="642"/>
                  </a:cubicBezTo>
                  <a:cubicBezTo>
                    <a:pt x="20448" y="428"/>
                    <a:pt x="21012" y="214"/>
                    <a:pt x="215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921035" y="6632430"/>
              <a:ext cx="333465" cy="27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60" fill="norm" stroke="1" extrusionOk="0">
                  <a:moveTo>
                    <a:pt x="1031" y="2774"/>
                  </a:moveTo>
                  <a:cubicBezTo>
                    <a:pt x="484" y="1602"/>
                    <a:pt x="-63" y="430"/>
                    <a:pt x="5" y="95"/>
                  </a:cubicBezTo>
                  <a:cubicBezTo>
                    <a:pt x="74" y="-240"/>
                    <a:pt x="757" y="262"/>
                    <a:pt x="2671" y="2355"/>
                  </a:cubicBezTo>
                  <a:cubicBezTo>
                    <a:pt x="4585" y="4448"/>
                    <a:pt x="7729" y="8132"/>
                    <a:pt x="11079" y="11565"/>
                  </a:cubicBezTo>
                  <a:cubicBezTo>
                    <a:pt x="14428" y="14997"/>
                    <a:pt x="17983" y="18179"/>
                    <a:pt x="21537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924300" y="6483350"/>
              <a:ext cx="4635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5" y="138"/>
                    <a:pt x="2170" y="277"/>
                    <a:pt x="4093" y="2008"/>
                  </a:cubicBezTo>
                  <a:cubicBezTo>
                    <a:pt x="6016" y="3738"/>
                    <a:pt x="8778" y="7062"/>
                    <a:pt x="11145" y="10177"/>
                  </a:cubicBezTo>
                  <a:cubicBezTo>
                    <a:pt x="13512" y="13292"/>
                    <a:pt x="15485" y="16200"/>
                    <a:pt x="17162" y="18069"/>
                  </a:cubicBezTo>
                  <a:cubicBezTo>
                    <a:pt x="18838" y="19938"/>
                    <a:pt x="20219" y="207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976674" y="6284383"/>
              <a:ext cx="614376" cy="56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613" y="806"/>
                  </a:moveTo>
                  <a:cubicBezTo>
                    <a:pt x="390" y="403"/>
                    <a:pt x="168" y="0"/>
                    <a:pt x="56" y="0"/>
                  </a:cubicBezTo>
                  <a:cubicBezTo>
                    <a:pt x="-55" y="0"/>
                    <a:pt x="-55" y="403"/>
                    <a:pt x="576" y="1249"/>
                  </a:cubicBezTo>
                  <a:cubicBezTo>
                    <a:pt x="1207" y="2096"/>
                    <a:pt x="2469" y="3385"/>
                    <a:pt x="4176" y="4836"/>
                  </a:cubicBezTo>
                  <a:cubicBezTo>
                    <a:pt x="5883" y="6287"/>
                    <a:pt x="8036" y="7899"/>
                    <a:pt x="10225" y="9390"/>
                  </a:cubicBezTo>
                  <a:cubicBezTo>
                    <a:pt x="12415" y="10881"/>
                    <a:pt x="14642" y="12251"/>
                    <a:pt x="16498" y="13782"/>
                  </a:cubicBezTo>
                  <a:cubicBezTo>
                    <a:pt x="18353" y="15313"/>
                    <a:pt x="19838" y="17006"/>
                    <a:pt x="20617" y="18336"/>
                  </a:cubicBezTo>
                  <a:cubicBezTo>
                    <a:pt x="21397" y="19666"/>
                    <a:pt x="21471" y="20633"/>
                    <a:pt x="215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4298950" y="6195931"/>
              <a:ext cx="501650" cy="62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1153"/>
                  </a:moveTo>
                  <a:cubicBezTo>
                    <a:pt x="91" y="642"/>
                    <a:pt x="182" y="131"/>
                    <a:pt x="410" y="21"/>
                  </a:cubicBezTo>
                  <a:cubicBezTo>
                    <a:pt x="638" y="-88"/>
                    <a:pt x="1003" y="204"/>
                    <a:pt x="2142" y="1517"/>
                  </a:cubicBezTo>
                  <a:cubicBezTo>
                    <a:pt x="3281" y="2831"/>
                    <a:pt x="5195" y="5166"/>
                    <a:pt x="7200" y="7392"/>
                  </a:cubicBezTo>
                  <a:cubicBezTo>
                    <a:pt x="9205" y="9617"/>
                    <a:pt x="11301" y="11734"/>
                    <a:pt x="13443" y="13740"/>
                  </a:cubicBezTo>
                  <a:cubicBezTo>
                    <a:pt x="15585" y="15747"/>
                    <a:pt x="17772" y="17644"/>
                    <a:pt x="19139" y="18921"/>
                  </a:cubicBezTo>
                  <a:cubicBezTo>
                    <a:pt x="20506" y="20198"/>
                    <a:pt x="21053" y="20855"/>
                    <a:pt x="2160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4584700" y="6242050"/>
              <a:ext cx="2603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78" y="0"/>
                    <a:pt x="1756" y="0"/>
                    <a:pt x="3249" y="933"/>
                  </a:cubicBezTo>
                  <a:cubicBezTo>
                    <a:pt x="4741" y="1867"/>
                    <a:pt x="6849" y="3733"/>
                    <a:pt x="9571" y="6733"/>
                  </a:cubicBezTo>
                  <a:cubicBezTo>
                    <a:pt x="12293" y="9733"/>
                    <a:pt x="15629" y="13867"/>
                    <a:pt x="17737" y="16533"/>
                  </a:cubicBezTo>
                  <a:cubicBezTo>
                    <a:pt x="19844" y="19200"/>
                    <a:pt x="20722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4723341" y="6146800"/>
              <a:ext cx="33761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080" y="0"/>
                  </a:moveTo>
                  <a:cubicBezTo>
                    <a:pt x="1409" y="272"/>
                    <a:pt x="738" y="543"/>
                    <a:pt x="336" y="1019"/>
                  </a:cubicBezTo>
                  <a:cubicBezTo>
                    <a:pt x="-67" y="1494"/>
                    <a:pt x="-201" y="2174"/>
                    <a:pt x="470" y="3396"/>
                  </a:cubicBezTo>
                  <a:cubicBezTo>
                    <a:pt x="1141" y="4619"/>
                    <a:pt x="2616" y="6385"/>
                    <a:pt x="5434" y="8762"/>
                  </a:cubicBezTo>
                  <a:cubicBezTo>
                    <a:pt x="8251" y="11140"/>
                    <a:pt x="12410" y="14128"/>
                    <a:pt x="15295" y="16370"/>
                  </a:cubicBezTo>
                  <a:cubicBezTo>
                    <a:pt x="18179" y="18611"/>
                    <a:pt x="19789" y="20106"/>
                    <a:pt x="213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612018" y="7938496"/>
              <a:ext cx="229732" cy="15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19" fill="norm" stroke="1" extrusionOk="0">
                  <a:moveTo>
                    <a:pt x="1890" y="3277"/>
                  </a:moveTo>
                  <a:cubicBezTo>
                    <a:pt x="899" y="2708"/>
                    <a:pt x="-92" y="2140"/>
                    <a:pt x="7" y="1713"/>
                  </a:cubicBezTo>
                  <a:cubicBezTo>
                    <a:pt x="106" y="1287"/>
                    <a:pt x="1295" y="1003"/>
                    <a:pt x="3673" y="1429"/>
                  </a:cubicBezTo>
                  <a:cubicBezTo>
                    <a:pt x="6051" y="1855"/>
                    <a:pt x="9618" y="2992"/>
                    <a:pt x="11897" y="5266"/>
                  </a:cubicBezTo>
                  <a:cubicBezTo>
                    <a:pt x="14176" y="7540"/>
                    <a:pt x="15167" y="10950"/>
                    <a:pt x="15167" y="13650"/>
                  </a:cubicBezTo>
                  <a:cubicBezTo>
                    <a:pt x="15167" y="16350"/>
                    <a:pt x="14176" y="18340"/>
                    <a:pt x="13185" y="19619"/>
                  </a:cubicBezTo>
                  <a:cubicBezTo>
                    <a:pt x="12194" y="20898"/>
                    <a:pt x="11203" y="21466"/>
                    <a:pt x="10312" y="20613"/>
                  </a:cubicBezTo>
                  <a:cubicBezTo>
                    <a:pt x="9420" y="19761"/>
                    <a:pt x="8627" y="17487"/>
                    <a:pt x="9321" y="14503"/>
                  </a:cubicBezTo>
                  <a:cubicBezTo>
                    <a:pt x="10014" y="11519"/>
                    <a:pt x="12194" y="7824"/>
                    <a:pt x="13978" y="4982"/>
                  </a:cubicBezTo>
                  <a:cubicBezTo>
                    <a:pt x="15761" y="2140"/>
                    <a:pt x="17148" y="150"/>
                    <a:pt x="17743" y="8"/>
                  </a:cubicBezTo>
                  <a:cubicBezTo>
                    <a:pt x="18337" y="-134"/>
                    <a:pt x="18139" y="1571"/>
                    <a:pt x="17941" y="3845"/>
                  </a:cubicBezTo>
                  <a:cubicBezTo>
                    <a:pt x="17743" y="6119"/>
                    <a:pt x="17545" y="8961"/>
                    <a:pt x="18139" y="11092"/>
                  </a:cubicBezTo>
                  <a:cubicBezTo>
                    <a:pt x="18734" y="13224"/>
                    <a:pt x="20121" y="14645"/>
                    <a:pt x="21508" y="16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962400" y="791210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937000" y="8032750"/>
              <a:ext cx="95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090194" y="7879230"/>
              <a:ext cx="164307" cy="12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668" fill="norm" stroke="1" extrusionOk="0">
                  <a:moveTo>
                    <a:pt x="12358" y="7623"/>
                  </a:moveTo>
                  <a:cubicBezTo>
                    <a:pt x="12081" y="5853"/>
                    <a:pt x="11804" y="4082"/>
                    <a:pt x="11111" y="2489"/>
                  </a:cubicBezTo>
                  <a:cubicBezTo>
                    <a:pt x="10419" y="895"/>
                    <a:pt x="9311" y="-521"/>
                    <a:pt x="7650" y="187"/>
                  </a:cubicBezTo>
                  <a:cubicBezTo>
                    <a:pt x="5988" y="895"/>
                    <a:pt x="3773" y="3728"/>
                    <a:pt x="2388" y="6561"/>
                  </a:cubicBezTo>
                  <a:cubicBezTo>
                    <a:pt x="1004" y="9394"/>
                    <a:pt x="450" y="12227"/>
                    <a:pt x="173" y="14705"/>
                  </a:cubicBezTo>
                  <a:cubicBezTo>
                    <a:pt x="-104" y="17184"/>
                    <a:pt x="-104" y="19309"/>
                    <a:pt x="588" y="20194"/>
                  </a:cubicBezTo>
                  <a:cubicBezTo>
                    <a:pt x="1281" y="21079"/>
                    <a:pt x="2665" y="20725"/>
                    <a:pt x="4188" y="19131"/>
                  </a:cubicBezTo>
                  <a:cubicBezTo>
                    <a:pt x="5711" y="17538"/>
                    <a:pt x="7373" y="14705"/>
                    <a:pt x="9034" y="12581"/>
                  </a:cubicBezTo>
                  <a:cubicBezTo>
                    <a:pt x="10696" y="10456"/>
                    <a:pt x="12358" y="9040"/>
                    <a:pt x="14434" y="9748"/>
                  </a:cubicBezTo>
                  <a:cubicBezTo>
                    <a:pt x="16511" y="10456"/>
                    <a:pt x="19004" y="13289"/>
                    <a:pt x="21496" y="16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921250" y="7879132"/>
              <a:ext cx="209550" cy="13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4179"/>
                  </a:moveTo>
                  <a:cubicBezTo>
                    <a:pt x="2618" y="3847"/>
                    <a:pt x="5236" y="3514"/>
                    <a:pt x="7091" y="5342"/>
                  </a:cubicBezTo>
                  <a:cubicBezTo>
                    <a:pt x="8945" y="7170"/>
                    <a:pt x="10036" y="11157"/>
                    <a:pt x="10473" y="13982"/>
                  </a:cubicBezTo>
                  <a:cubicBezTo>
                    <a:pt x="10909" y="16807"/>
                    <a:pt x="10691" y="18468"/>
                    <a:pt x="10036" y="19631"/>
                  </a:cubicBezTo>
                  <a:cubicBezTo>
                    <a:pt x="9382" y="20794"/>
                    <a:pt x="8291" y="21459"/>
                    <a:pt x="7418" y="21127"/>
                  </a:cubicBezTo>
                  <a:cubicBezTo>
                    <a:pt x="6545" y="20794"/>
                    <a:pt x="5891" y="19465"/>
                    <a:pt x="5891" y="17139"/>
                  </a:cubicBezTo>
                  <a:cubicBezTo>
                    <a:pt x="5891" y="14813"/>
                    <a:pt x="6545" y="11490"/>
                    <a:pt x="7636" y="8665"/>
                  </a:cubicBezTo>
                  <a:cubicBezTo>
                    <a:pt x="8727" y="5841"/>
                    <a:pt x="10255" y="3514"/>
                    <a:pt x="11564" y="2019"/>
                  </a:cubicBezTo>
                  <a:cubicBezTo>
                    <a:pt x="12873" y="524"/>
                    <a:pt x="13964" y="-141"/>
                    <a:pt x="14945" y="25"/>
                  </a:cubicBezTo>
                  <a:cubicBezTo>
                    <a:pt x="15927" y="191"/>
                    <a:pt x="16800" y="1188"/>
                    <a:pt x="16691" y="3182"/>
                  </a:cubicBezTo>
                  <a:cubicBezTo>
                    <a:pt x="16582" y="5176"/>
                    <a:pt x="15491" y="8167"/>
                    <a:pt x="14945" y="11157"/>
                  </a:cubicBezTo>
                  <a:cubicBezTo>
                    <a:pt x="14400" y="14148"/>
                    <a:pt x="14400" y="17139"/>
                    <a:pt x="15055" y="18801"/>
                  </a:cubicBezTo>
                  <a:cubicBezTo>
                    <a:pt x="15709" y="20462"/>
                    <a:pt x="17018" y="20794"/>
                    <a:pt x="18218" y="20794"/>
                  </a:cubicBezTo>
                  <a:cubicBezTo>
                    <a:pt x="19418" y="20794"/>
                    <a:pt x="20509" y="20462"/>
                    <a:pt x="21600" y="20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238750" y="7905750"/>
              <a:ext cx="698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219700" y="7981950"/>
              <a:ext cx="825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378450" y="7740650"/>
              <a:ext cx="120650" cy="2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15916" y="0"/>
                  </a:moveTo>
                  <a:cubicBezTo>
                    <a:pt x="14400" y="4606"/>
                    <a:pt x="12884" y="9212"/>
                    <a:pt x="11368" y="12547"/>
                  </a:cubicBezTo>
                  <a:cubicBezTo>
                    <a:pt x="9853" y="15882"/>
                    <a:pt x="8337" y="17947"/>
                    <a:pt x="7200" y="19376"/>
                  </a:cubicBezTo>
                  <a:cubicBezTo>
                    <a:pt x="6063" y="20806"/>
                    <a:pt x="5305" y="21600"/>
                    <a:pt x="5116" y="21521"/>
                  </a:cubicBezTo>
                  <a:cubicBezTo>
                    <a:pt x="4926" y="21441"/>
                    <a:pt x="5305" y="20488"/>
                    <a:pt x="7011" y="18662"/>
                  </a:cubicBezTo>
                  <a:cubicBezTo>
                    <a:pt x="8716" y="16835"/>
                    <a:pt x="11747" y="14135"/>
                    <a:pt x="14211" y="12309"/>
                  </a:cubicBezTo>
                  <a:cubicBezTo>
                    <a:pt x="16674" y="10482"/>
                    <a:pt x="18568" y="9529"/>
                    <a:pt x="19705" y="9450"/>
                  </a:cubicBezTo>
                  <a:cubicBezTo>
                    <a:pt x="20842" y="9371"/>
                    <a:pt x="21221" y="10165"/>
                    <a:pt x="21411" y="10959"/>
                  </a:cubicBezTo>
                  <a:cubicBezTo>
                    <a:pt x="21600" y="11753"/>
                    <a:pt x="21600" y="12547"/>
                    <a:pt x="21600" y="13421"/>
                  </a:cubicBezTo>
                  <a:cubicBezTo>
                    <a:pt x="21600" y="14294"/>
                    <a:pt x="21600" y="15247"/>
                    <a:pt x="18947" y="15962"/>
                  </a:cubicBezTo>
                  <a:cubicBezTo>
                    <a:pt x="16295" y="16676"/>
                    <a:pt x="10989" y="17153"/>
                    <a:pt x="7389" y="17550"/>
                  </a:cubicBezTo>
                  <a:cubicBezTo>
                    <a:pt x="3789" y="17947"/>
                    <a:pt x="1895" y="18265"/>
                    <a:pt x="0" y="18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883420" y="5994400"/>
              <a:ext cx="159895" cy="35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421" fill="norm" stroke="1" extrusionOk="0">
                  <a:moveTo>
                    <a:pt x="1228" y="0"/>
                  </a:moveTo>
                  <a:cubicBezTo>
                    <a:pt x="397" y="1423"/>
                    <a:pt x="-434" y="2846"/>
                    <a:pt x="258" y="4139"/>
                  </a:cubicBezTo>
                  <a:cubicBezTo>
                    <a:pt x="951" y="5432"/>
                    <a:pt x="3166" y="6596"/>
                    <a:pt x="4966" y="7178"/>
                  </a:cubicBezTo>
                  <a:cubicBezTo>
                    <a:pt x="6766" y="7760"/>
                    <a:pt x="8151" y="7760"/>
                    <a:pt x="9258" y="7372"/>
                  </a:cubicBezTo>
                  <a:cubicBezTo>
                    <a:pt x="10366" y="6984"/>
                    <a:pt x="11197" y="6208"/>
                    <a:pt x="11751" y="5432"/>
                  </a:cubicBezTo>
                  <a:cubicBezTo>
                    <a:pt x="12304" y="4656"/>
                    <a:pt x="12581" y="3880"/>
                    <a:pt x="12581" y="3104"/>
                  </a:cubicBezTo>
                  <a:cubicBezTo>
                    <a:pt x="12581" y="2328"/>
                    <a:pt x="12304" y="1552"/>
                    <a:pt x="12028" y="1487"/>
                  </a:cubicBezTo>
                  <a:cubicBezTo>
                    <a:pt x="11751" y="1423"/>
                    <a:pt x="11474" y="2069"/>
                    <a:pt x="12443" y="3816"/>
                  </a:cubicBezTo>
                  <a:cubicBezTo>
                    <a:pt x="13412" y="5562"/>
                    <a:pt x="15628" y="8407"/>
                    <a:pt x="17566" y="11123"/>
                  </a:cubicBezTo>
                  <a:cubicBezTo>
                    <a:pt x="19504" y="13840"/>
                    <a:pt x="21166" y="16426"/>
                    <a:pt x="20889" y="18172"/>
                  </a:cubicBezTo>
                  <a:cubicBezTo>
                    <a:pt x="20612" y="19919"/>
                    <a:pt x="18397" y="20824"/>
                    <a:pt x="15766" y="21212"/>
                  </a:cubicBezTo>
                  <a:cubicBezTo>
                    <a:pt x="13135" y="21600"/>
                    <a:pt x="10089" y="21471"/>
                    <a:pt x="8566" y="20630"/>
                  </a:cubicBezTo>
                  <a:cubicBezTo>
                    <a:pt x="7043" y="19789"/>
                    <a:pt x="7043" y="18237"/>
                    <a:pt x="7043" y="16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076950" y="6032499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076950" y="6127750"/>
              <a:ext cx="101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5843701" y="6616700"/>
              <a:ext cx="149691" cy="41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98" fill="norm" stroke="1" extrusionOk="0">
                  <a:moveTo>
                    <a:pt x="1559" y="0"/>
                  </a:moveTo>
                  <a:cubicBezTo>
                    <a:pt x="659" y="443"/>
                    <a:pt x="-241" y="886"/>
                    <a:pt x="59" y="1717"/>
                  </a:cubicBezTo>
                  <a:cubicBezTo>
                    <a:pt x="359" y="2548"/>
                    <a:pt x="1859" y="3766"/>
                    <a:pt x="3359" y="4652"/>
                  </a:cubicBezTo>
                  <a:cubicBezTo>
                    <a:pt x="4859" y="5538"/>
                    <a:pt x="6359" y="6092"/>
                    <a:pt x="7859" y="6369"/>
                  </a:cubicBezTo>
                  <a:cubicBezTo>
                    <a:pt x="9359" y="6646"/>
                    <a:pt x="10859" y="6646"/>
                    <a:pt x="12059" y="6092"/>
                  </a:cubicBezTo>
                  <a:cubicBezTo>
                    <a:pt x="13259" y="5538"/>
                    <a:pt x="14159" y="4431"/>
                    <a:pt x="14609" y="3600"/>
                  </a:cubicBezTo>
                  <a:cubicBezTo>
                    <a:pt x="15059" y="2769"/>
                    <a:pt x="15059" y="2215"/>
                    <a:pt x="15059" y="1662"/>
                  </a:cubicBezTo>
                  <a:cubicBezTo>
                    <a:pt x="15059" y="1108"/>
                    <a:pt x="15059" y="554"/>
                    <a:pt x="14909" y="609"/>
                  </a:cubicBezTo>
                  <a:cubicBezTo>
                    <a:pt x="14759" y="665"/>
                    <a:pt x="14459" y="1329"/>
                    <a:pt x="14759" y="3212"/>
                  </a:cubicBezTo>
                  <a:cubicBezTo>
                    <a:pt x="15059" y="5095"/>
                    <a:pt x="15959" y="8197"/>
                    <a:pt x="17159" y="10966"/>
                  </a:cubicBezTo>
                  <a:cubicBezTo>
                    <a:pt x="18359" y="13735"/>
                    <a:pt x="19859" y="16172"/>
                    <a:pt x="20609" y="17668"/>
                  </a:cubicBezTo>
                  <a:cubicBezTo>
                    <a:pt x="21359" y="19163"/>
                    <a:pt x="21359" y="19717"/>
                    <a:pt x="20909" y="20215"/>
                  </a:cubicBezTo>
                  <a:cubicBezTo>
                    <a:pt x="20459" y="20714"/>
                    <a:pt x="19559" y="21157"/>
                    <a:pt x="18059" y="21378"/>
                  </a:cubicBezTo>
                  <a:cubicBezTo>
                    <a:pt x="16559" y="21600"/>
                    <a:pt x="14459" y="21600"/>
                    <a:pt x="12509" y="20603"/>
                  </a:cubicBezTo>
                  <a:cubicBezTo>
                    <a:pt x="10559" y="19606"/>
                    <a:pt x="8759" y="17612"/>
                    <a:pt x="6959" y="15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057900" y="6654799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070599" y="6756400"/>
              <a:ext cx="762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2400" y="9257"/>
                    <a:pt x="4800" y="18514"/>
                    <a:pt x="8400" y="20057"/>
                  </a:cubicBezTo>
                  <a:cubicBezTo>
                    <a:pt x="12000" y="21600"/>
                    <a:pt x="16800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6188732" y="6634767"/>
              <a:ext cx="154918" cy="17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747" fill="norm" stroke="1" extrusionOk="0">
                  <a:moveTo>
                    <a:pt x="18736" y="891"/>
                  </a:moveTo>
                  <a:cubicBezTo>
                    <a:pt x="17568" y="119"/>
                    <a:pt x="16401" y="-652"/>
                    <a:pt x="13774" y="891"/>
                  </a:cubicBezTo>
                  <a:cubicBezTo>
                    <a:pt x="11147" y="2434"/>
                    <a:pt x="7060" y="6291"/>
                    <a:pt x="4433" y="9377"/>
                  </a:cubicBezTo>
                  <a:cubicBezTo>
                    <a:pt x="1806" y="12462"/>
                    <a:pt x="639" y="14777"/>
                    <a:pt x="201" y="16577"/>
                  </a:cubicBezTo>
                  <a:cubicBezTo>
                    <a:pt x="-237" y="18377"/>
                    <a:pt x="55" y="19662"/>
                    <a:pt x="931" y="20305"/>
                  </a:cubicBezTo>
                  <a:cubicBezTo>
                    <a:pt x="1806" y="20948"/>
                    <a:pt x="3266" y="20948"/>
                    <a:pt x="6768" y="19919"/>
                  </a:cubicBezTo>
                  <a:cubicBezTo>
                    <a:pt x="10271" y="18891"/>
                    <a:pt x="15817" y="16834"/>
                    <a:pt x="21363" y="14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6252318" y="5848349"/>
              <a:ext cx="199283" cy="34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52" fill="norm" stroke="1" extrusionOk="0">
                  <a:moveTo>
                    <a:pt x="15949" y="13581"/>
                  </a:moveTo>
                  <a:cubicBezTo>
                    <a:pt x="13675" y="12934"/>
                    <a:pt x="11402" y="12287"/>
                    <a:pt x="9242" y="12223"/>
                  </a:cubicBezTo>
                  <a:cubicBezTo>
                    <a:pt x="7082" y="12158"/>
                    <a:pt x="5035" y="12675"/>
                    <a:pt x="3330" y="14163"/>
                  </a:cubicBezTo>
                  <a:cubicBezTo>
                    <a:pt x="1625" y="15650"/>
                    <a:pt x="261" y="18108"/>
                    <a:pt x="33" y="19595"/>
                  </a:cubicBezTo>
                  <a:cubicBezTo>
                    <a:pt x="-194" y="21083"/>
                    <a:pt x="715" y="21600"/>
                    <a:pt x="3103" y="21018"/>
                  </a:cubicBezTo>
                  <a:cubicBezTo>
                    <a:pt x="5490" y="20436"/>
                    <a:pt x="9355" y="18754"/>
                    <a:pt x="11857" y="15650"/>
                  </a:cubicBezTo>
                  <a:cubicBezTo>
                    <a:pt x="14358" y="12546"/>
                    <a:pt x="15494" y="8019"/>
                    <a:pt x="16177" y="5432"/>
                  </a:cubicBezTo>
                  <a:cubicBezTo>
                    <a:pt x="16859" y="2846"/>
                    <a:pt x="17086" y="2199"/>
                    <a:pt x="17086" y="1487"/>
                  </a:cubicBezTo>
                  <a:cubicBezTo>
                    <a:pt x="17086" y="776"/>
                    <a:pt x="16859" y="0"/>
                    <a:pt x="16404" y="0"/>
                  </a:cubicBezTo>
                  <a:cubicBezTo>
                    <a:pt x="15949" y="0"/>
                    <a:pt x="15267" y="776"/>
                    <a:pt x="14812" y="3298"/>
                  </a:cubicBezTo>
                  <a:cubicBezTo>
                    <a:pt x="14358" y="5820"/>
                    <a:pt x="14130" y="10089"/>
                    <a:pt x="14585" y="13128"/>
                  </a:cubicBezTo>
                  <a:cubicBezTo>
                    <a:pt x="15040" y="16168"/>
                    <a:pt x="16177" y="17978"/>
                    <a:pt x="17427" y="19013"/>
                  </a:cubicBezTo>
                  <a:cubicBezTo>
                    <a:pt x="18678" y="20048"/>
                    <a:pt x="20042" y="20307"/>
                    <a:pt x="21406" y="20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22976" y="5316765"/>
              <a:ext cx="111650" cy="44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513" fill="norm" stroke="1" extrusionOk="0">
                  <a:moveTo>
                    <a:pt x="4663" y="5998"/>
                  </a:moveTo>
                  <a:cubicBezTo>
                    <a:pt x="6263" y="8736"/>
                    <a:pt x="7863" y="11474"/>
                    <a:pt x="8863" y="13755"/>
                  </a:cubicBezTo>
                  <a:cubicBezTo>
                    <a:pt x="9863" y="16037"/>
                    <a:pt x="10263" y="17862"/>
                    <a:pt x="10463" y="19231"/>
                  </a:cubicBezTo>
                  <a:cubicBezTo>
                    <a:pt x="10663" y="20600"/>
                    <a:pt x="10663" y="21513"/>
                    <a:pt x="10263" y="21513"/>
                  </a:cubicBezTo>
                  <a:cubicBezTo>
                    <a:pt x="9863" y="21513"/>
                    <a:pt x="9063" y="20600"/>
                    <a:pt x="7663" y="18420"/>
                  </a:cubicBezTo>
                  <a:cubicBezTo>
                    <a:pt x="6263" y="16240"/>
                    <a:pt x="4263" y="12792"/>
                    <a:pt x="2863" y="10105"/>
                  </a:cubicBezTo>
                  <a:cubicBezTo>
                    <a:pt x="1463" y="7417"/>
                    <a:pt x="663" y="5490"/>
                    <a:pt x="263" y="4172"/>
                  </a:cubicBezTo>
                  <a:cubicBezTo>
                    <a:pt x="-137" y="2854"/>
                    <a:pt x="-137" y="2144"/>
                    <a:pt x="663" y="1536"/>
                  </a:cubicBezTo>
                  <a:cubicBezTo>
                    <a:pt x="1463" y="927"/>
                    <a:pt x="3063" y="420"/>
                    <a:pt x="4863" y="167"/>
                  </a:cubicBezTo>
                  <a:cubicBezTo>
                    <a:pt x="6663" y="-87"/>
                    <a:pt x="8663" y="-87"/>
                    <a:pt x="11463" y="420"/>
                  </a:cubicBezTo>
                  <a:cubicBezTo>
                    <a:pt x="14263" y="927"/>
                    <a:pt x="17863" y="1941"/>
                    <a:pt x="19663" y="3158"/>
                  </a:cubicBezTo>
                  <a:cubicBezTo>
                    <a:pt x="21463" y="4375"/>
                    <a:pt x="21463" y="5795"/>
                    <a:pt x="20263" y="6758"/>
                  </a:cubicBezTo>
                  <a:cubicBezTo>
                    <a:pt x="19063" y="7721"/>
                    <a:pt x="16663" y="8228"/>
                    <a:pt x="13663" y="8330"/>
                  </a:cubicBezTo>
                  <a:cubicBezTo>
                    <a:pt x="10663" y="8431"/>
                    <a:pt x="7063" y="8127"/>
                    <a:pt x="3463" y="7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05795" y="5467350"/>
              <a:ext cx="145055" cy="21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44" fill="norm" stroke="1" extrusionOk="0">
                  <a:moveTo>
                    <a:pt x="780" y="10265"/>
                  </a:moveTo>
                  <a:cubicBezTo>
                    <a:pt x="163" y="8554"/>
                    <a:pt x="-454" y="6844"/>
                    <a:pt x="472" y="5881"/>
                  </a:cubicBezTo>
                  <a:cubicBezTo>
                    <a:pt x="1397" y="4919"/>
                    <a:pt x="3866" y="4705"/>
                    <a:pt x="6335" y="5667"/>
                  </a:cubicBezTo>
                  <a:cubicBezTo>
                    <a:pt x="8803" y="6630"/>
                    <a:pt x="11272" y="8768"/>
                    <a:pt x="12815" y="11014"/>
                  </a:cubicBezTo>
                  <a:cubicBezTo>
                    <a:pt x="14357" y="13259"/>
                    <a:pt x="14975" y="15612"/>
                    <a:pt x="14512" y="17537"/>
                  </a:cubicBezTo>
                  <a:cubicBezTo>
                    <a:pt x="14049" y="19461"/>
                    <a:pt x="12506" y="20958"/>
                    <a:pt x="11272" y="21279"/>
                  </a:cubicBezTo>
                  <a:cubicBezTo>
                    <a:pt x="10037" y="21600"/>
                    <a:pt x="9112" y="20745"/>
                    <a:pt x="9112" y="18285"/>
                  </a:cubicBezTo>
                  <a:cubicBezTo>
                    <a:pt x="9112" y="15826"/>
                    <a:pt x="10037" y="11762"/>
                    <a:pt x="12197" y="8448"/>
                  </a:cubicBezTo>
                  <a:cubicBezTo>
                    <a:pt x="14357" y="5133"/>
                    <a:pt x="17752" y="2566"/>
                    <a:pt x="211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522306" y="5313531"/>
              <a:ext cx="112695" cy="36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37" fill="norm" stroke="1" extrusionOk="0">
                  <a:moveTo>
                    <a:pt x="20909" y="1923"/>
                  </a:moveTo>
                  <a:cubicBezTo>
                    <a:pt x="19731" y="1187"/>
                    <a:pt x="18553" y="451"/>
                    <a:pt x="16982" y="144"/>
                  </a:cubicBezTo>
                  <a:cubicBezTo>
                    <a:pt x="15411" y="-163"/>
                    <a:pt x="13447" y="-40"/>
                    <a:pt x="10698" y="1126"/>
                  </a:cubicBezTo>
                  <a:cubicBezTo>
                    <a:pt x="7949" y="2292"/>
                    <a:pt x="4414" y="4501"/>
                    <a:pt x="2254" y="7323"/>
                  </a:cubicBezTo>
                  <a:cubicBezTo>
                    <a:pt x="94" y="10146"/>
                    <a:pt x="-691" y="13582"/>
                    <a:pt x="684" y="16037"/>
                  </a:cubicBezTo>
                  <a:cubicBezTo>
                    <a:pt x="2058" y="18492"/>
                    <a:pt x="5593" y="19964"/>
                    <a:pt x="9127" y="20701"/>
                  </a:cubicBezTo>
                  <a:cubicBezTo>
                    <a:pt x="12662" y="21437"/>
                    <a:pt x="16196" y="21437"/>
                    <a:pt x="19731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673100" y="5410200"/>
              <a:ext cx="1778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800"/>
                    <a:pt x="6171" y="7600"/>
                    <a:pt x="9771" y="11200"/>
                  </a:cubicBezTo>
                  <a:cubicBezTo>
                    <a:pt x="13371" y="14800"/>
                    <a:pt x="17486" y="18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674825" y="5396003"/>
              <a:ext cx="157026" cy="2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29" fill="norm" stroke="1" extrusionOk="0">
                  <a:moveTo>
                    <a:pt x="21365" y="125"/>
                  </a:moveTo>
                  <a:cubicBezTo>
                    <a:pt x="19925" y="-52"/>
                    <a:pt x="18485" y="-229"/>
                    <a:pt x="17189" y="1010"/>
                  </a:cubicBezTo>
                  <a:cubicBezTo>
                    <a:pt x="15893" y="2250"/>
                    <a:pt x="14741" y="4905"/>
                    <a:pt x="12149" y="8181"/>
                  </a:cubicBezTo>
                  <a:cubicBezTo>
                    <a:pt x="9557" y="11456"/>
                    <a:pt x="5525" y="15351"/>
                    <a:pt x="3077" y="17741"/>
                  </a:cubicBezTo>
                  <a:cubicBezTo>
                    <a:pt x="629" y="20132"/>
                    <a:pt x="-235" y="21017"/>
                    <a:pt x="53" y="21194"/>
                  </a:cubicBezTo>
                  <a:cubicBezTo>
                    <a:pt x="341" y="21371"/>
                    <a:pt x="1781" y="20840"/>
                    <a:pt x="3221" y="20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921986" y="5383817"/>
              <a:ext cx="144815" cy="19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738" fill="norm" stroke="1" extrusionOk="0">
                  <a:moveTo>
                    <a:pt x="21417" y="771"/>
                  </a:moveTo>
                  <a:cubicBezTo>
                    <a:pt x="20165" y="103"/>
                    <a:pt x="18913" y="-565"/>
                    <a:pt x="15626" y="771"/>
                  </a:cubicBezTo>
                  <a:cubicBezTo>
                    <a:pt x="12339" y="2107"/>
                    <a:pt x="7017" y="5447"/>
                    <a:pt x="4043" y="8454"/>
                  </a:cubicBezTo>
                  <a:cubicBezTo>
                    <a:pt x="1069" y="11460"/>
                    <a:pt x="443" y="14132"/>
                    <a:pt x="130" y="16247"/>
                  </a:cubicBezTo>
                  <a:cubicBezTo>
                    <a:pt x="-183" y="18363"/>
                    <a:pt x="-183" y="19922"/>
                    <a:pt x="3104" y="20478"/>
                  </a:cubicBezTo>
                  <a:cubicBezTo>
                    <a:pt x="6391" y="21035"/>
                    <a:pt x="12965" y="20590"/>
                    <a:pt x="19539" y="20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958850" y="5467350"/>
              <a:ext cx="165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141941" y="5288207"/>
              <a:ext cx="185209" cy="29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87" fill="norm" stroke="1" extrusionOk="0">
                  <a:moveTo>
                    <a:pt x="21236" y="2395"/>
                  </a:moveTo>
                  <a:cubicBezTo>
                    <a:pt x="19780" y="1476"/>
                    <a:pt x="18324" y="557"/>
                    <a:pt x="16989" y="174"/>
                  </a:cubicBezTo>
                  <a:cubicBezTo>
                    <a:pt x="15654" y="-209"/>
                    <a:pt x="14440" y="-56"/>
                    <a:pt x="11892" y="1629"/>
                  </a:cubicBezTo>
                  <a:cubicBezTo>
                    <a:pt x="9344" y="3314"/>
                    <a:pt x="5461" y="6531"/>
                    <a:pt x="3034" y="9595"/>
                  </a:cubicBezTo>
                  <a:cubicBezTo>
                    <a:pt x="607" y="12659"/>
                    <a:pt x="-364" y="15570"/>
                    <a:pt x="121" y="17561"/>
                  </a:cubicBezTo>
                  <a:cubicBezTo>
                    <a:pt x="607" y="19553"/>
                    <a:pt x="2548" y="20625"/>
                    <a:pt x="5097" y="21008"/>
                  </a:cubicBezTo>
                  <a:cubicBezTo>
                    <a:pt x="7645" y="21391"/>
                    <a:pt x="10800" y="21085"/>
                    <a:pt x="13955" y="20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279789" y="5425143"/>
              <a:ext cx="148962" cy="11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342" fill="norm" stroke="1" extrusionOk="0">
                  <a:moveTo>
                    <a:pt x="13196" y="2859"/>
                  </a:moveTo>
                  <a:cubicBezTo>
                    <a:pt x="11675" y="2139"/>
                    <a:pt x="10154" y="1419"/>
                    <a:pt x="8328" y="699"/>
                  </a:cubicBezTo>
                  <a:cubicBezTo>
                    <a:pt x="6503" y="-21"/>
                    <a:pt x="4373" y="-741"/>
                    <a:pt x="2852" y="1599"/>
                  </a:cubicBezTo>
                  <a:cubicBezTo>
                    <a:pt x="1331" y="3939"/>
                    <a:pt x="418" y="9339"/>
                    <a:pt x="114" y="12939"/>
                  </a:cubicBezTo>
                  <a:cubicBezTo>
                    <a:pt x="-190" y="16539"/>
                    <a:pt x="114" y="18339"/>
                    <a:pt x="1027" y="19419"/>
                  </a:cubicBezTo>
                  <a:cubicBezTo>
                    <a:pt x="1940" y="20499"/>
                    <a:pt x="3461" y="20859"/>
                    <a:pt x="4982" y="19239"/>
                  </a:cubicBezTo>
                  <a:cubicBezTo>
                    <a:pt x="6503" y="17619"/>
                    <a:pt x="8024" y="14019"/>
                    <a:pt x="8937" y="10959"/>
                  </a:cubicBezTo>
                  <a:cubicBezTo>
                    <a:pt x="9849" y="7899"/>
                    <a:pt x="10154" y="5379"/>
                    <a:pt x="10610" y="5379"/>
                  </a:cubicBezTo>
                  <a:cubicBezTo>
                    <a:pt x="11066" y="5379"/>
                    <a:pt x="11675" y="7899"/>
                    <a:pt x="13500" y="10419"/>
                  </a:cubicBezTo>
                  <a:cubicBezTo>
                    <a:pt x="15325" y="12939"/>
                    <a:pt x="18368" y="15459"/>
                    <a:pt x="21410" y="17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435100" y="5581650"/>
              <a:ext cx="508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581150" y="5276850"/>
              <a:ext cx="79631" cy="28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61" fill="norm" stroke="1" extrusionOk="0">
                  <a:moveTo>
                    <a:pt x="8526" y="0"/>
                  </a:moveTo>
                  <a:cubicBezTo>
                    <a:pt x="7389" y="4800"/>
                    <a:pt x="6253" y="9600"/>
                    <a:pt x="5684" y="12400"/>
                  </a:cubicBezTo>
                  <a:cubicBezTo>
                    <a:pt x="5116" y="15200"/>
                    <a:pt x="5116" y="16000"/>
                    <a:pt x="4832" y="16880"/>
                  </a:cubicBezTo>
                  <a:cubicBezTo>
                    <a:pt x="4547" y="17760"/>
                    <a:pt x="3979" y="18720"/>
                    <a:pt x="3411" y="18800"/>
                  </a:cubicBezTo>
                  <a:cubicBezTo>
                    <a:pt x="2842" y="18880"/>
                    <a:pt x="2274" y="18080"/>
                    <a:pt x="2558" y="17120"/>
                  </a:cubicBezTo>
                  <a:cubicBezTo>
                    <a:pt x="2842" y="16160"/>
                    <a:pt x="3979" y="15040"/>
                    <a:pt x="5400" y="14080"/>
                  </a:cubicBezTo>
                  <a:cubicBezTo>
                    <a:pt x="6821" y="13120"/>
                    <a:pt x="8526" y="12320"/>
                    <a:pt x="10800" y="12080"/>
                  </a:cubicBezTo>
                  <a:cubicBezTo>
                    <a:pt x="13074" y="11840"/>
                    <a:pt x="15916" y="12160"/>
                    <a:pt x="17905" y="12960"/>
                  </a:cubicBezTo>
                  <a:cubicBezTo>
                    <a:pt x="19895" y="13760"/>
                    <a:pt x="21032" y="15040"/>
                    <a:pt x="21316" y="16240"/>
                  </a:cubicBezTo>
                  <a:cubicBezTo>
                    <a:pt x="21600" y="17440"/>
                    <a:pt x="21032" y="18560"/>
                    <a:pt x="19042" y="19440"/>
                  </a:cubicBezTo>
                  <a:cubicBezTo>
                    <a:pt x="17053" y="20320"/>
                    <a:pt x="13642" y="20960"/>
                    <a:pt x="10516" y="21280"/>
                  </a:cubicBezTo>
                  <a:cubicBezTo>
                    <a:pt x="7389" y="21600"/>
                    <a:pt x="4547" y="21600"/>
                    <a:pt x="2842" y="20400"/>
                  </a:cubicBezTo>
                  <a:cubicBezTo>
                    <a:pt x="1137" y="19200"/>
                    <a:pt x="568" y="16800"/>
                    <a:pt x="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657350" y="5270500"/>
              <a:ext cx="109082" cy="30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1" fill="norm" stroke="1" extrusionOk="0">
                  <a:moveTo>
                    <a:pt x="8723" y="0"/>
                  </a:moveTo>
                  <a:cubicBezTo>
                    <a:pt x="11215" y="298"/>
                    <a:pt x="13708" y="596"/>
                    <a:pt x="16200" y="2383"/>
                  </a:cubicBezTo>
                  <a:cubicBezTo>
                    <a:pt x="18692" y="4171"/>
                    <a:pt x="21185" y="7448"/>
                    <a:pt x="21392" y="10428"/>
                  </a:cubicBezTo>
                  <a:cubicBezTo>
                    <a:pt x="21600" y="13407"/>
                    <a:pt x="19523" y="16088"/>
                    <a:pt x="16823" y="17950"/>
                  </a:cubicBezTo>
                  <a:cubicBezTo>
                    <a:pt x="14123" y="19812"/>
                    <a:pt x="10800" y="20855"/>
                    <a:pt x="7892" y="21228"/>
                  </a:cubicBezTo>
                  <a:cubicBezTo>
                    <a:pt x="4985" y="21600"/>
                    <a:pt x="2492" y="21302"/>
                    <a:pt x="0" y="21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003631" y="5297893"/>
              <a:ext cx="187119" cy="31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76" fill="norm" stroke="1" extrusionOk="0">
                  <a:moveTo>
                    <a:pt x="3253" y="8072"/>
                  </a:moveTo>
                  <a:cubicBezTo>
                    <a:pt x="3253" y="11096"/>
                    <a:pt x="3253" y="14120"/>
                    <a:pt x="3253" y="16064"/>
                  </a:cubicBezTo>
                  <a:cubicBezTo>
                    <a:pt x="3253" y="18008"/>
                    <a:pt x="3253" y="18872"/>
                    <a:pt x="3010" y="19664"/>
                  </a:cubicBezTo>
                  <a:cubicBezTo>
                    <a:pt x="2767" y="20456"/>
                    <a:pt x="2282" y="21176"/>
                    <a:pt x="1797" y="21176"/>
                  </a:cubicBezTo>
                  <a:cubicBezTo>
                    <a:pt x="1311" y="21176"/>
                    <a:pt x="826" y="20456"/>
                    <a:pt x="462" y="17720"/>
                  </a:cubicBezTo>
                  <a:cubicBezTo>
                    <a:pt x="98" y="14984"/>
                    <a:pt x="-145" y="10232"/>
                    <a:pt x="98" y="7064"/>
                  </a:cubicBezTo>
                  <a:cubicBezTo>
                    <a:pt x="340" y="3896"/>
                    <a:pt x="1068" y="2312"/>
                    <a:pt x="2646" y="1232"/>
                  </a:cubicBezTo>
                  <a:cubicBezTo>
                    <a:pt x="4224" y="152"/>
                    <a:pt x="6651" y="-424"/>
                    <a:pt x="9199" y="368"/>
                  </a:cubicBezTo>
                  <a:cubicBezTo>
                    <a:pt x="11747" y="1160"/>
                    <a:pt x="14417" y="3320"/>
                    <a:pt x="15752" y="5984"/>
                  </a:cubicBezTo>
                  <a:cubicBezTo>
                    <a:pt x="17086" y="8648"/>
                    <a:pt x="17086" y="11816"/>
                    <a:pt x="16844" y="13760"/>
                  </a:cubicBezTo>
                  <a:cubicBezTo>
                    <a:pt x="16601" y="15704"/>
                    <a:pt x="16116" y="16424"/>
                    <a:pt x="16358" y="16424"/>
                  </a:cubicBezTo>
                  <a:cubicBezTo>
                    <a:pt x="16601" y="16424"/>
                    <a:pt x="17572" y="15704"/>
                    <a:pt x="18543" y="14984"/>
                  </a:cubicBezTo>
                  <a:cubicBezTo>
                    <a:pt x="19513" y="14264"/>
                    <a:pt x="20484" y="13544"/>
                    <a:pt x="21455" y="12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2317749" y="5283200"/>
              <a:ext cx="1270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2880"/>
                    <a:pt x="6480" y="5760"/>
                    <a:pt x="10080" y="9360"/>
                  </a:cubicBezTo>
                  <a:cubicBezTo>
                    <a:pt x="13680" y="12960"/>
                    <a:pt x="1764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388522" y="5308600"/>
              <a:ext cx="107028" cy="2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88" fill="norm" stroke="1" extrusionOk="0">
                  <a:moveTo>
                    <a:pt x="21004" y="0"/>
                  </a:moveTo>
                  <a:cubicBezTo>
                    <a:pt x="18096" y="2721"/>
                    <a:pt x="15189" y="5443"/>
                    <a:pt x="11866" y="8759"/>
                  </a:cubicBezTo>
                  <a:cubicBezTo>
                    <a:pt x="8542" y="12076"/>
                    <a:pt x="4804" y="15987"/>
                    <a:pt x="2519" y="18369"/>
                  </a:cubicBezTo>
                  <a:cubicBezTo>
                    <a:pt x="235" y="20750"/>
                    <a:pt x="-596" y="21600"/>
                    <a:pt x="442" y="21345"/>
                  </a:cubicBezTo>
                  <a:cubicBezTo>
                    <a:pt x="1481" y="21090"/>
                    <a:pt x="4389" y="19729"/>
                    <a:pt x="7296" y="18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590800" y="5359400"/>
              <a:ext cx="133350" cy="17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16457" y="1543"/>
                  </a:moveTo>
                  <a:cubicBezTo>
                    <a:pt x="14400" y="771"/>
                    <a:pt x="12343" y="0"/>
                    <a:pt x="10629" y="0"/>
                  </a:cubicBezTo>
                  <a:cubicBezTo>
                    <a:pt x="8914" y="0"/>
                    <a:pt x="7543" y="771"/>
                    <a:pt x="5314" y="3086"/>
                  </a:cubicBezTo>
                  <a:cubicBezTo>
                    <a:pt x="3086" y="5400"/>
                    <a:pt x="0" y="9257"/>
                    <a:pt x="0" y="12857"/>
                  </a:cubicBezTo>
                  <a:cubicBezTo>
                    <a:pt x="0" y="16457"/>
                    <a:pt x="3086" y="19800"/>
                    <a:pt x="7200" y="20700"/>
                  </a:cubicBezTo>
                  <a:cubicBezTo>
                    <a:pt x="11314" y="21600"/>
                    <a:pt x="16457" y="20057"/>
                    <a:pt x="2160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584450" y="5422900"/>
              <a:ext cx="146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807646" y="5259926"/>
              <a:ext cx="138755" cy="25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92" fill="norm" stroke="1" extrusionOk="0">
                  <a:moveTo>
                    <a:pt x="21454" y="2478"/>
                  </a:moveTo>
                  <a:cubicBezTo>
                    <a:pt x="21127" y="1592"/>
                    <a:pt x="20799" y="707"/>
                    <a:pt x="19654" y="265"/>
                  </a:cubicBezTo>
                  <a:cubicBezTo>
                    <a:pt x="18509" y="-178"/>
                    <a:pt x="16545" y="-178"/>
                    <a:pt x="13599" y="1150"/>
                  </a:cubicBezTo>
                  <a:cubicBezTo>
                    <a:pt x="10654" y="2478"/>
                    <a:pt x="6727" y="5133"/>
                    <a:pt x="4109" y="8409"/>
                  </a:cubicBezTo>
                  <a:cubicBezTo>
                    <a:pt x="1490" y="11684"/>
                    <a:pt x="181" y="15579"/>
                    <a:pt x="18" y="17881"/>
                  </a:cubicBezTo>
                  <a:cubicBezTo>
                    <a:pt x="-146" y="20183"/>
                    <a:pt x="836" y="20891"/>
                    <a:pt x="3454" y="21156"/>
                  </a:cubicBezTo>
                  <a:cubicBezTo>
                    <a:pt x="6072" y="21422"/>
                    <a:pt x="10327" y="21245"/>
                    <a:pt x="14581" y="21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2973446" y="5299506"/>
              <a:ext cx="106304" cy="17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215" fill="norm" stroke="1" extrusionOk="0">
                  <a:moveTo>
                    <a:pt x="20862" y="1854"/>
                  </a:moveTo>
                  <a:cubicBezTo>
                    <a:pt x="19200" y="1092"/>
                    <a:pt x="17539" y="329"/>
                    <a:pt x="15670" y="75"/>
                  </a:cubicBezTo>
                  <a:cubicBezTo>
                    <a:pt x="13800" y="-179"/>
                    <a:pt x="11724" y="75"/>
                    <a:pt x="8816" y="2997"/>
                  </a:cubicBezTo>
                  <a:cubicBezTo>
                    <a:pt x="5908" y="5920"/>
                    <a:pt x="2170" y="11510"/>
                    <a:pt x="716" y="14941"/>
                  </a:cubicBezTo>
                  <a:cubicBezTo>
                    <a:pt x="-738" y="18372"/>
                    <a:pt x="93" y="19642"/>
                    <a:pt x="2585" y="20405"/>
                  </a:cubicBezTo>
                  <a:cubicBezTo>
                    <a:pt x="5077" y="21167"/>
                    <a:pt x="9231" y="21421"/>
                    <a:pt x="12554" y="21040"/>
                  </a:cubicBezTo>
                  <a:cubicBezTo>
                    <a:pt x="15877" y="20659"/>
                    <a:pt x="18370" y="19642"/>
                    <a:pt x="20862" y="18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086099" y="5480050"/>
              <a:ext cx="444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201024" y="5193170"/>
              <a:ext cx="183526" cy="31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13" fill="norm" stroke="1" extrusionOk="0">
                  <a:moveTo>
                    <a:pt x="13334" y="17357"/>
                  </a:moveTo>
                  <a:cubicBezTo>
                    <a:pt x="13086" y="16637"/>
                    <a:pt x="12837" y="15917"/>
                    <a:pt x="11472" y="15197"/>
                  </a:cubicBezTo>
                  <a:cubicBezTo>
                    <a:pt x="10106" y="14477"/>
                    <a:pt x="7624" y="13757"/>
                    <a:pt x="5637" y="13973"/>
                  </a:cubicBezTo>
                  <a:cubicBezTo>
                    <a:pt x="3651" y="14189"/>
                    <a:pt x="2161" y="15341"/>
                    <a:pt x="1293" y="16277"/>
                  </a:cubicBezTo>
                  <a:cubicBezTo>
                    <a:pt x="424" y="17213"/>
                    <a:pt x="175" y="17933"/>
                    <a:pt x="51" y="18797"/>
                  </a:cubicBezTo>
                  <a:cubicBezTo>
                    <a:pt x="-73" y="19661"/>
                    <a:pt x="-73" y="20669"/>
                    <a:pt x="1293" y="21101"/>
                  </a:cubicBezTo>
                  <a:cubicBezTo>
                    <a:pt x="2658" y="21533"/>
                    <a:pt x="5389" y="21389"/>
                    <a:pt x="7996" y="19877"/>
                  </a:cubicBezTo>
                  <a:cubicBezTo>
                    <a:pt x="10603" y="18365"/>
                    <a:pt x="13086" y="15485"/>
                    <a:pt x="14699" y="12245"/>
                  </a:cubicBezTo>
                  <a:cubicBezTo>
                    <a:pt x="16313" y="9005"/>
                    <a:pt x="17058" y="5405"/>
                    <a:pt x="17306" y="3173"/>
                  </a:cubicBezTo>
                  <a:cubicBezTo>
                    <a:pt x="17555" y="941"/>
                    <a:pt x="17306" y="77"/>
                    <a:pt x="16686" y="5"/>
                  </a:cubicBezTo>
                  <a:cubicBezTo>
                    <a:pt x="16065" y="-67"/>
                    <a:pt x="15072" y="653"/>
                    <a:pt x="14327" y="2669"/>
                  </a:cubicBezTo>
                  <a:cubicBezTo>
                    <a:pt x="13582" y="4685"/>
                    <a:pt x="13086" y="7997"/>
                    <a:pt x="13210" y="10517"/>
                  </a:cubicBezTo>
                  <a:cubicBezTo>
                    <a:pt x="13334" y="13037"/>
                    <a:pt x="14079" y="14765"/>
                    <a:pt x="14948" y="16061"/>
                  </a:cubicBezTo>
                  <a:cubicBezTo>
                    <a:pt x="15817" y="17357"/>
                    <a:pt x="16810" y="18221"/>
                    <a:pt x="17927" y="18581"/>
                  </a:cubicBezTo>
                  <a:cubicBezTo>
                    <a:pt x="19044" y="18941"/>
                    <a:pt x="20286" y="18797"/>
                    <a:pt x="21527" y="18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403600" y="5181600"/>
              <a:ext cx="46342" cy="32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325" fill="norm" stroke="1" extrusionOk="0">
                  <a:moveTo>
                    <a:pt x="2817" y="0"/>
                  </a:moveTo>
                  <a:cubicBezTo>
                    <a:pt x="9391" y="3484"/>
                    <a:pt x="15965" y="6968"/>
                    <a:pt x="18783" y="9894"/>
                  </a:cubicBezTo>
                  <a:cubicBezTo>
                    <a:pt x="21600" y="12821"/>
                    <a:pt x="20661" y="15190"/>
                    <a:pt x="18783" y="16862"/>
                  </a:cubicBezTo>
                  <a:cubicBezTo>
                    <a:pt x="16904" y="18534"/>
                    <a:pt x="14087" y="19510"/>
                    <a:pt x="10800" y="20276"/>
                  </a:cubicBezTo>
                  <a:cubicBezTo>
                    <a:pt x="7513" y="21043"/>
                    <a:pt x="3757" y="21600"/>
                    <a:pt x="1878" y="21182"/>
                  </a:cubicBezTo>
                  <a:cubicBezTo>
                    <a:pt x="0" y="20764"/>
                    <a:pt x="0" y="19370"/>
                    <a:pt x="0" y="17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454400" y="5105400"/>
              <a:ext cx="103332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9072" y="0"/>
                  </a:moveTo>
                  <a:cubicBezTo>
                    <a:pt x="12096" y="789"/>
                    <a:pt x="15120" y="1578"/>
                    <a:pt x="17496" y="3353"/>
                  </a:cubicBezTo>
                  <a:cubicBezTo>
                    <a:pt x="19872" y="5129"/>
                    <a:pt x="21600" y="7890"/>
                    <a:pt x="20952" y="10751"/>
                  </a:cubicBezTo>
                  <a:cubicBezTo>
                    <a:pt x="20304" y="13611"/>
                    <a:pt x="17280" y="16570"/>
                    <a:pt x="13392" y="18395"/>
                  </a:cubicBezTo>
                  <a:cubicBezTo>
                    <a:pt x="9504" y="20219"/>
                    <a:pt x="4752" y="209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9050" y="6353672"/>
              <a:ext cx="1524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700" y="521"/>
                    <a:pt x="11400" y="-1443"/>
                    <a:pt x="15000" y="1502"/>
                  </a:cubicBezTo>
                  <a:cubicBezTo>
                    <a:pt x="18600" y="4448"/>
                    <a:pt x="20100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0" y="6483349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367746" y="6187169"/>
              <a:ext cx="125438" cy="62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35" fill="norm" stroke="1" extrusionOk="0">
                  <a:moveTo>
                    <a:pt x="19214" y="2096"/>
                  </a:moveTo>
                  <a:cubicBezTo>
                    <a:pt x="19568" y="1734"/>
                    <a:pt x="19922" y="1372"/>
                    <a:pt x="20099" y="1009"/>
                  </a:cubicBezTo>
                  <a:cubicBezTo>
                    <a:pt x="20276" y="647"/>
                    <a:pt x="20276" y="284"/>
                    <a:pt x="18505" y="103"/>
                  </a:cubicBezTo>
                  <a:cubicBezTo>
                    <a:pt x="16735" y="-78"/>
                    <a:pt x="13194" y="-78"/>
                    <a:pt x="9653" y="574"/>
                  </a:cubicBezTo>
                  <a:cubicBezTo>
                    <a:pt x="6112" y="1227"/>
                    <a:pt x="2571" y="2531"/>
                    <a:pt x="977" y="4235"/>
                  </a:cubicBezTo>
                  <a:cubicBezTo>
                    <a:pt x="-616" y="5938"/>
                    <a:pt x="-262" y="8040"/>
                    <a:pt x="2040" y="9888"/>
                  </a:cubicBezTo>
                  <a:cubicBezTo>
                    <a:pt x="4341" y="11737"/>
                    <a:pt x="8591" y="13331"/>
                    <a:pt x="11954" y="14781"/>
                  </a:cubicBezTo>
                  <a:cubicBezTo>
                    <a:pt x="15318" y="16231"/>
                    <a:pt x="17797" y="17535"/>
                    <a:pt x="19214" y="18405"/>
                  </a:cubicBezTo>
                  <a:cubicBezTo>
                    <a:pt x="20630" y="19275"/>
                    <a:pt x="20984" y="19710"/>
                    <a:pt x="20984" y="20109"/>
                  </a:cubicBezTo>
                  <a:cubicBezTo>
                    <a:pt x="20984" y="20507"/>
                    <a:pt x="20630" y="20870"/>
                    <a:pt x="19036" y="21123"/>
                  </a:cubicBezTo>
                  <a:cubicBezTo>
                    <a:pt x="17443" y="21377"/>
                    <a:pt x="14610" y="21522"/>
                    <a:pt x="12309" y="21377"/>
                  </a:cubicBezTo>
                  <a:cubicBezTo>
                    <a:pt x="10007" y="21232"/>
                    <a:pt x="8236" y="20797"/>
                    <a:pt x="6466" y="20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53882" y="6994160"/>
              <a:ext cx="179518" cy="14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0940" fill="norm" stroke="1" extrusionOk="0">
                  <a:moveTo>
                    <a:pt x="9999" y="10854"/>
                  </a:moveTo>
                  <a:cubicBezTo>
                    <a:pt x="9999" y="9288"/>
                    <a:pt x="9999" y="7723"/>
                    <a:pt x="9748" y="5845"/>
                  </a:cubicBezTo>
                  <a:cubicBezTo>
                    <a:pt x="9496" y="3967"/>
                    <a:pt x="8994" y="1775"/>
                    <a:pt x="8115" y="680"/>
                  </a:cubicBezTo>
                  <a:cubicBezTo>
                    <a:pt x="7236" y="-416"/>
                    <a:pt x="5980" y="-416"/>
                    <a:pt x="4473" y="2401"/>
                  </a:cubicBezTo>
                  <a:cubicBezTo>
                    <a:pt x="2966" y="5219"/>
                    <a:pt x="1208" y="10854"/>
                    <a:pt x="454" y="14454"/>
                  </a:cubicBezTo>
                  <a:cubicBezTo>
                    <a:pt x="-299" y="18054"/>
                    <a:pt x="-48" y="19619"/>
                    <a:pt x="706" y="20401"/>
                  </a:cubicBezTo>
                  <a:cubicBezTo>
                    <a:pt x="1459" y="21184"/>
                    <a:pt x="2715" y="21184"/>
                    <a:pt x="4222" y="19932"/>
                  </a:cubicBezTo>
                  <a:cubicBezTo>
                    <a:pt x="5729" y="18680"/>
                    <a:pt x="7487" y="16175"/>
                    <a:pt x="8868" y="13827"/>
                  </a:cubicBezTo>
                  <a:cubicBezTo>
                    <a:pt x="10250" y="11480"/>
                    <a:pt x="11254" y="9288"/>
                    <a:pt x="11882" y="9288"/>
                  </a:cubicBezTo>
                  <a:cubicBezTo>
                    <a:pt x="12510" y="9288"/>
                    <a:pt x="12761" y="11480"/>
                    <a:pt x="14268" y="13671"/>
                  </a:cubicBezTo>
                  <a:cubicBezTo>
                    <a:pt x="15775" y="15862"/>
                    <a:pt x="18538" y="18054"/>
                    <a:pt x="21301" y="20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26936" y="5924550"/>
              <a:ext cx="111215" cy="2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1" fill="norm" stroke="1" extrusionOk="0">
                  <a:moveTo>
                    <a:pt x="5519" y="0"/>
                  </a:moveTo>
                  <a:cubicBezTo>
                    <a:pt x="5519" y="4713"/>
                    <a:pt x="5519" y="9425"/>
                    <a:pt x="5722" y="12273"/>
                  </a:cubicBezTo>
                  <a:cubicBezTo>
                    <a:pt x="5926" y="15120"/>
                    <a:pt x="6334" y="16102"/>
                    <a:pt x="6538" y="17182"/>
                  </a:cubicBezTo>
                  <a:cubicBezTo>
                    <a:pt x="6741" y="18262"/>
                    <a:pt x="6741" y="19440"/>
                    <a:pt x="6945" y="19440"/>
                  </a:cubicBezTo>
                  <a:cubicBezTo>
                    <a:pt x="7149" y="19440"/>
                    <a:pt x="7556" y="18262"/>
                    <a:pt x="8371" y="16593"/>
                  </a:cubicBezTo>
                  <a:cubicBezTo>
                    <a:pt x="9187" y="14924"/>
                    <a:pt x="10409" y="12764"/>
                    <a:pt x="11632" y="11291"/>
                  </a:cubicBezTo>
                  <a:cubicBezTo>
                    <a:pt x="12855" y="9818"/>
                    <a:pt x="14077" y="9033"/>
                    <a:pt x="15300" y="9033"/>
                  </a:cubicBezTo>
                  <a:cubicBezTo>
                    <a:pt x="16522" y="9033"/>
                    <a:pt x="17745" y="9818"/>
                    <a:pt x="18968" y="11684"/>
                  </a:cubicBezTo>
                  <a:cubicBezTo>
                    <a:pt x="20190" y="13549"/>
                    <a:pt x="21413" y="16495"/>
                    <a:pt x="21413" y="18360"/>
                  </a:cubicBezTo>
                  <a:cubicBezTo>
                    <a:pt x="21413" y="20225"/>
                    <a:pt x="20190" y="21011"/>
                    <a:pt x="16930" y="21305"/>
                  </a:cubicBezTo>
                  <a:cubicBezTo>
                    <a:pt x="13670" y="21600"/>
                    <a:pt x="8371" y="21404"/>
                    <a:pt x="4907" y="20815"/>
                  </a:cubicBezTo>
                  <a:cubicBezTo>
                    <a:pt x="1443" y="20225"/>
                    <a:pt x="-187" y="19244"/>
                    <a:pt x="17" y="18164"/>
                  </a:cubicBezTo>
                  <a:cubicBezTo>
                    <a:pt x="221" y="17084"/>
                    <a:pt x="2258" y="15905"/>
                    <a:pt x="4296" y="14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822572" y="6136873"/>
              <a:ext cx="79129" cy="67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52" fill="norm" stroke="1" extrusionOk="0">
                  <a:moveTo>
                    <a:pt x="17838" y="2921"/>
                  </a:moveTo>
                  <a:cubicBezTo>
                    <a:pt x="19544" y="2654"/>
                    <a:pt x="21249" y="2386"/>
                    <a:pt x="21249" y="1885"/>
                  </a:cubicBezTo>
                  <a:cubicBezTo>
                    <a:pt x="21249" y="1383"/>
                    <a:pt x="19544" y="648"/>
                    <a:pt x="16986" y="280"/>
                  </a:cubicBezTo>
                  <a:cubicBezTo>
                    <a:pt x="14428" y="-88"/>
                    <a:pt x="11017" y="-88"/>
                    <a:pt x="8175" y="246"/>
                  </a:cubicBezTo>
                  <a:cubicBezTo>
                    <a:pt x="5333" y="581"/>
                    <a:pt x="3060" y="1249"/>
                    <a:pt x="1638" y="2520"/>
                  </a:cubicBezTo>
                  <a:cubicBezTo>
                    <a:pt x="217" y="3791"/>
                    <a:pt x="-351" y="5663"/>
                    <a:pt x="217" y="7703"/>
                  </a:cubicBezTo>
                  <a:cubicBezTo>
                    <a:pt x="786" y="9742"/>
                    <a:pt x="2491" y="11949"/>
                    <a:pt x="5049" y="13955"/>
                  </a:cubicBezTo>
                  <a:cubicBezTo>
                    <a:pt x="7607" y="15962"/>
                    <a:pt x="11017" y="17767"/>
                    <a:pt x="13291" y="18837"/>
                  </a:cubicBezTo>
                  <a:cubicBezTo>
                    <a:pt x="15565" y="19907"/>
                    <a:pt x="16702" y="20241"/>
                    <a:pt x="17270" y="20576"/>
                  </a:cubicBezTo>
                  <a:cubicBezTo>
                    <a:pt x="17838" y="20910"/>
                    <a:pt x="17838" y="21245"/>
                    <a:pt x="16417" y="21378"/>
                  </a:cubicBezTo>
                  <a:cubicBezTo>
                    <a:pt x="14996" y="21512"/>
                    <a:pt x="12154" y="21445"/>
                    <a:pt x="9312" y="21311"/>
                  </a:cubicBezTo>
                  <a:cubicBezTo>
                    <a:pt x="6470" y="21178"/>
                    <a:pt x="3628" y="20977"/>
                    <a:pt x="786" y="20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842668" y="6954192"/>
              <a:ext cx="154283" cy="121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968" fill="norm" stroke="1" extrusionOk="0">
                  <a:moveTo>
                    <a:pt x="11644" y="2034"/>
                  </a:moveTo>
                  <a:cubicBezTo>
                    <a:pt x="10476" y="935"/>
                    <a:pt x="9308" y="-163"/>
                    <a:pt x="8141" y="20"/>
                  </a:cubicBezTo>
                  <a:cubicBezTo>
                    <a:pt x="6973" y="203"/>
                    <a:pt x="5806" y="1668"/>
                    <a:pt x="4346" y="4413"/>
                  </a:cubicBezTo>
                  <a:cubicBezTo>
                    <a:pt x="2887" y="7159"/>
                    <a:pt x="1135" y="11186"/>
                    <a:pt x="406" y="14115"/>
                  </a:cubicBezTo>
                  <a:cubicBezTo>
                    <a:pt x="-324" y="17044"/>
                    <a:pt x="-32" y="18874"/>
                    <a:pt x="990" y="19973"/>
                  </a:cubicBezTo>
                  <a:cubicBezTo>
                    <a:pt x="2011" y="21071"/>
                    <a:pt x="3762" y="21437"/>
                    <a:pt x="7265" y="20156"/>
                  </a:cubicBezTo>
                  <a:cubicBezTo>
                    <a:pt x="10768" y="18874"/>
                    <a:pt x="16022" y="15945"/>
                    <a:pt x="21276" y="13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88343" y="5789521"/>
              <a:ext cx="138757" cy="35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49" fill="norm" stroke="1" extrusionOk="0">
                  <a:moveTo>
                    <a:pt x="11636" y="13138"/>
                  </a:moveTo>
                  <a:cubicBezTo>
                    <a:pt x="10327" y="12755"/>
                    <a:pt x="9018" y="12371"/>
                    <a:pt x="7545" y="12308"/>
                  </a:cubicBezTo>
                  <a:cubicBezTo>
                    <a:pt x="6072" y="12244"/>
                    <a:pt x="4436" y="12499"/>
                    <a:pt x="2963" y="13458"/>
                  </a:cubicBezTo>
                  <a:cubicBezTo>
                    <a:pt x="1490" y="14416"/>
                    <a:pt x="181" y="16078"/>
                    <a:pt x="18" y="17484"/>
                  </a:cubicBezTo>
                  <a:cubicBezTo>
                    <a:pt x="-146" y="18890"/>
                    <a:pt x="836" y="20040"/>
                    <a:pt x="2309" y="20679"/>
                  </a:cubicBezTo>
                  <a:cubicBezTo>
                    <a:pt x="3781" y="21318"/>
                    <a:pt x="5745" y="21446"/>
                    <a:pt x="8199" y="20168"/>
                  </a:cubicBezTo>
                  <a:cubicBezTo>
                    <a:pt x="10654" y="18890"/>
                    <a:pt x="13599" y="16206"/>
                    <a:pt x="15399" y="12947"/>
                  </a:cubicBezTo>
                  <a:cubicBezTo>
                    <a:pt x="17199" y="9687"/>
                    <a:pt x="17854" y="5853"/>
                    <a:pt x="17854" y="3489"/>
                  </a:cubicBezTo>
                  <a:cubicBezTo>
                    <a:pt x="17854" y="1124"/>
                    <a:pt x="17199" y="229"/>
                    <a:pt x="16381" y="38"/>
                  </a:cubicBezTo>
                  <a:cubicBezTo>
                    <a:pt x="15563" y="-154"/>
                    <a:pt x="14581" y="357"/>
                    <a:pt x="13927" y="2338"/>
                  </a:cubicBezTo>
                  <a:cubicBezTo>
                    <a:pt x="13272" y="4319"/>
                    <a:pt x="12945" y="7770"/>
                    <a:pt x="14254" y="10966"/>
                  </a:cubicBezTo>
                  <a:cubicBezTo>
                    <a:pt x="15563" y="14161"/>
                    <a:pt x="18509" y="17100"/>
                    <a:pt x="21454" y="20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096697" y="6221913"/>
              <a:ext cx="90754" cy="45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51" fill="norm" stroke="1" extrusionOk="0">
                  <a:moveTo>
                    <a:pt x="21048" y="3669"/>
                  </a:moveTo>
                  <a:cubicBezTo>
                    <a:pt x="21048" y="3166"/>
                    <a:pt x="21048" y="2664"/>
                    <a:pt x="20557" y="2011"/>
                  </a:cubicBezTo>
                  <a:cubicBezTo>
                    <a:pt x="20066" y="1358"/>
                    <a:pt x="19084" y="554"/>
                    <a:pt x="17366" y="203"/>
                  </a:cubicBezTo>
                  <a:cubicBezTo>
                    <a:pt x="15648" y="-149"/>
                    <a:pt x="13193" y="-49"/>
                    <a:pt x="10003" y="554"/>
                  </a:cubicBezTo>
                  <a:cubicBezTo>
                    <a:pt x="6812" y="1157"/>
                    <a:pt x="2884" y="2262"/>
                    <a:pt x="1166" y="4121"/>
                  </a:cubicBezTo>
                  <a:cubicBezTo>
                    <a:pt x="-552" y="5979"/>
                    <a:pt x="-61" y="8591"/>
                    <a:pt x="675" y="11605"/>
                  </a:cubicBezTo>
                  <a:cubicBezTo>
                    <a:pt x="1412" y="14619"/>
                    <a:pt x="2393" y="18035"/>
                    <a:pt x="3375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041400" y="6457950"/>
              <a:ext cx="1905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206500" y="6604000"/>
              <a:ext cx="1206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1800"/>
                    <a:pt x="6063" y="3600"/>
                    <a:pt x="9663" y="7200"/>
                  </a:cubicBezTo>
                  <a:cubicBezTo>
                    <a:pt x="13263" y="10800"/>
                    <a:pt x="17432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231899" y="6616699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358900" y="6718300"/>
              <a:ext cx="31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428750" y="6597650"/>
              <a:ext cx="698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473200" y="6610349"/>
              <a:ext cx="698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806"/>
                    <a:pt x="8509" y="11613"/>
                    <a:pt x="4909" y="15213"/>
                  </a:cubicBezTo>
                  <a:cubicBezTo>
                    <a:pt x="1309" y="18813"/>
                    <a:pt x="655" y="202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618730" y="6280766"/>
              <a:ext cx="91865" cy="31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249" fill="norm" stroke="1" extrusionOk="0">
                  <a:moveTo>
                    <a:pt x="20278" y="2118"/>
                  </a:moveTo>
                  <a:cubicBezTo>
                    <a:pt x="20758" y="1254"/>
                    <a:pt x="21238" y="390"/>
                    <a:pt x="20278" y="102"/>
                  </a:cubicBezTo>
                  <a:cubicBezTo>
                    <a:pt x="19318" y="-186"/>
                    <a:pt x="16918" y="102"/>
                    <a:pt x="14038" y="1398"/>
                  </a:cubicBezTo>
                  <a:cubicBezTo>
                    <a:pt x="11158" y="2694"/>
                    <a:pt x="7798" y="4998"/>
                    <a:pt x="5158" y="7806"/>
                  </a:cubicBezTo>
                  <a:cubicBezTo>
                    <a:pt x="2518" y="10614"/>
                    <a:pt x="598" y="13926"/>
                    <a:pt x="118" y="16302"/>
                  </a:cubicBezTo>
                  <a:cubicBezTo>
                    <a:pt x="-362" y="18678"/>
                    <a:pt x="598" y="20118"/>
                    <a:pt x="3478" y="20766"/>
                  </a:cubicBezTo>
                  <a:cubicBezTo>
                    <a:pt x="6358" y="21414"/>
                    <a:pt x="11158" y="21270"/>
                    <a:pt x="15958" y="21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729530" y="6376342"/>
              <a:ext cx="111971" cy="19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84" fill="norm" stroke="1" extrusionOk="0">
                  <a:moveTo>
                    <a:pt x="1960" y="7015"/>
                  </a:moveTo>
                  <a:cubicBezTo>
                    <a:pt x="760" y="5353"/>
                    <a:pt x="-440" y="3692"/>
                    <a:pt x="160" y="2861"/>
                  </a:cubicBezTo>
                  <a:cubicBezTo>
                    <a:pt x="760" y="2030"/>
                    <a:pt x="3160" y="2030"/>
                    <a:pt x="5560" y="3217"/>
                  </a:cubicBezTo>
                  <a:cubicBezTo>
                    <a:pt x="7960" y="4404"/>
                    <a:pt x="10360" y="6778"/>
                    <a:pt x="11160" y="9507"/>
                  </a:cubicBezTo>
                  <a:cubicBezTo>
                    <a:pt x="11960" y="12237"/>
                    <a:pt x="11160" y="15323"/>
                    <a:pt x="9560" y="17578"/>
                  </a:cubicBezTo>
                  <a:cubicBezTo>
                    <a:pt x="7960" y="19832"/>
                    <a:pt x="5560" y="21257"/>
                    <a:pt x="4160" y="21375"/>
                  </a:cubicBezTo>
                  <a:cubicBezTo>
                    <a:pt x="2760" y="21494"/>
                    <a:pt x="2360" y="20307"/>
                    <a:pt x="3360" y="17221"/>
                  </a:cubicBezTo>
                  <a:cubicBezTo>
                    <a:pt x="4360" y="14136"/>
                    <a:pt x="6760" y="9151"/>
                    <a:pt x="8760" y="6184"/>
                  </a:cubicBezTo>
                  <a:cubicBezTo>
                    <a:pt x="10760" y="3217"/>
                    <a:pt x="12360" y="2268"/>
                    <a:pt x="13960" y="1437"/>
                  </a:cubicBezTo>
                  <a:cubicBezTo>
                    <a:pt x="15560" y="606"/>
                    <a:pt x="17160" y="-106"/>
                    <a:pt x="18560" y="13"/>
                  </a:cubicBezTo>
                  <a:cubicBezTo>
                    <a:pt x="19960" y="131"/>
                    <a:pt x="21160" y="1081"/>
                    <a:pt x="21160" y="2742"/>
                  </a:cubicBezTo>
                  <a:cubicBezTo>
                    <a:pt x="21160" y="4404"/>
                    <a:pt x="19960" y="6778"/>
                    <a:pt x="19760" y="9389"/>
                  </a:cubicBezTo>
                  <a:cubicBezTo>
                    <a:pt x="19560" y="11999"/>
                    <a:pt x="20360" y="14848"/>
                    <a:pt x="21160" y="17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885950" y="6496050"/>
              <a:ext cx="190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969005" y="6362699"/>
              <a:ext cx="143957" cy="31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73" fill="norm" stroke="1" extrusionOk="0">
                  <a:moveTo>
                    <a:pt x="4621" y="0"/>
                  </a:moveTo>
                  <a:cubicBezTo>
                    <a:pt x="3055" y="1314"/>
                    <a:pt x="1490" y="2627"/>
                    <a:pt x="708" y="3649"/>
                  </a:cubicBezTo>
                  <a:cubicBezTo>
                    <a:pt x="-75" y="4670"/>
                    <a:pt x="-75" y="5400"/>
                    <a:pt x="82" y="6130"/>
                  </a:cubicBezTo>
                  <a:cubicBezTo>
                    <a:pt x="238" y="6859"/>
                    <a:pt x="551" y="7589"/>
                    <a:pt x="1490" y="8027"/>
                  </a:cubicBezTo>
                  <a:cubicBezTo>
                    <a:pt x="2429" y="8465"/>
                    <a:pt x="3995" y="8611"/>
                    <a:pt x="5560" y="8027"/>
                  </a:cubicBezTo>
                  <a:cubicBezTo>
                    <a:pt x="7125" y="7443"/>
                    <a:pt x="8690" y="6130"/>
                    <a:pt x="9629" y="4962"/>
                  </a:cubicBezTo>
                  <a:cubicBezTo>
                    <a:pt x="10568" y="3795"/>
                    <a:pt x="10882" y="2773"/>
                    <a:pt x="11195" y="2773"/>
                  </a:cubicBezTo>
                  <a:cubicBezTo>
                    <a:pt x="11508" y="2773"/>
                    <a:pt x="11821" y="3795"/>
                    <a:pt x="13542" y="6057"/>
                  </a:cubicBezTo>
                  <a:cubicBezTo>
                    <a:pt x="15264" y="8319"/>
                    <a:pt x="18395" y="11822"/>
                    <a:pt x="19960" y="14376"/>
                  </a:cubicBezTo>
                  <a:cubicBezTo>
                    <a:pt x="21525" y="16930"/>
                    <a:pt x="21525" y="18535"/>
                    <a:pt x="20899" y="19703"/>
                  </a:cubicBezTo>
                  <a:cubicBezTo>
                    <a:pt x="20273" y="20870"/>
                    <a:pt x="19021" y="21600"/>
                    <a:pt x="16673" y="21454"/>
                  </a:cubicBezTo>
                  <a:cubicBezTo>
                    <a:pt x="14325" y="21308"/>
                    <a:pt x="10882" y="20286"/>
                    <a:pt x="7438" y="19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120900" y="6267450"/>
              <a:ext cx="4256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3086" y="0"/>
                  </a:moveTo>
                  <a:cubicBezTo>
                    <a:pt x="11314" y="3840"/>
                    <a:pt x="19543" y="7680"/>
                    <a:pt x="20571" y="11200"/>
                  </a:cubicBezTo>
                  <a:cubicBezTo>
                    <a:pt x="21600" y="14720"/>
                    <a:pt x="15429" y="17920"/>
                    <a:pt x="10800" y="19600"/>
                  </a:cubicBezTo>
                  <a:cubicBezTo>
                    <a:pt x="6171" y="21280"/>
                    <a:pt x="3086" y="21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279650" y="65087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382148" y="6176433"/>
              <a:ext cx="255355" cy="55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30" fill="norm" stroke="1" extrusionOk="0">
                  <a:moveTo>
                    <a:pt x="10017" y="10014"/>
                  </a:moveTo>
                  <a:cubicBezTo>
                    <a:pt x="9840" y="9600"/>
                    <a:pt x="9663" y="9186"/>
                    <a:pt x="9220" y="8855"/>
                  </a:cubicBezTo>
                  <a:cubicBezTo>
                    <a:pt x="8777" y="8524"/>
                    <a:pt x="8069" y="8276"/>
                    <a:pt x="6653" y="8607"/>
                  </a:cubicBezTo>
                  <a:cubicBezTo>
                    <a:pt x="5236" y="8938"/>
                    <a:pt x="3112" y="9848"/>
                    <a:pt x="1873" y="10759"/>
                  </a:cubicBezTo>
                  <a:cubicBezTo>
                    <a:pt x="633" y="11669"/>
                    <a:pt x="279" y="12579"/>
                    <a:pt x="102" y="13241"/>
                  </a:cubicBezTo>
                  <a:cubicBezTo>
                    <a:pt x="-75" y="13903"/>
                    <a:pt x="-75" y="14317"/>
                    <a:pt x="545" y="14566"/>
                  </a:cubicBezTo>
                  <a:cubicBezTo>
                    <a:pt x="1164" y="14814"/>
                    <a:pt x="2404" y="14897"/>
                    <a:pt x="3820" y="14110"/>
                  </a:cubicBezTo>
                  <a:cubicBezTo>
                    <a:pt x="5236" y="13324"/>
                    <a:pt x="6830" y="11669"/>
                    <a:pt x="7892" y="9724"/>
                  </a:cubicBezTo>
                  <a:cubicBezTo>
                    <a:pt x="8955" y="7779"/>
                    <a:pt x="9486" y="5545"/>
                    <a:pt x="9751" y="4014"/>
                  </a:cubicBezTo>
                  <a:cubicBezTo>
                    <a:pt x="10017" y="2483"/>
                    <a:pt x="10017" y="1655"/>
                    <a:pt x="9840" y="1034"/>
                  </a:cubicBezTo>
                  <a:cubicBezTo>
                    <a:pt x="9663" y="414"/>
                    <a:pt x="9309" y="0"/>
                    <a:pt x="9043" y="0"/>
                  </a:cubicBezTo>
                  <a:cubicBezTo>
                    <a:pt x="8777" y="0"/>
                    <a:pt x="8600" y="414"/>
                    <a:pt x="8423" y="2234"/>
                  </a:cubicBezTo>
                  <a:cubicBezTo>
                    <a:pt x="8246" y="4055"/>
                    <a:pt x="8069" y="7283"/>
                    <a:pt x="7981" y="9352"/>
                  </a:cubicBezTo>
                  <a:cubicBezTo>
                    <a:pt x="7892" y="11421"/>
                    <a:pt x="7892" y="12331"/>
                    <a:pt x="8069" y="12993"/>
                  </a:cubicBezTo>
                  <a:cubicBezTo>
                    <a:pt x="8246" y="13655"/>
                    <a:pt x="8600" y="14069"/>
                    <a:pt x="9132" y="14152"/>
                  </a:cubicBezTo>
                  <a:cubicBezTo>
                    <a:pt x="9663" y="14234"/>
                    <a:pt x="10371" y="13986"/>
                    <a:pt x="10991" y="13283"/>
                  </a:cubicBezTo>
                  <a:cubicBezTo>
                    <a:pt x="11610" y="12579"/>
                    <a:pt x="12141" y="11421"/>
                    <a:pt x="12407" y="10552"/>
                  </a:cubicBezTo>
                  <a:cubicBezTo>
                    <a:pt x="12673" y="9683"/>
                    <a:pt x="12673" y="9103"/>
                    <a:pt x="12584" y="9021"/>
                  </a:cubicBezTo>
                  <a:cubicBezTo>
                    <a:pt x="12495" y="8938"/>
                    <a:pt x="12318" y="9352"/>
                    <a:pt x="12318" y="10179"/>
                  </a:cubicBezTo>
                  <a:cubicBezTo>
                    <a:pt x="12318" y="11007"/>
                    <a:pt x="12495" y="12248"/>
                    <a:pt x="12938" y="12993"/>
                  </a:cubicBezTo>
                  <a:cubicBezTo>
                    <a:pt x="13381" y="13738"/>
                    <a:pt x="14089" y="13986"/>
                    <a:pt x="14886" y="14110"/>
                  </a:cubicBezTo>
                  <a:cubicBezTo>
                    <a:pt x="15682" y="14234"/>
                    <a:pt x="16568" y="14234"/>
                    <a:pt x="17187" y="13986"/>
                  </a:cubicBezTo>
                  <a:cubicBezTo>
                    <a:pt x="17807" y="13738"/>
                    <a:pt x="18161" y="13241"/>
                    <a:pt x="18427" y="12621"/>
                  </a:cubicBezTo>
                  <a:cubicBezTo>
                    <a:pt x="18692" y="12000"/>
                    <a:pt x="18869" y="11255"/>
                    <a:pt x="18958" y="11131"/>
                  </a:cubicBezTo>
                  <a:cubicBezTo>
                    <a:pt x="19046" y="11007"/>
                    <a:pt x="19046" y="11503"/>
                    <a:pt x="19400" y="12621"/>
                  </a:cubicBezTo>
                  <a:cubicBezTo>
                    <a:pt x="19755" y="13738"/>
                    <a:pt x="20463" y="15476"/>
                    <a:pt x="20905" y="16883"/>
                  </a:cubicBezTo>
                  <a:cubicBezTo>
                    <a:pt x="21348" y="18290"/>
                    <a:pt x="21525" y="19366"/>
                    <a:pt x="21171" y="20152"/>
                  </a:cubicBezTo>
                  <a:cubicBezTo>
                    <a:pt x="20817" y="20938"/>
                    <a:pt x="19932" y="21434"/>
                    <a:pt x="18692" y="21517"/>
                  </a:cubicBezTo>
                  <a:cubicBezTo>
                    <a:pt x="17453" y="21600"/>
                    <a:pt x="15859" y="21269"/>
                    <a:pt x="14266" y="20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774950" y="65278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812510" y="6195483"/>
              <a:ext cx="343441" cy="37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96" fill="norm" stroke="1" extrusionOk="0">
                  <a:moveTo>
                    <a:pt x="5997" y="16139"/>
                  </a:moveTo>
                  <a:cubicBezTo>
                    <a:pt x="6129" y="15047"/>
                    <a:pt x="6262" y="13955"/>
                    <a:pt x="6129" y="13166"/>
                  </a:cubicBezTo>
                  <a:cubicBezTo>
                    <a:pt x="5997" y="12378"/>
                    <a:pt x="5599" y="11892"/>
                    <a:pt x="4738" y="11892"/>
                  </a:cubicBezTo>
                  <a:cubicBezTo>
                    <a:pt x="3876" y="11892"/>
                    <a:pt x="2551" y="12378"/>
                    <a:pt x="1624" y="13773"/>
                  </a:cubicBezTo>
                  <a:cubicBezTo>
                    <a:pt x="696" y="15169"/>
                    <a:pt x="166" y="17474"/>
                    <a:pt x="34" y="18930"/>
                  </a:cubicBezTo>
                  <a:cubicBezTo>
                    <a:pt x="-99" y="20387"/>
                    <a:pt x="166" y="20993"/>
                    <a:pt x="696" y="21297"/>
                  </a:cubicBezTo>
                  <a:cubicBezTo>
                    <a:pt x="1226" y="21600"/>
                    <a:pt x="2021" y="21600"/>
                    <a:pt x="2816" y="20993"/>
                  </a:cubicBezTo>
                  <a:cubicBezTo>
                    <a:pt x="3611" y="20387"/>
                    <a:pt x="4407" y="19173"/>
                    <a:pt x="5202" y="16564"/>
                  </a:cubicBezTo>
                  <a:cubicBezTo>
                    <a:pt x="5997" y="13955"/>
                    <a:pt x="6792" y="9951"/>
                    <a:pt x="7256" y="7160"/>
                  </a:cubicBezTo>
                  <a:cubicBezTo>
                    <a:pt x="7719" y="4369"/>
                    <a:pt x="7852" y="2791"/>
                    <a:pt x="7918" y="1699"/>
                  </a:cubicBezTo>
                  <a:cubicBezTo>
                    <a:pt x="7984" y="607"/>
                    <a:pt x="7984" y="0"/>
                    <a:pt x="7786" y="0"/>
                  </a:cubicBezTo>
                  <a:cubicBezTo>
                    <a:pt x="7587" y="0"/>
                    <a:pt x="7189" y="607"/>
                    <a:pt x="6858" y="3155"/>
                  </a:cubicBezTo>
                  <a:cubicBezTo>
                    <a:pt x="6527" y="5703"/>
                    <a:pt x="6262" y="10193"/>
                    <a:pt x="6129" y="13106"/>
                  </a:cubicBezTo>
                  <a:cubicBezTo>
                    <a:pt x="5997" y="16018"/>
                    <a:pt x="5997" y="17353"/>
                    <a:pt x="6063" y="18324"/>
                  </a:cubicBezTo>
                  <a:cubicBezTo>
                    <a:pt x="6129" y="19294"/>
                    <a:pt x="6262" y="19901"/>
                    <a:pt x="6593" y="19901"/>
                  </a:cubicBezTo>
                  <a:cubicBezTo>
                    <a:pt x="6924" y="19901"/>
                    <a:pt x="7454" y="19294"/>
                    <a:pt x="7786" y="18202"/>
                  </a:cubicBezTo>
                  <a:cubicBezTo>
                    <a:pt x="8117" y="17110"/>
                    <a:pt x="8249" y="15533"/>
                    <a:pt x="8514" y="14380"/>
                  </a:cubicBezTo>
                  <a:cubicBezTo>
                    <a:pt x="8780" y="13227"/>
                    <a:pt x="9177" y="12499"/>
                    <a:pt x="9641" y="12378"/>
                  </a:cubicBezTo>
                  <a:cubicBezTo>
                    <a:pt x="10105" y="12256"/>
                    <a:pt x="10635" y="12742"/>
                    <a:pt x="11099" y="13955"/>
                  </a:cubicBezTo>
                  <a:cubicBezTo>
                    <a:pt x="11562" y="15169"/>
                    <a:pt x="11960" y="17110"/>
                    <a:pt x="12026" y="18384"/>
                  </a:cubicBezTo>
                  <a:cubicBezTo>
                    <a:pt x="12092" y="19658"/>
                    <a:pt x="11827" y="20265"/>
                    <a:pt x="11364" y="20751"/>
                  </a:cubicBezTo>
                  <a:cubicBezTo>
                    <a:pt x="10900" y="21236"/>
                    <a:pt x="10237" y="21600"/>
                    <a:pt x="9840" y="21418"/>
                  </a:cubicBezTo>
                  <a:cubicBezTo>
                    <a:pt x="9442" y="21236"/>
                    <a:pt x="9310" y="20508"/>
                    <a:pt x="9840" y="19052"/>
                  </a:cubicBezTo>
                  <a:cubicBezTo>
                    <a:pt x="10370" y="17596"/>
                    <a:pt x="11562" y="15411"/>
                    <a:pt x="12424" y="14076"/>
                  </a:cubicBezTo>
                  <a:cubicBezTo>
                    <a:pt x="13285" y="12742"/>
                    <a:pt x="13815" y="12256"/>
                    <a:pt x="14478" y="11892"/>
                  </a:cubicBezTo>
                  <a:cubicBezTo>
                    <a:pt x="15140" y="11528"/>
                    <a:pt x="15935" y="11285"/>
                    <a:pt x="16333" y="11467"/>
                  </a:cubicBezTo>
                  <a:cubicBezTo>
                    <a:pt x="16730" y="11649"/>
                    <a:pt x="16730" y="12256"/>
                    <a:pt x="16598" y="13348"/>
                  </a:cubicBezTo>
                  <a:cubicBezTo>
                    <a:pt x="16465" y="14440"/>
                    <a:pt x="16200" y="16018"/>
                    <a:pt x="16465" y="17353"/>
                  </a:cubicBezTo>
                  <a:cubicBezTo>
                    <a:pt x="16730" y="18688"/>
                    <a:pt x="17526" y="19780"/>
                    <a:pt x="18453" y="20265"/>
                  </a:cubicBezTo>
                  <a:cubicBezTo>
                    <a:pt x="19381" y="20751"/>
                    <a:pt x="20441" y="20629"/>
                    <a:pt x="21501" y="20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514600" y="5905500"/>
              <a:ext cx="201745" cy="119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0" y="0"/>
                  </a:moveTo>
                  <a:cubicBezTo>
                    <a:pt x="1357" y="230"/>
                    <a:pt x="2714" y="461"/>
                    <a:pt x="4354" y="749"/>
                  </a:cubicBezTo>
                  <a:cubicBezTo>
                    <a:pt x="5994" y="1037"/>
                    <a:pt x="7916" y="1382"/>
                    <a:pt x="9613" y="1891"/>
                  </a:cubicBezTo>
                  <a:cubicBezTo>
                    <a:pt x="11309" y="2400"/>
                    <a:pt x="12779" y="3072"/>
                    <a:pt x="14023" y="3754"/>
                  </a:cubicBezTo>
                  <a:cubicBezTo>
                    <a:pt x="15267" y="4435"/>
                    <a:pt x="16285" y="5126"/>
                    <a:pt x="17246" y="5779"/>
                  </a:cubicBezTo>
                  <a:cubicBezTo>
                    <a:pt x="18207" y="6432"/>
                    <a:pt x="19112" y="7046"/>
                    <a:pt x="19791" y="7680"/>
                  </a:cubicBezTo>
                  <a:cubicBezTo>
                    <a:pt x="20469" y="8314"/>
                    <a:pt x="20921" y="8966"/>
                    <a:pt x="21204" y="9667"/>
                  </a:cubicBezTo>
                  <a:cubicBezTo>
                    <a:pt x="21487" y="10368"/>
                    <a:pt x="21600" y="11117"/>
                    <a:pt x="21543" y="11750"/>
                  </a:cubicBezTo>
                  <a:cubicBezTo>
                    <a:pt x="21487" y="12384"/>
                    <a:pt x="21261" y="12902"/>
                    <a:pt x="20695" y="13498"/>
                  </a:cubicBezTo>
                  <a:cubicBezTo>
                    <a:pt x="20130" y="14093"/>
                    <a:pt x="19225" y="14765"/>
                    <a:pt x="18320" y="15446"/>
                  </a:cubicBezTo>
                  <a:cubicBezTo>
                    <a:pt x="17416" y="16128"/>
                    <a:pt x="16511" y="16819"/>
                    <a:pt x="15267" y="17491"/>
                  </a:cubicBezTo>
                  <a:cubicBezTo>
                    <a:pt x="14023" y="18163"/>
                    <a:pt x="12440" y="18816"/>
                    <a:pt x="10687" y="19382"/>
                  </a:cubicBezTo>
                  <a:cubicBezTo>
                    <a:pt x="8934" y="19949"/>
                    <a:pt x="7012" y="20429"/>
                    <a:pt x="5372" y="20784"/>
                  </a:cubicBezTo>
                  <a:cubicBezTo>
                    <a:pt x="3732" y="21139"/>
                    <a:pt x="2375" y="21370"/>
                    <a:pt x="101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44845" y="5845175"/>
              <a:ext cx="190180" cy="147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16164" y="0"/>
                  </a:moveTo>
                  <a:cubicBezTo>
                    <a:pt x="15564" y="0"/>
                    <a:pt x="14964" y="0"/>
                    <a:pt x="14184" y="101"/>
                  </a:cubicBezTo>
                  <a:cubicBezTo>
                    <a:pt x="13404" y="202"/>
                    <a:pt x="12444" y="403"/>
                    <a:pt x="11604" y="621"/>
                  </a:cubicBezTo>
                  <a:cubicBezTo>
                    <a:pt x="10764" y="838"/>
                    <a:pt x="10044" y="1071"/>
                    <a:pt x="9324" y="1435"/>
                  </a:cubicBezTo>
                  <a:cubicBezTo>
                    <a:pt x="8604" y="1800"/>
                    <a:pt x="7884" y="2297"/>
                    <a:pt x="7104" y="2778"/>
                  </a:cubicBezTo>
                  <a:cubicBezTo>
                    <a:pt x="6324" y="3259"/>
                    <a:pt x="5484" y="3724"/>
                    <a:pt x="4644" y="4197"/>
                  </a:cubicBezTo>
                  <a:cubicBezTo>
                    <a:pt x="3804" y="4671"/>
                    <a:pt x="2964" y="5152"/>
                    <a:pt x="2364" y="5602"/>
                  </a:cubicBezTo>
                  <a:cubicBezTo>
                    <a:pt x="1764" y="6052"/>
                    <a:pt x="1404" y="6471"/>
                    <a:pt x="1164" y="6944"/>
                  </a:cubicBezTo>
                  <a:cubicBezTo>
                    <a:pt x="924" y="7417"/>
                    <a:pt x="804" y="7945"/>
                    <a:pt x="624" y="8418"/>
                  </a:cubicBezTo>
                  <a:cubicBezTo>
                    <a:pt x="444" y="8891"/>
                    <a:pt x="204" y="9310"/>
                    <a:pt x="84" y="9784"/>
                  </a:cubicBezTo>
                  <a:cubicBezTo>
                    <a:pt x="-36" y="10257"/>
                    <a:pt x="-36" y="10784"/>
                    <a:pt x="144" y="11281"/>
                  </a:cubicBezTo>
                  <a:cubicBezTo>
                    <a:pt x="324" y="11778"/>
                    <a:pt x="684" y="12243"/>
                    <a:pt x="984" y="12670"/>
                  </a:cubicBezTo>
                  <a:cubicBezTo>
                    <a:pt x="1284" y="13097"/>
                    <a:pt x="1524" y="13484"/>
                    <a:pt x="1764" y="13880"/>
                  </a:cubicBezTo>
                  <a:cubicBezTo>
                    <a:pt x="2004" y="14276"/>
                    <a:pt x="2244" y="14679"/>
                    <a:pt x="2484" y="15083"/>
                  </a:cubicBezTo>
                  <a:cubicBezTo>
                    <a:pt x="2724" y="15486"/>
                    <a:pt x="2964" y="15890"/>
                    <a:pt x="3384" y="16347"/>
                  </a:cubicBezTo>
                  <a:cubicBezTo>
                    <a:pt x="3804" y="16805"/>
                    <a:pt x="4404" y="17317"/>
                    <a:pt x="5124" y="17814"/>
                  </a:cubicBezTo>
                  <a:cubicBezTo>
                    <a:pt x="5844" y="18310"/>
                    <a:pt x="6684" y="18791"/>
                    <a:pt x="8004" y="19241"/>
                  </a:cubicBezTo>
                  <a:cubicBezTo>
                    <a:pt x="9324" y="19691"/>
                    <a:pt x="11124" y="20110"/>
                    <a:pt x="12924" y="20467"/>
                  </a:cubicBezTo>
                  <a:cubicBezTo>
                    <a:pt x="14724" y="20824"/>
                    <a:pt x="16524" y="21119"/>
                    <a:pt x="17964" y="21297"/>
                  </a:cubicBezTo>
                  <a:cubicBezTo>
                    <a:pt x="19404" y="21476"/>
                    <a:pt x="20484" y="21538"/>
                    <a:pt x="21564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215900" y="7902575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8000"/>
                    <a:pt x="12150" y="14400"/>
                    <a:pt x="15750" y="10800"/>
                  </a:cubicBezTo>
                  <a:cubicBezTo>
                    <a:pt x="19350" y="7200"/>
                    <a:pt x="2047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19075" y="7969250"/>
              <a:ext cx="104775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5600"/>
                    <a:pt x="12218" y="9600"/>
                    <a:pt x="15818" y="6000"/>
                  </a:cubicBezTo>
                  <a:cubicBezTo>
                    <a:pt x="19418" y="2400"/>
                    <a:pt x="2050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06164" y="7760289"/>
              <a:ext cx="64146" cy="25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549" fill="norm" stroke="1" extrusionOk="0">
                  <a:moveTo>
                    <a:pt x="14995" y="2410"/>
                  </a:moveTo>
                  <a:cubicBezTo>
                    <a:pt x="15337" y="1954"/>
                    <a:pt x="15680" y="1498"/>
                    <a:pt x="15337" y="1088"/>
                  </a:cubicBezTo>
                  <a:cubicBezTo>
                    <a:pt x="14995" y="678"/>
                    <a:pt x="13966" y="314"/>
                    <a:pt x="12595" y="131"/>
                  </a:cubicBezTo>
                  <a:cubicBezTo>
                    <a:pt x="11223" y="-51"/>
                    <a:pt x="9509" y="-51"/>
                    <a:pt x="7966" y="177"/>
                  </a:cubicBezTo>
                  <a:cubicBezTo>
                    <a:pt x="6423" y="405"/>
                    <a:pt x="5052" y="860"/>
                    <a:pt x="3337" y="2319"/>
                  </a:cubicBezTo>
                  <a:cubicBezTo>
                    <a:pt x="1623" y="3777"/>
                    <a:pt x="-434" y="6238"/>
                    <a:pt x="80" y="8334"/>
                  </a:cubicBezTo>
                  <a:cubicBezTo>
                    <a:pt x="595" y="10430"/>
                    <a:pt x="3680" y="12162"/>
                    <a:pt x="7280" y="13574"/>
                  </a:cubicBezTo>
                  <a:cubicBezTo>
                    <a:pt x="10880" y="14987"/>
                    <a:pt x="14995" y="16081"/>
                    <a:pt x="17566" y="17038"/>
                  </a:cubicBezTo>
                  <a:cubicBezTo>
                    <a:pt x="20137" y="17995"/>
                    <a:pt x="21166" y="18815"/>
                    <a:pt x="20652" y="19407"/>
                  </a:cubicBezTo>
                  <a:cubicBezTo>
                    <a:pt x="20137" y="20000"/>
                    <a:pt x="18080" y="20364"/>
                    <a:pt x="15337" y="20683"/>
                  </a:cubicBezTo>
                  <a:cubicBezTo>
                    <a:pt x="12595" y="21002"/>
                    <a:pt x="9166" y="21276"/>
                    <a:pt x="5737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10630" y="8063894"/>
              <a:ext cx="57695" cy="6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015" fill="norm" stroke="1" extrusionOk="0">
                  <a:moveTo>
                    <a:pt x="18713" y="2184"/>
                  </a:moveTo>
                  <a:cubicBezTo>
                    <a:pt x="17170" y="1187"/>
                    <a:pt x="15627" y="190"/>
                    <a:pt x="12927" y="24"/>
                  </a:cubicBezTo>
                  <a:cubicBezTo>
                    <a:pt x="10227" y="-142"/>
                    <a:pt x="6370" y="523"/>
                    <a:pt x="3670" y="3181"/>
                  </a:cubicBezTo>
                  <a:cubicBezTo>
                    <a:pt x="970" y="5840"/>
                    <a:pt x="-573" y="10492"/>
                    <a:pt x="198" y="13981"/>
                  </a:cubicBezTo>
                  <a:cubicBezTo>
                    <a:pt x="970" y="17470"/>
                    <a:pt x="4056" y="19796"/>
                    <a:pt x="7913" y="20627"/>
                  </a:cubicBezTo>
                  <a:cubicBezTo>
                    <a:pt x="11770" y="21458"/>
                    <a:pt x="16398" y="20793"/>
                    <a:pt x="21027" y="20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83104" y="7522440"/>
              <a:ext cx="72201" cy="17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51" fill="norm" stroke="1" extrusionOk="0">
                  <a:moveTo>
                    <a:pt x="10181" y="15813"/>
                  </a:moveTo>
                  <a:cubicBezTo>
                    <a:pt x="10494" y="15181"/>
                    <a:pt x="10808" y="14550"/>
                    <a:pt x="10808" y="13918"/>
                  </a:cubicBezTo>
                  <a:cubicBezTo>
                    <a:pt x="10808" y="13286"/>
                    <a:pt x="10494" y="12655"/>
                    <a:pt x="9399" y="12339"/>
                  </a:cubicBezTo>
                  <a:cubicBezTo>
                    <a:pt x="8303" y="12023"/>
                    <a:pt x="6425" y="12023"/>
                    <a:pt x="4703" y="12592"/>
                  </a:cubicBezTo>
                  <a:cubicBezTo>
                    <a:pt x="2981" y="13160"/>
                    <a:pt x="1416" y="14297"/>
                    <a:pt x="634" y="15497"/>
                  </a:cubicBezTo>
                  <a:cubicBezTo>
                    <a:pt x="-149" y="16697"/>
                    <a:pt x="-149" y="17960"/>
                    <a:pt x="321" y="18971"/>
                  </a:cubicBezTo>
                  <a:cubicBezTo>
                    <a:pt x="790" y="19981"/>
                    <a:pt x="1729" y="20739"/>
                    <a:pt x="3138" y="21118"/>
                  </a:cubicBezTo>
                  <a:cubicBezTo>
                    <a:pt x="4547" y="21497"/>
                    <a:pt x="6425" y="21497"/>
                    <a:pt x="9086" y="20486"/>
                  </a:cubicBezTo>
                  <a:cubicBezTo>
                    <a:pt x="11747" y="19476"/>
                    <a:pt x="15190" y="17455"/>
                    <a:pt x="17381" y="14423"/>
                  </a:cubicBezTo>
                  <a:cubicBezTo>
                    <a:pt x="19573" y="11392"/>
                    <a:pt x="20512" y="7350"/>
                    <a:pt x="20981" y="5013"/>
                  </a:cubicBezTo>
                  <a:cubicBezTo>
                    <a:pt x="21451" y="2676"/>
                    <a:pt x="21451" y="2044"/>
                    <a:pt x="21138" y="1413"/>
                  </a:cubicBezTo>
                  <a:cubicBezTo>
                    <a:pt x="20825" y="781"/>
                    <a:pt x="20199" y="150"/>
                    <a:pt x="19260" y="23"/>
                  </a:cubicBezTo>
                  <a:cubicBezTo>
                    <a:pt x="18321" y="-103"/>
                    <a:pt x="17068" y="276"/>
                    <a:pt x="16286" y="1539"/>
                  </a:cubicBezTo>
                  <a:cubicBezTo>
                    <a:pt x="15503" y="2802"/>
                    <a:pt x="15190" y="4950"/>
                    <a:pt x="15503" y="7981"/>
                  </a:cubicBezTo>
                  <a:cubicBezTo>
                    <a:pt x="15816" y="11013"/>
                    <a:pt x="16755" y="14929"/>
                    <a:pt x="17694" y="17139"/>
                  </a:cubicBezTo>
                  <a:cubicBezTo>
                    <a:pt x="18634" y="19350"/>
                    <a:pt x="19573" y="19855"/>
                    <a:pt x="20512" y="20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712099" y="7739828"/>
              <a:ext cx="59426" cy="26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493" fill="norm" stroke="1" extrusionOk="0">
                  <a:moveTo>
                    <a:pt x="20911" y="1635"/>
                  </a:moveTo>
                  <a:cubicBezTo>
                    <a:pt x="20539" y="1112"/>
                    <a:pt x="20166" y="590"/>
                    <a:pt x="19049" y="285"/>
                  </a:cubicBezTo>
                  <a:cubicBezTo>
                    <a:pt x="17932" y="-20"/>
                    <a:pt x="16070" y="-107"/>
                    <a:pt x="13277" y="154"/>
                  </a:cubicBezTo>
                  <a:cubicBezTo>
                    <a:pt x="10483" y="416"/>
                    <a:pt x="6759" y="1025"/>
                    <a:pt x="3966" y="2419"/>
                  </a:cubicBezTo>
                  <a:cubicBezTo>
                    <a:pt x="1173" y="3812"/>
                    <a:pt x="-689" y="5990"/>
                    <a:pt x="242" y="8080"/>
                  </a:cubicBezTo>
                  <a:cubicBezTo>
                    <a:pt x="1173" y="10170"/>
                    <a:pt x="4897" y="12174"/>
                    <a:pt x="8808" y="14090"/>
                  </a:cubicBezTo>
                  <a:cubicBezTo>
                    <a:pt x="12718" y="16006"/>
                    <a:pt x="16814" y="17835"/>
                    <a:pt x="18863" y="18967"/>
                  </a:cubicBezTo>
                  <a:cubicBezTo>
                    <a:pt x="20911" y="20099"/>
                    <a:pt x="20911" y="20535"/>
                    <a:pt x="19980" y="20883"/>
                  </a:cubicBezTo>
                  <a:cubicBezTo>
                    <a:pt x="19049" y="21232"/>
                    <a:pt x="17187" y="21493"/>
                    <a:pt x="14208" y="21493"/>
                  </a:cubicBezTo>
                  <a:cubicBezTo>
                    <a:pt x="11228" y="21493"/>
                    <a:pt x="7132" y="21232"/>
                    <a:pt x="3035" y="20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713369" y="8060649"/>
              <a:ext cx="80381" cy="6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786" fill="norm" stroke="1" extrusionOk="0">
                  <a:moveTo>
                    <a:pt x="14574" y="6823"/>
                  </a:moveTo>
                  <a:cubicBezTo>
                    <a:pt x="12329" y="4260"/>
                    <a:pt x="10085" y="1698"/>
                    <a:pt x="8262" y="599"/>
                  </a:cubicBezTo>
                  <a:cubicBezTo>
                    <a:pt x="6438" y="-499"/>
                    <a:pt x="5036" y="-133"/>
                    <a:pt x="3633" y="2064"/>
                  </a:cubicBezTo>
                  <a:cubicBezTo>
                    <a:pt x="2231" y="4260"/>
                    <a:pt x="828" y="8287"/>
                    <a:pt x="267" y="11765"/>
                  </a:cubicBezTo>
                  <a:cubicBezTo>
                    <a:pt x="-294" y="15243"/>
                    <a:pt x="-13" y="18172"/>
                    <a:pt x="1529" y="19637"/>
                  </a:cubicBezTo>
                  <a:cubicBezTo>
                    <a:pt x="3072" y="21101"/>
                    <a:pt x="5877" y="21101"/>
                    <a:pt x="7701" y="20003"/>
                  </a:cubicBezTo>
                  <a:cubicBezTo>
                    <a:pt x="9524" y="18904"/>
                    <a:pt x="10366" y="16708"/>
                    <a:pt x="11207" y="14145"/>
                  </a:cubicBezTo>
                  <a:cubicBezTo>
                    <a:pt x="12049" y="11582"/>
                    <a:pt x="12890" y="8654"/>
                    <a:pt x="13872" y="8470"/>
                  </a:cubicBezTo>
                  <a:cubicBezTo>
                    <a:pt x="14854" y="8287"/>
                    <a:pt x="15976" y="10850"/>
                    <a:pt x="17238" y="12315"/>
                  </a:cubicBezTo>
                  <a:cubicBezTo>
                    <a:pt x="18501" y="13779"/>
                    <a:pt x="19903" y="14145"/>
                    <a:pt x="21306" y="14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727075" y="7569200"/>
              <a:ext cx="55982" cy="14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24" fill="norm" stroke="1" extrusionOk="0">
                  <a:moveTo>
                    <a:pt x="1200" y="0"/>
                  </a:moveTo>
                  <a:cubicBezTo>
                    <a:pt x="1600" y="2761"/>
                    <a:pt x="2000" y="5522"/>
                    <a:pt x="3000" y="8851"/>
                  </a:cubicBezTo>
                  <a:cubicBezTo>
                    <a:pt x="4000" y="12180"/>
                    <a:pt x="5600" y="16078"/>
                    <a:pt x="6400" y="18433"/>
                  </a:cubicBezTo>
                  <a:cubicBezTo>
                    <a:pt x="7200" y="20788"/>
                    <a:pt x="7200" y="21600"/>
                    <a:pt x="7000" y="21519"/>
                  </a:cubicBezTo>
                  <a:cubicBezTo>
                    <a:pt x="6800" y="21438"/>
                    <a:pt x="6400" y="20463"/>
                    <a:pt x="6000" y="18920"/>
                  </a:cubicBezTo>
                  <a:cubicBezTo>
                    <a:pt x="5600" y="17377"/>
                    <a:pt x="5200" y="15266"/>
                    <a:pt x="5400" y="13805"/>
                  </a:cubicBezTo>
                  <a:cubicBezTo>
                    <a:pt x="5600" y="12343"/>
                    <a:pt x="6400" y="11531"/>
                    <a:pt x="8000" y="11206"/>
                  </a:cubicBezTo>
                  <a:cubicBezTo>
                    <a:pt x="9600" y="10881"/>
                    <a:pt x="12000" y="11044"/>
                    <a:pt x="14000" y="11368"/>
                  </a:cubicBezTo>
                  <a:cubicBezTo>
                    <a:pt x="16000" y="11693"/>
                    <a:pt x="17600" y="12180"/>
                    <a:pt x="19000" y="12749"/>
                  </a:cubicBezTo>
                  <a:cubicBezTo>
                    <a:pt x="20400" y="13317"/>
                    <a:pt x="21600" y="13967"/>
                    <a:pt x="21000" y="15104"/>
                  </a:cubicBezTo>
                  <a:cubicBezTo>
                    <a:pt x="20400" y="16241"/>
                    <a:pt x="18000" y="17865"/>
                    <a:pt x="14200" y="18920"/>
                  </a:cubicBezTo>
                  <a:cubicBezTo>
                    <a:pt x="10400" y="19976"/>
                    <a:pt x="5200" y="20463"/>
                    <a:pt x="0" y="20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32871" y="7722607"/>
              <a:ext cx="48205" cy="22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03" fill="norm" stroke="1" extrusionOk="0">
                  <a:moveTo>
                    <a:pt x="20932" y="5075"/>
                  </a:moveTo>
                  <a:cubicBezTo>
                    <a:pt x="20932" y="3858"/>
                    <a:pt x="20932" y="2641"/>
                    <a:pt x="20472" y="1779"/>
                  </a:cubicBezTo>
                  <a:cubicBezTo>
                    <a:pt x="20013" y="917"/>
                    <a:pt x="19094" y="410"/>
                    <a:pt x="17255" y="157"/>
                  </a:cubicBezTo>
                  <a:cubicBezTo>
                    <a:pt x="15417" y="-97"/>
                    <a:pt x="12660" y="-97"/>
                    <a:pt x="9672" y="562"/>
                  </a:cubicBezTo>
                  <a:cubicBezTo>
                    <a:pt x="6685" y="1221"/>
                    <a:pt x="3468" y="2540"/>
                    <a:pt x="1630" y="4720"/>
                  </a:cubicBezTo>
                  <a:cubicBezTo>
                    <a:pt x="-208" y="6900"/>
                    <a:pt x="-668" y="9942"/>
                    <a:pt x="1170" y="12883"/>
                  </a:cubicBezTo>
                  <a:cubicBezTo>
                    <a:pt x="3009" y="15824"/>
                    <a:pt x="7145" y="18664"/>
                    <a:pt x="11281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08050" y="7899400"/>
              <a:ext cx="92075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5600"/>
                    <a:pt x="993" y="9600"/>
                    <a:pt x="4593" y="6000"/>
                  </a:cubicBezTo>
                  <a:cubicBezTo>
                    <a:pt x="8193" y="2400"/>
                    <a:pt x="1489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022350" y="7921625"/>
              <a:ext cx="698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18" y="5600"/>
                    <a:pt x="12436" y="11200"/>
                    <a:pt x="16036" y="14800"/>
                  </a:cubicBezTo>
                  <a:cubicBezTo>
                    <a:pt x="19636" y="18400"/>
                    <a:pt x="20618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031875" y="7912100"/>
              <a:ext cx="60325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968" y="2492"/>
                  </a:cubicBezTo>
                  <a:cubicBezTo>
                    <a:pt x="12126" y="4985"/>
                    <a:pt x="8337" y="9969"/>
                    <a:pt x="5684" y="13569"/>
                  </a:cubicBezTo>
                  <a:cubicBezTo>
                    <a:pt x="3032" y="17169"/>
                    <a:pt x="1516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120775" y="7975600"/>
              <a:ext cx="22225" cy="3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196975" y="7883524"/>
              <a:ext cx="38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228725" y="7893050"/>
              <a:ext cx="47625" cy="9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2787"/>
                    <a:pt x="14880" y="5574"/>
                    <a:pt x="11280" y="9174"/>
                  </a:cubicBezTo>
                  <a:cubicBezTo>
                    <a:pt x="7680" y="12774"/>
                    <a:pt x="3840" y="171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381596" y="7766733"/>
              <a:ext cx="40804" cy="15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65" fill="norm" stroke="1" extrusionOk="0">
                  <a:moveTo>
                    <a:pt x="21353" y="2054"/>
                  </a:moveTo>
                  <a:cubicBezTo>
                    <a:pt x="19691" y="1482"/>
                    <a:pt x="18030" y="909"/>
                    <a:pt x="15815" y="480"/>
                  </a:cubicBezTo>
                  <a:cubicBezTo>
                    <a:pt x="13599" y="51"/>
                    <a:pt x="10830" y="-235"/>
                    <a:pt x="8615" y="266"/>
                  </a:cubicBezTo>
                  <a:cubicBezTo>
                    <a:pt x="6399" y="766"/>
                    <a:pt x="4738" y="2054"/>
                    <a:pt x="3076" y="4629"/>
                  </a:cubicBezTo>
                  <a:cubicBezTo>
                    <a:pt x="1415" y="7203"/>
                    <a:pt x="-247" y="11066"/>
                    <a:pt x="30" y="14070"/>
                  </a:cubicBezTo>
                  <a:cubicBezTo>
                    <a:pt x="307" y="17074"/>
                    <a:pt x="2522" y="19219"/>
                    <a:pt x="4738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450975" y="7809830"/>
              <a:ext cx="73025" cy="9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0" y="155"/>
                  </a:moveTo>
                  <a:cubicBezTo>
                    <a:pt x="1878" y="-91"/>
                    <a:pt x="3757" y="-336"/>
                    <a:pt x="6417" y="1873"/>
                  </a:cubicBezTo>
                  <a:cubicBezTo>
                    <a:pt x="9078" y="4082"/>
                    <a:pt x="12522" y="8746"/>
                    <a:pt x="12835" y="12305"/>
                  </a:cubicBezTo>
                  <a:cubicBezTo>
                    <a:pt x="13148" y="15864"/>
                    <a:pt x="10330" y="18319"/>
                    <a:pt x="8139" y="19669"/>
                  </a:cubicBezTo>
                  <a:cubicBezTo>
                    <a:pt x="5948" y="21019"/>
                    <a:pt x="4383" y="21264"/>
                    <a:pt x="3287" y="20650"/>
                  </a:cubicBezTo>
                  <a:cubicBezTo>
                    <a:pt x="2191" y="20037"/>
                    <a:pt x="1565" y="18564"/>
                    <a:pt x="2191" y="15864"/>
                  </a:cubicBezTo>
                  <a:cubicBezTo>
                    <a:pt x="2817" y="13164"/>
                    <a:pt x="4696" y="9237"/>
                    <a:pt x="6417" y="6659"/>
                  </a:cubicBezTo>
                  <a:cubicBezTo>
                    <a:pt x="8139" y="4082"/>
                    <a:pt x="9704" y="2855"/>
                    <a:pt x="11270" y="1873"/>
                  </a:cubicBezTo>
                  <a:cubicBezTo>
                    <a:pt x="12835" y="891"/>
                    <a:pt x="14400" y="155"/>
                    <a:pt x="15652" y="278"/>
                  </a:cubicBezTo>
                  <a:cubicBezTo>
                    <a:pt x="16904" y="400"/>
                    <a:pt x="17843" y="1382"/>
                    <a:pt x="18157" y="3959"/>
                  </a:cubicBezTo>
                  <a:cubicBezTo>
                    <a:pt x="18470" y="6537"/>
                    <a:pt x="18157" y="10709"/>
                    <a:pt x="18626" y="13164"/>
                  </a:cubicBezTo>
                  <a:cubicBezTo>
                    <a:pt x="19096" y="15619"/>
                    <a:pt x="20348" y="16355"/>
                    <a:pt x="21600" y="17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533525" y="7896225"/>
              <a:ext cx="44450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618974" y="7804150"/>
              <a:ext cx="64644" cy="18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96" fill="norm" stroke="1" extrusionOk="0">
                  <a:moveTo>
                    <a:pt x="3175" y="0"/>
                  </a:moveTo>
                  <a:cubicBezTo>
                    <a:pt x="1803" y="603"/>
                    <a:pt x="432" y="1207"/>
                    <a:pt x="89" y="2172"/>
                  </a:cubicBezTo>
                  <a:cubicBezTo>
                    <a:pt x="-254" y="3137"/>
                    <a:pt x="432" y="4465"/>
                    <a:pt x="1460" y="5430"/>
                  </a:cubicBezTo>
                  <a:cubicBezTo>
                    <a:pt x="2489" y="6396"/>
                    <a:pt x="3860" y="6999"/>
                    <a:pt x="5403" y="7240"/>
                  </a:cubicBezTo>
                  <a:cubicBezTo>
                    <a:pt x="6946" y="7482"/>
                    <a:pt x="8660" y="7361"/>
                    <a:pt x="10375" y="6516"/>
                  </a:cubicBezTo>
                  <a:cubicBezTo>
                    <a:pt x="12089" y="5672"/>
                    <a:pt x="13803" y="4103"/>
                    <a:pt x="14489" y="2836"/>
                  </a:cubicBezTo>
                  <a:cubicBezTo>
                    <a:pt x="15175" y="1569"/>
                    <a:pt x="14832" y="603"/>
                    <a:pt x="14317" y="422"/>
                  </a:cubicBezTo>
                  <a:cubicBezTo>
                    <a:pt x="13803" y="241"/>
                    <a:pt x="13117" y="845"/>
                    <a:pt x="13803" y="2655"/>
                  </a:cubicBezTo>
                  <a:cubicBezTo>
                    <a:pt x="14489" y="4465"/>
                    <a:pt x="16546" y="7482"/>
                    <a:pt x="18260" y="10257"/>
                  </a:cubicBezTo>
                  <a:cubicBezTo>
                    <a:pt x="19975" y="13032"/>
                    <a:pt x="21346" y="15566"/>
                    <a:pt x="20832" y="17377"/>
                  </a:cubicBezTo>
                  <a:cubicBezTo>
                    <a:pt x="20317" y="19187"/>
                    <a:pt x="17917" y="20273"/>
                    <a:pt x="15860" y="20876"/>
                  </a:cubicBezTo>
                  <a:cubicBezTo>
                    <a:pt x="13803" y="21479"/>
                    <a:pt x="12089" y="21600"/>
                    <a:pt x="10717" y="21419"/>
                  </a:cubicBezTo>
                  <a:cubicBezTo>
                    <a:pt x="9346" y="21238"/>
                    <a:pt x="8317" y="20755"/>
                    <a:pt x="7632" y="19850"/>
                  </a:cubicBezTo>
                  <a:cubicBezTo>
                    <a:pt x="6946" y="18945"/>
                    <a:pt x="6603" y="17618"/>
                    <a:pt x="6260" y="16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692275" y="7705725"/>
              <a:ext cx="5271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6231" y="0"/>
                  </a:moveTo>
                  <a:cubicBezTo>
                    <a:pt x="10800" y="2025"/>
                    <a:pt x="15369" y="4050"/>
                    <a:pt x="18069" y="6356"/>
                  </a:cubicBezTo>
                  <a:cubicBezTo>
                    <a:pt x="20769" y="8662"/>
                    <a:pt x="21600" y="11250"/>
                    <a:pt x="19523" y="13612"/>
                  </a:cubicBezTo>
                  <a:cubicBezTo>
                    <a:pt x="17446" y="15975"/>
                    <a:pt x="12462" y="18113"/>
                    <a:pt x="8723" y="19406"/>
                  </a:cubicBezTo>
                  <a:cubicBezTo>
                    <a:pt x="4985" y="20700"/>
                    <a:pt x="2492" y="211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777364" y="7870825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876722" y="7681867"/>
              <a:ext cx="150222" cy="22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35" fill="norm" stroke="1" extrusionOk="0">
                  <a:moveTo>
                    <a:pt x="6302" y="15980"/>
                  </a:moveTo>
                  <a:cubicBezTo>
                    <a:pt x="6604" y="15482"/>
                    <a:pt x="6906" y="14984"/>
                    <a:pt x="6982" y="14487"/>
                  </a:cubicBezTo>
                  <a:cubicBezTo>
                    <a:pt x="7057" y="13989"/>
                    <a:pt x="6906" y="13491"/>
                    <a:pt x="6378" y="13193"/>
                  </a:cubicBezTo>
                  <a:cubicBezTo>
                    <a:pt x="5849" y="12894"/>
                    <a:pt x="4943" y="12795"/>
                    <a:pt x="3810" y="13690"/>
                  </a:cubicBezTo>
                  <a:cubicBezTo>
                    <a:pt x="2677" y="14586"/>
                    <a:pt x="1317" y="16478"/>
                    <a:pt x="638" y="17722"/>
                  </a:cubicBezTo>
                  <a:cubicBezTo>
                    <a:pt x="-42" y="18966"/>
                    <a:pt x="-42" y="19563"/>
                    <a:pt x="34" y="20111"/>
                  </a:cubicBezTo>
                  <a:cubicBezTo>
                    <a:pt x="109" y="20658"/>
                    <a:pt x="260" y="21156"/>
                    <a:pt x="1091" y="21355"/>
                  </a:cubicBezTo>
                  <a:cubicBezTo>
                    <a:pt x="1922" y="21554"/>
                    <a:pt x="3432" y="21454"/>
                    <a:pt x="4867" y="20210"/>
                  </a:cubicBezTo>
                  <a:cubicBezTo>
                    <a:pt x="6302" y="18966"/>
                    <a:pt x="7661" y="16577"/>
                    <a:pt x="8341" y="13491"/>
                  </a:cubicBezTo>
                  <a:cubicBezTo>
                    <a:pt x="9021" y="10406"/>
                    <a:pt x="9021" y="6623"/>
                    <a:pt x="8945" y="4383"/>
                  </a:cubicBezTo>
                  <a:cubicBezTo>
                    <a:pt x="8870" y="2144"/>
                    <a:pt x="8719" y="1447"/>
                    <a:pt x="8417" y="900"/>
                  </a:cubicBezTo>
                  <a:cubicBezTo>
                    <a:pt x="8115" y="352"/>
                    <a:pt x="7661" y="-46"/>
                    <a:pt x="7208" y="4"/>
                  </a:cubicBezTo>
                  <a:cubicBezTo>
                    <a:pt x="6755" y="54"/>
                    <a:pt x="6302" y="551"/>
                    <a:pt x="6151" y="2293"/>
                  </a:cubicBezTo>
                  <a:cubicBezTo>
                    <a:pt x="6000" y="4035"/>
                    <a:pt x="6151" y="7021"/>
                    <a:pt x="6529" y="9858"/>
                  </a:cubicBezTo>
                  <a:cubicBezTo>
                    <a:pt x="6906" y="12695"/>
                    <a:pt x="7510" y="15383"/>
                    <a:pt x="7813" y="17075"/>
                  </a:cubicBezTo>
                  <a:cubicBezTo>
                    <a:pt x="8115" y="18767"/>
                    <a:pt x="8115" y="19464"/>
                    <a:pt x="8266" y="20061"/>
                  </a:cubicBezTo>
                  <a:cubicBezTo>
                    <a:pt x="8417" y="20658"/>
                    <a:pt x="8719" y="21156"/>
                    <a:pt x="9096" y="21206"/>
                  </a:cubicBezTo>
                  <a:cubicBezTo>
                    <a:pt x="9474" y="21255"/>
                    <a:pt x="9927" y="20857"/>
                    <a:pt x="10682" y="19314"/>
                  </a:cubicBezTo>
                  <a:cubicBezTo>
                    <a:pt x="11438" y="17772"/>
                    <a:pt x="12495" y="15084"/>
                    <a:pt x="13250" y="13541"/>
                  </a:cubicBezTo>
                  <a:cubicBezTo>
                    <a:pt x="14006" y="11998"/>
                    <a:pt x="14459" y="11600"/>
                    <a:pt x="14912" y="11650"/>
                  </a:cubicBezTo>
                  <a:cubicBezTo>
                    <a:pt x="15365" y="11700"/>
                    <a:pt x="15818" y="12197"/>
                    <a:pt x="16271" y="12994"/>
                  </a:cubicBezTo>
                  <a:cubicBezTo>
                    <a:pt x="16724" y="13790"/>
                    <a:pt x="17178" y="14885"/>
                    <a:pt x="17404" y="15731"/>
                  </a:cubicBezTo>
                  <a:cubicBezTo>
                    <a:pt x="17631" y="16577"/>
                    <a:pt x="17631" y="17174"/>
                    <a:pt x="17329" y="17672"/>
                  </a:cubicBezTo>
                  <a:cubicBezTo>
                    <a:pt x="17027" y="18170"/>
                    <a:pt x="16422" y="18568"/>
                    <a:pt x="16045" y="18369"/>
                  </a:cubicBezTo>
                  <a:cubicBezTo>
                    <a:pt x="15667" y="18170"/>
                    <a:pt x="15516" y="17373"/>
                    <a:pt x="16196" y="16229"/>
                  </a:cubicBezTo>
                  <a:cubicBezTo>
                    <a:pt x="16875" y="15084"/>
                    <a:pt x="18386" y="13591"/>
                    <a:pt x="19443" y="12645"/>
                  </a:cubicBezTo>
                  <a:cubicBezTo>
                    <a:pt x="20501" y="11700"/>
                    <a:pt x="21105" y="11301"/>
                    <a:pt x="21331" y="11351"/>
                  </a:cubicBezTo>
                  <a:cubicBezTo>
                    <a:pt x="21558" y="11401"/>
                    <a:pt x="21407" y="11899"/>
                    <a:pt x="21105" y="12745"/>
                  </a:cubicBezTo>
                  <a:cubicBezTo>
                    <a:pt x="20803" y="13591"/>
                    <a:pt x="20350" y="14785"/>
                    <a:pt x="20350" y="15830"/>
                  </a:cubicBezTo>
                  <a:cubicBezTo>
                    <a:pt x="20350" y="16876"/>
                    <a:pt x="20803" y="17772"/>
                    <a:pt x="21256" y="18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2114550" y="7858125"/>
              <a:ext cx="3175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2242608" y="7670235"/>
              <a:ext cx="214369" cy="31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03" fill="norm" stroke="1" extrusionOk="0">
                  <a:moveTo>
                    <a:pt x="7874" y="11308"/>
                  </a:moveTo>
                  <a:cubicBezTo>
                    <a:pt x="6916" y="10585"/>
                    <a:pt x="5959" y="9863"/>
                    <a:pt x="4895" y="9646"/>
                  </a:cubicBezTo>
                  <a:cubicBezTo>
                    <a:pt x="3831" y="9430"/>
                    <a:pt x="2660" y="9719"/>
                    <a:pt x="1702" y="10658"/>
                  </a:cubicBezTo>
                  <a:cubicBezTo>
                    <a:pt x="745" y="11597"/>
                    <a:pt x="0" y="13186"/>
                    <a:pt x="0" y="14234"/>
                  </a:cubicBezTo>
                  <a:cubicBezTo>
                    <a:pt x="0" y="15281"/>
                    <a:pt x="745" y="15787"/>
                    <a:pt x="1756" y="15895"/>
                  </a:cubicBezTo>
                  <a:cubicBezTo>
                    <a:pt x="2767" y="16003"/>
                    <a:pt x="4043" y="15714"/>
                    <a:pt x="5267" y="14667"/>
                  </a:cubicBezTo>
                  <a:cubicBezTo>
                    <a:pt x="6491" y="13620"/>
                    <a:pt x="7661" y="11813"/>
                    <a:pt x="8406" y="9899"/>
                  </a:cubicBezTo>
                  <a:cubicBezTo>
                    <a:pt x="9151" y="7985"/>
                    <a:pt x="9470" y="5962"/>
                    <a:pt x="9630" y="4445"/>
                  </a:cubicBezTo>
                  <a:cubicBezTo>
                    <a:pt x="9789" y="2928"/>
                    <a:pt x="9789" y="1917"/>
                    <a:pt x="9736" y="1194"/>
                  </a:cubicBezTo>
                  <a:cubicBezTo>
                    <a:pt x="9683" y="472"/>
                    <a:pt x="9576" y="38"/>
                    <a:pt x="9364" y="2"/>
                  </a:cubicBezTo>
                  <a:cubicBezTo>
                    <a:pt x="9151" y="-34"/>
                    <a:pt x="8832" y="327"/>
                    <a:pt x="8619" y="1519"/>
                  </a:cubicBezTo>
                  <a:cubicBezTo>
                    <a:pt x="8406" y="2711"/>
                    <a:pt x="8300" y="4734"/>
                    <a:pt x="8512" y="6648"/>
                  </a:cubicBezTo>
                  <a:cubicBezTo>
                    <a:pt x="8725" y="8563"/>
                    <a:pt x="9257" y="10369"/>
                    <a:pt x="9683" y="11452"/>
                  </a:cubicBezTo>
                  <a:cubicBezTo>
                    <a:pt x="10108" y="12536"/>
                    <a:pt x="10428" y="12897"/>
                    <a:pt x="10694" y="12861"/>
                  </a:cubicBezTo>
                  <a:cubicBezTo>
                    <a:pt x="10960" y="12825"/>
                    <a:pt x="11172" y="12391"/>
                    <a:pt x="11279" y="11813"/>
                  </a:cubicBezTo>
                  <a:cubicBezTo>
                    <a:pt x="11385" y="11236"/>
                    <a:pt x="11385" y="10513"/>
                    <a:pt x="11438" y="9935"/>
                  </a:cubicBezTo>
                  <a:cubicBezTo>
                    <a:pt x="11492" y="9357"/>
                    <a:pt x="11598" y="8924"/>
                    <a:pt x="11651" y="8960"/>
                  </a:cubicBezTo>
                  <a:cubicBezTo>
                    <a:pt x="11704" y="8996"/>
                    <a:pt x="11704" y="9502"/>
                    <a:pt x="11811" y="10152"/>
                  </a:cubicBezTo>
                  <a:cubicBezTo>
                    <a:pt x="11917" y="10802"/>
                    <a:pt x="12130" y="11597"/>
                    <a:pt x="12449" y="12102"/>
                  </a:cubicBezTo>
                  <a:cubicBezTo>
                    <a:pt x="12768" y="12608"/>
                    <a:pt x="13194" y="12825"/>
                    <a:pt x="13673" y="12933"/>
                  </a:cubicBezTo>
                  <a:cubicBezTo>
                    <a:pt x="14152" y="13042"/>
                    <a:pt x="14684" y="13042"/>
                    <a:pt x="15375" y="12753"/>
                  </a:cubicBezTo>
                  <a:cubicBezTo>
                    <a:pt x="16067" y="12464"/>
                    <a:pt x="16918" y="11886"/>
                    <a:pt x="17557" y="11091"/>
                  </a:cubicBezTo>
                  <a:cubicBezTo>
                    <a:pt x="18195" y="10296"/>
                    <a:pt x="18621" y="9285"/>
                    <a:pt x="18833" y="8960"/>
                  </a:cubicBezTo>
                  <a:cubicBezTo>
                    <a:pt x="19046" y="8635"/>
                    <a:pt x="19046" y="8996"/>
                    <a:pt x="19312" y="9971"/>
                  </a:cubicBezTo>
                  <a:cubicBezTo>
                    <a:pt x="19578" y="10947"/>
                    <a:pt x="20110" y="12536"/>
                    <a:pt x="20589" y="14017"/>
                  </a:cubicBezTo>
                  <a:cubicBezTo>
                    <a:pt x="21068" y="15498"/>
                    <a:pt x="21494" y="16870"/>
                    <a:pt x="21547" y="17918"/>
                  </a:cubicBezTo>
                  <a:cubicBezTo>
                    <a:pt x="21600" y="18965"/>
                    <a:pt x="21281" y="19688"/>
                    <a:pt x="20270" y="20302"/>
                  </a:cubicBezTo>
                  <a:cubicBezTo>
                    <a:pt x="19259" y="20916"/>
                    <a:pt x="17557" y="21422"/>
                    <a:pt x="16120" y="21494"/>
                  </a:cubicBezTo>
                  <a:cubicBezTo>
                    <a:pt x="14684" y="21566"/>
                    <a:pt x="13513" y="21205"/>
                    <a:pt x="12343" y="20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8" name="Drawing"/>
          <p:cNvGrpSpPr/>
          <p:nvPr/>
        </p:nvGrpSpPr>
        <p:grpSpPr>
          <a:xfrm>
            <a:off x="31750" y="1085591"/>
            <a:ext cx="12947650" cy="8071109"/>
            <a:chOff x="0" y="0"/>
            <a:chExt cx="12947650" cy="8071108"/>
          </a:xfrm>
        </p:grpSpPr>
        <p:sp>
          <p:nvSpPr>
            <p:cNvPr id="1158" name="Line"/>
            <p:cNvSpPr/>
            <p:nvPr/>
          </p:nvSpPr>
          <p:spPr>
            <a:xfrm>
              <a:off x="1104900" y="808724"/>
              <a:ext cx="143277" cy="57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87" fill="norm" stroke="1" extrusionOk="0">
                  <a:moveTo>
                    <a:pt x="0" y="4450"/>
                  </a:moveTo>
                  <a:cubicBezTo>
                    <a:pt x="1252" y="6912"/>
                    <a:pt x="2504" y="9374"/>
                    <a:pt x="3287" y="11995"/>
                  </a:cubicBezTo>
                  <a:cubicBezTo>
                    <a:pt x="4070" y="14615"/>
                    <a:pt x="4383" y="17395"/>
                    <a:pt x="4539" y="19102"/>
                  </a:cubicBezTo>
                  <a:cubicBezTo>
                    <a:pt x="4696" y="20809"/>
                    <a:pt x="4696" y="21445"/>
                    <a:pt x="4539" y="21484"/>
                  </a:cubicBezTo>
                  <a:cubicBezTo>
                    <a:pt x="4383" y="21524"/>
                    <a:pt x="4070" y="20968"/>
                    <a:pt x="3443" y="19340"/>
                  </a:cubicBezTo>
                  <a:cubicBezTo>
                    <a:pt x="2817" y="17712"/>
                    <a:pt x="1878" y="15012"/>
                    <a:pt x="1565" y="12233"/>
                  </a:cubicBezTo>
                  <a:cubicBezTo>
                    <a:pt x="1252" y="9453"/>
                    <a:pt x="1565" y="6595"/>
                    <a:pt x="2191" y="4728"/>
                  </a:cubicBezTo>
                  <a:cubicBezTo>
                    <a:pt x="2817" y="2862"/>
                    <a:pt x="3757" y="1989"/>
                    <a:pt x="4696" y="1353"/>
                  </a:cubicBezTo>
                  <a:cubicBezTo>
                    <a:pt x="5635" y="718"/>
                    <a:pt x="6574" y="321"/>
                    <a:pt x="7826" y="123"/>
                  </a:cubicBezTo>
                  <a:cubicBezTo>
                    <a:pt x="9078" y="-76"/>
                    <a:pt x="10643" y="-76"/>
                    <a:pt x="12991" y="440"/>
                  </a:cubicBezTo>
                  <a:cubicBezTo>
                    <a:pt x="15339" y="956"/>
                    <a:pt x="18470" y="1989"/>
                    <a:pt x="20035" y="3061"/>
                  </a:cubicBezTo>
                  <a:cubicBezTo>
                    <a:pt x="21600" y="4133"/>
                    <a:pt x="21600" y="5245"/>
                    <a:pt x="19878" y="6237"/>
                  </a:cubicBezTo>
                  <a:cubicBezTo>
                    <a:pt x="18157" y="7230"/>
                    <a:pt x="14713" y="8103"/>
                    <a:pt x="11113" y="8381"/>
                  </a:cubicBezTo>
                  <a:cubicBezTo>
                    <a:pt x="7513" y="8659"/>
                    <a:pt x="3757" y="8342"/>
                    <a:pt x="0" y="8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250950" y="1035308"/>
              <a:ext cx="158750" cy="2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7513"/>
                  </a:moveTo>
                  <a:cubicBezTo>
                    <a:pt x="1440" y="7200"/>
                    <a:pt x="2880" y="6887"/>
                    <a:pt x="5184" y="7826"/>
                  </a:cubicBezTo>
                  <a:cubicBezTo>
                    <a:pt x="7488" y="8765"/>
                    <a:pt x="10656" y="10957"/>
                    <a:pt x="11952" y="13304"/>
                  </a:cubicBezTo>
                  <a:cubicBezTo>
                    <a:pt x="13248" y="15652"/>
                    <a:pt x="12672" y="18157"/>
                    <a:pt x="11808" y="19643"/>
                  </a:cubicBezTo>
                  <a:cubicBezTo>
                    <a:pt x="10944" y="21130"/>
                    <a:pt x="9792" y="21600"/>
                    <a:pt x="8784" y="21522"/>
                  </a:cubicBezTo>
                  <a:cubicBezTo>
                    <a:pt x="7776" y="21443"/>
                    <a:pt x="6912" y="20817"/>
                    <a:pt x="6912" y="18313"/>
                  </a:cubicBezTo>
                  <a:cubicBezTo>
                    <a:pt x="6912" y="15809"/>
                    <a:pt x="7776" y="11426"/>
                    <a:pt x="10368" y="8061"/>
                  </a:cubicBezTo>
                  <a:cubicBezTo>
                    <a:pt x="12960" y="4696"/>
                    <a:pt x="17280" y="234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628628" y="814968"/>
              <a:ext cx="136673" cy="48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21" fill="norm" stroke="1" extrusionOk="0">
                  <a:moveTo>
                    <a:pt x="20150" y="2179"/>
                  </a:moveTo>
                  <a:cubicBezTo>
                    <a:pt x="19823" y="1330"/>
                    <a:pt x="19496" y="481"/>
                    <a:pt x="18514" y="151"/>
                  </a:cubicBezTo>
                  <a:cubicBezTo>
                    <a:pt x="17532" y="-179"/>
                    <a:pt x="15896" y="10"/>
                    <a:pt x="13768" y="953"/>
                  </a:cubicBezTo>
                  <a:cubicBezTo>
                    <a:pt x="11641" y="1896"/>
                    <a:pt x="9023" y="3594"/>
                    <a:pt x="6568" y="6141"/>
                  </a:cubicBezTo>
                  <a:cubicBezTo>
                    <a:pt x="4114" y="8687"/>
                    <a:pt x="1823" y="12083"/>
                    <a:pt x="677" y="14394"/>
                  </a:cubicBezTo>
                  <a:cubicBezTo>
                    <a:pt x="-468" y="16705"/>
                    <a:pt x="-468" y="17931"/>
                    <a:pt x="3132" y="18921"/>
                  </a:cubicBezTo>
                  <a:cubicBezTo>
                    <a:pt x="6732" y="19912"/>
                    <a:pt x="13932" y="20666"/>
                    <a:pt x="21132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898650" y="940058"/>
              <a:ext cx="2286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086"/>
                    <a:pt x="8000" y="6171"/>
                    <a:pt x="11200" y="9450"/>
                  </a:cubicBezTo>
                  <a:cubicBezTo>
                    <a:pt x="14400" y="12729"/>
                    <a:pt x="16800" y="16200"/>
                    <a:pt x="18400" y="18257"/>
                  </a:cubicBezTo>
                  <a:cubicBezTo>
                    <a:pt x="20000" y="20314"/>
                    <a:pt x="20800" y="209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955800" y="934650"/>
              <a:ext cx="190500" cy="34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727"/>
                  </a:moveTo>
                  <a:cubicBezTo>
                    <a:pt x="20640" y="335"/>
                    <a:pt x="19680" y="-58"/>
                    <a:pt x="18840" y="7"/>
                  </a:cubicBezTo>
                  <a:cubicBezTo>
                    <a:pt x="18000" y="73"/>
                    <a:pt x="17280" y="597"/>
                    <a:pt x="15480" y="2626"/>
                  </a:cubicBezTo>
                  <a:cubicBezTo>
                    <a:pt x="13680" y="4655"/>
                    <a:pt x="10800" y="8189"/>
                    <a:pt x="8040" y="11593"/>
                  </a:cubicBezTo>
                  <a:cubicBezTo>
                    <a:pt x="5280" y="14997"/>
                    <a:pt x="2640" y="18269"/>
                    <a:pt x="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310638" y="880652"/>
              <a:ext cx="223013" cy="32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08" fill="norm" stroke="1" extrusionOk="0">
                  <a:moveTo>
                    <a:pt x="21269" y="4386"/>
                  </a:moveTo>
                  <a:cubicBezTo>
                    <a:pt x="20865" y="3397"/>
                    <a:pt x="20462" y="2409"/>
                    <a:pt x="19957" y="1633"/>
                  </a:cubicBezTo>
                  <a:cubicBezTo>
                    <a:pt x="19452" y="856"/>
                    <a:pt x="18847" y="292"/>
                    <a:pt x="18039" y="80"/>
                  </a:cubicBezTo>
                  <a:cubicBezTo>
                    <a:pt x="17232" y="-132"/>
                    <a:pt x="16222" y="9"/>
                    <a:pt x="13800" y="1350"/>
                  </a:cubicBezTo>
                  <a:cubicBezTo>
                    <a:pt x="11377" y="2692"/>
                    <a:pt x="7542" y="5233"/>
                    <a:pt x="4918" y="8339"/>
                  </a:cubicBezTo>
                  <a:cubicBezTo>
                    <a:pt x="2293" y="11444"/>
                    <a:pt x="880" y="15115"/>
                    <a:pt x="275" y="17303"/>
                  </a:cubicBezTo>
                  <a:cubicBezTo>
                    <a:pt x="-331" y="19492"/>
                    <a:pt x="-129" y="20197"/>
                    <a:pt x="2899" y="20692"/>
                  </a:cubicBezTo>
                  <a:cubicBezTo>
                    <a:pt x="5927" y="21186"/>
                    <a:pt x="11781" y="21468"/>
                    <a:pt x="15213" y="21397"/>
                  </a:cubicBezTo>
                  <a:cubicBezTo>
                    <a:pt x="18645" y="21327"/>
                    <a:pt x="19654" y="20903"/>
                    <a:pt x="20663" y="20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387600" y="1079758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744475" y="803093"/>
              <a:ext cx="214626" cy="44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67" fill="norm" stroke="1" extrusionOk="0">
                  <a:moveTo>
                    <a:pt x="21059" y="2644"/>
                  </a:moveTo>
                  <a:cubicBezTo>
                    <a:pt x="19605" y="1718"/>
                    <a:pt x="18151" y="793"/>
                    <a:pt x="16905" y="330"/>
                  </a:cubicBezTo>
                  <a:cubicBezTo>
                    <a:pt x="15659" y="-133"/>
                    <a:pt x="14621" y="-133"/>
                    <a:pt x="13063" y="484"/>
                  </a:cubicBezTo>
                  <a:cubicBezTo>
                    <a:pt x="11505" y="1101"/>
                    <a:pt x="9428" y="2336"/>
                    <a:pt x="7144" y="4547"/>
                  </a:cubicBezTo>
                  <a:cubicBezTo>
                    <a:pt x="4859" y="6758"/>
                    <a:pt x="2367" y="9947"/>
                    <a:pt x="1017" y="12621"/>
                  </a:cubicBezTo>
                  <a:cubicBezTo>
                    <a:pt x="-333" y="15296"/>
                    <a:pt x="-541" y="17456"/>
                    <a:pt x="1640" y="18844"/>
                  </a:cubicBezTo>
                  <a:cubicBezTo>
                    <a:pt x="3821" y="20233"/>
                    <a:pt x="8390" y="20850"/>
                    <a:pt x="12959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2903597" y="1012375"/>
              <a:ext cx="176153" cy="17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767" fill="norm" stroke="1" extrusionOk="0">
                  <a:moveTo>
                    <a:pt x="13686" y="4179"/>
                  </a:moveTo>
                  <a:cubicBezTo>
                    <a:pt x="13429" y="2938"/>
                    <a:pt x="13171" y="1696"/>
                    <a:pt x="12271" y="828"/>
                  </a:cubicBezTo>
                  <a:cubicBezTo>
                    <a:pt x="11371" y="-41"/>
                    <a:pt x="9829" y="-538"/>
                    <a:pt x="7643" y="952"/>
                  </a:cubicBezTo>
                  <a:cubicBezTo>
                    <a:pt x="5457" y="2441"/>
                    <a:pt x="2629" y="5917"/>
                    <a:pt x="1214" y="9269"/>
                  </a:cubicBezTo>
                  <a:cubicBezTo>
                    <a:pt x="-200" y="12621"/>
                    <a:pt x="-200" y="15848"/>
                    <a:pt x="314" y="17959"/>
                  </a:cubicBezTo>
                  <a:cubicBezTo>
                    <a:pt x="829" y="20069"/>
                    <a:pt x="1857" y="21062"/>
                    <a:pt x="3529" y="20690"/>
                  </a:cubicBezTo>
                  <a:cubicBezTo>
                    <a:pt x="5200" y="20317"/>
                    <a:pt x="7514" y="18579"/>
                    <a:pt x="9057" y="16221"/>
                  </a:cubicBezTo>
                  <a:cubicBezTo>
                    <a:pt x="10600" y="13862"/>
                    <a:pt x="11371" y="10883"/>
                    <a:pt x="11886" y="8772"/>
                  </a:cubicBezTo>
                  <a:cubicBezTo>
                    <a:pt x="12400" y="6662"/>
                    <a:pt x="12657" y="5421"/>
                    <a:pt x="13429" y="6165"/>
                  </a:cubicBezTo>
                  <a:cubicBezTo>
                    <a:pt x="14200" y="6910"/>
                    <a:pt x="15486" y="9641"/>
                    <a:pt x="16900" y="11876"/>
                  </a:cubicBezTo>
                  <a:cubicBezTo>
                    <a:pt x="18314" y="14110"/>
                    <a:pt x="19857" y="15848"/>
                    <a:pt x="21400" y="17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147794" y="1200408"/>
              <a:ext cx="5895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746" y="0"/>
                  </a:moveTo>
                  <a:cubicBezTo>
                    <a:pt x="13298" y="5400"/>
                    <a:pt x="5849" y="10800"/>
                    <a:pt x="2498" y="14400"/>
                  </a:cubicBezTo>
                  <a:cubicBezTo>
                    <a:pt x="-854" y="18000"/>
                    <a:pt x="-109" y="19800"/>
                    <a:pt x="6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3327400" y="851158"/>
              <a:ext cx="149470" cy="33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39" fill="norm" stroke="1" extrusionOk="0">
                  <a:moveTo>
                    <a:pt x="8214" y="0"/>
                  </a:moveTo>
                  <a:cubicBezTo>
                    <a:pt x="6693" y="272"/>
                    <a:pt x="5172" y="543"/>
                    <a:pt x="4107" y="1630"/>
                  </a:cubicBezTo>
                  <a:cubicBezTo>
                    <a:pt x="3042" y="2717"/>
                    <a:pt x="2434" y="4619"/>
                    <a:pt x="1977" y="7743"/>
                  </a:cubicBezTo>
                  <a:cubicBezTo>
                    <a:pt x="1521" y="10868"/>
                    <a:pt x="1217" y="15215"/>
                    <a:pt x="1065" y="17796"/>
                  </a:cubicBezTo>
                  <a:cubicBezTo>
                    <a:pt x="913" y="20377"/>
                    <a:pt x="913" y="21192"/>
                    <a:pt x="1217" y="21192"/>
                  </a:cubicBezTo>
                  <a:cubicBezTo>
                    <a:pt x="1521" y="21192"/>
                    <a:pt x="2130" y="20377"/>
                    <a:pt x="3955" y="18815"/>
                  </a:cubicBezTo>
                  <a:cubicBezTo>
                    <a:pt x="5780" y="17253"/>
                    <a:pt x="8823" y="14943"/>
                    <a:pt x="10952" y="13585"/>
                  </a:cubicBezTo>
                  <a:cubicBezTo>
                    <a:pt x="13082" y="12226"/>
                    <a:pt x="14299" y="11819"/>
                    <a:pt x="15668" y="11887"/>
                  </a:cubicBezTo>
                  <a:cubicBezTo>
                    <a:pt x="17037" y="11955"/>
                    <a:pt x="18558" y="12498"/>
                    <a:pt x="19623" y="13585"/>
                  </a:cubicBezTo>
                  <a:cubicBezTo>
                    <a:pt x="20687" y="14672"/>
                    <a:pt x="21296" y="16302"/>
                    <a:pt x="21448" y="17525"/>
                  </a:cubicBezTo>
                  <a:cubicBezTo>
                    <a:pt x="21600" y="18747"/>
                    <a:pt x="21296" y="19562"/>
                    <a:pt x="19775" y="20242"/>
                  </a:cubicBezTo>
                  <a:cubicBezTo>
                    <a:pt x="18254" y="20921"/>
                    <a:pt x="15515" y="21464"/>
                    <a:pt x="12625" y="21532"/>
                  </a:cubicBezTo>
                  <a:cubicBezTo>
                    <a:pt x="9735" y="21600"/>
                    <a:pt x="6693" y="21192"/>
                    <a:pt x="4563" y="20174"/>
                  </a:cubicBezTo>
                  <a:cubicBezTo>
                    <a:pt x="2434" y="19155"/>
                    <a:pt x="1217" y="17525"/>
                    <a:pt x="0" y="1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511550" y="806708"/>
              <a:ext cx="107917" cy="39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388" fill="norm" stroke="1" extrusionOk="0">
                  <a:moveTo>
                    <a:pt x="6113" y="0"/>
                  </a:moveTo>
                  <a:cubicBezTo>
                    <a:pt x="11004" y="3638"/>
                    <a:pt x="15894" y="7276"/>
                    <a:pt x="18543" y="10232"/>
                  </a:cubicBezTo>
                  <a:cubicBezTo>
                    <a:pt x="21192" y="13187"/>
                    <a:pt x="21600" y="15461"/>
                    <a:pt x="19155" y="17280"/>
                  </a:cubicBezTo>
                  <a:cubicBezTo>
                    <a:pt x="16709" y="19099"/>
                    <a:pt x="11411" y="20463"/>
                    <a:pt x="7743" y="21032"/>
                  </a:cubicBezTo>
                  <a:cubicBezTo>
                    <a:pt x="4075" y="21600"/>
                    <a:pt x="2038" y="21373"/>
                    <a:pt x="0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4042362" y="796918"/>
              <a:ext cx="247150" cy="38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71" fill="norm" stroke="1" extrusionOk="0">
                  <a:moveTo>
                    <a:pt x="1872" y="6882"/>
                  </a:moveTo>
                  <a:cubicBezTo>
                    <a:pt x="1872" y="10286"/>
                    <a:pt x="1872" y="13691"/>
                    <a:pt x="1872" y="15686"/>
                  </a:cubicBezTo>
                  <a:cubicBezTo>
                    <a:pt x="1872" y="17682"/>
                    <a:pt x="1872" y="18269"/>
                    <a:pt x="2055" y="19091"/>
                  </a:cubicBezTo>
                  <a:cubicBezTo>
                    <a:pt x="2238" y="19912"/>
                    <a:pt x="2604" y="20969"/>
                    <a:pt x="2604" y="21145"/>
                  </a:cubicBezTo>
                  <a:cubicBezTo>
                    <a:pt x="2604" y="21321"/>
                    <a:pt x="2238" y="20617"/>
                    <a:pt x="1689" y="18386"/>
                  </a:cubicBezTo>
                  <a:cubicBezTo>
                    <a:pt x="1139" y="16156"/>
                    <a:pt x="407" y="12399"/>
                    <a:pt x="133" y="9406"/>
                  </a:cubicBezTo>
                  <a:cubicBezTo>
                    <a:pt x="-142" y="6412"/>
                    <a:pt x="41" y="4182"/>
                    <a:pt x="407" y="2773"/>
                  </a:cubicBezTo>
                  <a:cubicBezTo>
                    <a:pt x="773" y="1364"/>
                    <a:pt x="1322" y="778"/>
                    <a:pt x="2604" y="367"/>
                  </a:cubicBezTo>
                  <a:cubicBezTo>
                    <a:pt x="3885" y="-44"/>
                    <a:pt x="5899" y="-279"/>
                    <a:pt x="8919" y="601"/>
                  </a:cubicBezTo>
                  <a:cubicBezTo>
                    <a:pt x="11939" y="1482"/>
                    <a:pt x="15966" y="3478"/>
                    <a:pt x="18346" y="6060"/>
                  </a:cubicBezTo>
                  <a:cubicBezTo>
                    <a:pt x="20726" y="8643"/>
                    <a:pt x="21458" y="11812"/>
                    <a:pt x="21366" y="14219"/>
                  </a:cubicBezTo>
                  <a:cubicBezTo>
                    <a:pt x="21275" y="16625"/>
                    <a:pt x="20360" y="18269"/>
                    <a:pt x="19444" y="19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686300" y="730508"/>
              <a:ext cx="1333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3877"/>
                    <a:pt x="7543" y="7754"/>
                    <a:pt x="11143" y="11354"/>
                  </a:cubicBezTo>
                  <a:cubicBezTo>
                    <a:pt x="14743" y="14954"/>
                    <a:pt x="18171" y="182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798520" y="767476"/>
              <a:ext cx="132074" cy="41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62" fill="norm" stroke="1" extrusionOk="0">
                  <a:moveTo>
                    <a:pt x="20581" y="1034"/>
                  </a:moveTo>
                  <a:cubicBezTo>
                    <a:pt x="20919" y="492"/>
                    <a:pt x="21256" y="-51"/>
                    <a:pt x="20919" y="3"/>
                  </a:cubicBezTo>
                  <a:cubicBezTo>
                    <a:pt x="20581" y="58"/>
                    <a:pt x="19569" y="709"/>
                    <a:pt x="17375" y="2934"/>
                  </a:cubicBezTo>
                  <a:cubicBezTo>
                    <a:pt x="15181" y="5159"/>
                    <a:pt x="11806" y="8958"/>
                    <a:pt x="8769" y="12106"/>
                  </a:cubicBezTo>
                  <a:cubicBezTo>
                    <a:pt x="5731" y="15254"/>
                    <a:pt x="3031" y="17750"/>
                    <a:pt x="1512" y="19270"/>
                  </a:cubicBezTo>
                  <a:cubicBezTo>
                    <a:pt x="-7" y="20789"/>
                    <a:pt x="-344" y="21332"/>
                    <a:pt x="331" y="21440"/>
                  </a:cubicBezTo>
                  <a:cubicBezTo>
                    <a:pt x="1006" y="21549"/>
                    <a:pt x="2693" y="21223"/>
                    <a:pt x="4381" y="20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112265" y="860666"/>
              <a:ext cx="158236" cy="27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889" fill="norm" stroke="1" extrusionOk="0">
                  <a:moveTo>
                    <a:pt x="19288" y="2641"/>
                  </a:moveTo>
                  <a:cubicBezTo>
                    <a:pt x="18727" y="1841"/>
                    <a:pt x="18166" y="1041"/>
                    <a:pt x="16623" y="481"/>
                  </a:cubicBezTo>
                  <a:cubicBezTo>
                    <a:pt x="15080" y="-79"/>
                    <a:pt x="12555" y="-399"/>
                    <a:pt x="9610" y="961"/>
                  </a:cubicBezTo>
                  <a:cubicBezTo>
                    <a:pt x="6665" y="2321"/>
                    <a:pt x="3298" y="5361"/>
                    <a:pt x="1475" y="8321"/>
                  </a:cubicBezTo>
                  <a:cubicBezTo>
                    <a:pt x="-348" y="11281"/>
                    <a:pt x="-629" y="14161"/>
                    <a:pt x="1475" y="16401"/>
                  </a:cubicBezTo>
                  <a:cubicBezTo>
                    <a:pt x="3579" y="18641"/>
                    <a:pt x="8067" y="20241"/>
                    <a:pt x="11714" y="20721"/>
                  </a:cubicBezTo>
                  <a:cubicBezTo>
                    <a:pt x="15361" y="21201"/>
                    <a:pt x="18166" y="20561"/>
                    <a:pt x="20971" y="19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118100" y="997208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5600"/>
                    <a:pt x="6240" y="9600"/>
                    <a:pt x="9840" y="6000"/>
                  </a:cubicBezTo>
                  <a:cubicBezTo>
                    <a:pt x="13440" y="2400"/>
                    <a:pt x="1752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5444903" y="739517"/>
              <a:ext cx="200247" cy="37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33" fill="norm" stroke="1" extrusionOk="0">
                  <a:moveTo>
                    <a:pt x="21510" y="2744"/>
                  </a:moveTo>
                  <a:cubicBezTo>
                    <a:pt x="21055" y="1779"/>
                    <a:pt x="20601" y="813"/>
                    <a:pt x="19805" y="331"/>
                  </a:cubicBezTo>
                  <a:cubicBezTo>
                    <a:pt x="19009" y="-152"/>
                    <a:pt x="17872" y="-152"/>
                    <a:pt x="16053" y="632"/>
                  </a:cubicBezTo>
                  <a:cubicBezTo>
                    <a:pt x="14234" y="1417"/>
                    <a:pt x="11733" y="2985"/>
                    <a:pt x="9118" y="5339"/>
                  </a:cubicBezTo>
                  <a:cubicBezTo>
                    <a:pt x="6504" y="7692"/>
                    <a:pt x="3775" y="10829"/>
                    <a:pt x="2184" y="13303"/>
                  </a:cubicBezTo>
                  <a:cubicBezTo>
                    <a:pt x="592" y="15776"/>
                    <a:pt x="137" y="17587"/>
                    <a:pt x="24" y="18793"/>
                  </a:cubicBezTo>
                  <a:cubicBezTo>
                    <a:pt x="-90" y="20000"/>
                    <a:pt x="137" y="20603"/>
                    <a:pt x="2184" y="20965"/>
                  </a:cubicBezTo>
                  <a:cubicBezTo>
                    <a:pt x="4230" y="21327"/>
                    <a:pt x="8095" y="21448"/>
                    <a:pt x="11165" y="21207"/>
                  </a:cubicBezTo>
                  <a:cubicBezTo>
                    <a:pt x="14234" y="20965"/>
                    <a:pt x="16508" y="20362"/>
                    <a:pt x="18782" y="19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634845" y="881849"/>
              <a:ext cx="137305" cy="18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43" fill="norm" stroke="1" extrusionOk="0">
                  <a:moveTo>
                    <a:pt x="21230" y="3679"/>
                  </a:moveTo>
                  <a:cubicBezTo>
                    <a:pt x="20903" y="2492"/>
                    <a:pt x="20575" y="1306"/>
                    <a:pt x="19594" y="593"/>
                  </a:cubicBezTo>
                  <a:cubicBezTo>
                    <a:pt x="18612" y="-119"/>
                    <a:pt x="16975" y="-356"/>
                    <a:pt x="14357" y="831"/>
                  </a:cubicBezTo>
                  <a:cubicBezTo>
                    <a:pt x="11739" y="2018"/>
                    <a:pt x="8139" y="4629"/>
                    <a:pt x="5357" y="7714"/>
                  </a:cubicBezTo>
                  <a:cubicBezTo>
                    <a:pt x="2575" y="10800"/>
                    <a:pt x="612" y="14360"/>
                    <a:pt x="121" y="16734"/>
                  </a:cubicBezTo>
                  <a:cubicBezTo>
                    <a:pt x="-370" y="19108"/>
                    <a:pt x="612" y="20295"/>
                    <a:pt x="3557" y="20769"/>
                  </a:cubicBezTo>
                  <a:cubicBezTo>
                    <a:pt x="6503" y="21244"/>
                    <a:pt x="11412" y="21007"/>
                    <a:pt x="16321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797550" y="1079758"/>
              <a:ext cx="101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950"/>
                    <a:pt x="9000" y="9900"/>
                    <a:pt x="5400" y="13500"/>
                  </a:cubicBezTo>
                  <a:cubicBezTo>
                    <a:pt x="1800" y="17100"/>
                    <a:pt x="900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5981136" y="734442"/>
              <a:ext cx="196773" cy="38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78" fill="norm" stroke="1" extrusionOk="0">
                  <a:moveTo>
                    <a:pt x="13021" y="15195"/>
                  </a:moveTo>
                  <a:cubicBezTo>
                    <a:pt x="12793" y="14611"/>
                    <a:pt x="12566" y="14028"/>
                    <a:pt x="11202" y="13385"/>
                  </a:cubicBezTo>
                  <a:cubicBezTo>
                    <a:pt x="9838" y="12743"/>
                    <a:pt x="7337" y="12043"/>
                    <a:pt x="5063" y="12626"/>
                  </a:cubicBezTo>
                  <a:cubicBezTo>
                    <a:pt x="2789" y="13210"/>
                    <a:pt x="743" y="15078"/>
                    <a:pt x="174" y="16771"/>
                  </a:cubicBezTo>
                  <a:cubicBezTo>
                    <a:pt x="-394" y="18464"/>
                    <a:pt x="515" y="19982"/>
                    <a:pt x="1652" y="20741"/>
                  </a:cubicBezTo>
                  <a:cubicBezTo>
                    <a:pt x="2789" y="21500"/>
                    <a:pt x="4153" y="21500"/>
                    <a:pt x="6313" y="20449"/>
                  </a:cubicBezTo>
                  <a:cubicBezTo>
                    <a:pt x="8473" y="19398"/>
                    <a:pt x="11429" y="17297"/>
                    <a:pt x="13817" y="14319"/>
                  </a:cubicBezTo>
                  <a:cubicBezTo>
                    <a:pt x="16204" y="11342"/>
                    <a:pt x="18023" y="7489"/>
                    <a:pt x="19160" y="5212"/>
                  </a:cubicBezTo>
                  <a:cubicBezTo>
                    <a:pt x="20297" y="2936"/>
                    <a:pt x="20751" y="2235"/>
                    <a:pt x="20979" y="1535"/>
                  </a:cubicBezTo>
                  <a:cubicBezTo>
                    <a:pt x="21206" y="834"/>
                    <a:pt x="21206" y="134"/>
                    <a:pt x="20865" y="17"/>
                  </a:cubicBezTo>
                  <a:cubicBezTo>
                    <a:pt x="20524" y="-100"/>
                    <a:pt x="19842" y="367"/>
                    <a:pt x="18819" y="2585"/>
                  </a:cubicBezTo>
                  <a:cubicBezTo>
                    <a:pt x="17795" y="4804"/>
                    <a:pt x="16431" y="8774"/>
                    <a:pt x="15863" y="11868"/>
                  </a:cubicBezTo>
                  <a:cubicBezTo>
                    <a:pt x="15294" y="14962"/>
                    <a:pt x="15522" y="17180"/>
                    <a:pt x="15977" y="18523"/>
                  </a:cubicBezTo>
                  <a:cubicBezTo>
                    <a:pt x="16431" y="19865"/>
                    <a:pt x="17113" y="20332"/>
                    <a:pt x="17909" y="20449"/>
                  </a:cubicBezTo>
                  <a:cubicBezTo>
                    <a:pt x="18705" y="20566"/>
                    <a:pt x="19614" y="20332"/>
                    <a:pt x="20524" y="20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235700" y="749558"/>
              <a:ext cx="90677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85" fill="norm" stroke="1" extrusionOk="0">
                  <a:moveTo>
                    <a:pt x="8836" y="0"/>
                  </a:moveTo>
                  <a:cubicBezTo>
                    <a:pt x="12764" y="2015"/>
                    <a:pt x="16691" y="4029"/>
                    <a:pt x="18900" y="6939"/>
                  </a:cubicBezTo>
                  <a:cubicBezTo>
                    <a:pt x="21109" y="9849"/>
                    <a:pt x="21600" y="13654"/>
                    <a:pt x="20373" y="16172"/>
                  </a:cubicBezTo>
                  <a:cubicBezTo>
                    <a:pt x="19145" y="18690"/>
                    <a:pt x="16200" y="19921"/>
                    <a:pt x="13255" y="20649"/>
                  </a:cubicBezTo>
                  <a:cubicBezTo>
                    <a:pt x="10309" y="21376"/>
                    <a:pt x="7364" y="21600"/>
                    <a:pt x="5155" y="21432"/>
                  </a:cubicBezTo>
                  <a:cubicBezTo>
                    <a:pt x="2945" y="21264"/>
                    <a:pt x="1473" y="20705"/>
                    <a:pt x="0" y="20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6343649" y="590808"/>
              <a:ext cx="117812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600" fill="norm" stroke="1" extrusionOk="0">
                  <a:moveTo>
                    <a:pt x="12290" y="0"/>
                  </a:moveTo>
                  <a:cubicBezTo>
                    <a:pt x="14897" y="2327"/>
                    <a:pt x="17503" y="4655"/>
                    <a:pt x="19179" y="6982"/>
                  </a:cubicBezTo>
                  <a:cubicBezTo>
                    <a:pt x="20855" y="9309"/>
                    <a:pt x="21600" y="11636"/>
                    <a:pt x="19179" y="13964"/>
                  </a:cubicBezTo>
                  <a:cubicBezTo>
                    <a:pt x="16759" y="16291"/>
                    <a:pt x="11172" y="18618"/>
                    <a:pt x="7448" y="19891"/>
                  </a:cubicBezTo>
                  <a:cubicBezTo>
                    <a:pt x="3724" y="21164"/>
                    <a:pt x="1862" y="213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6800850" y="876558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6800"/>
                    <a:pt x="12554" y="12000"/>
                    <a:pt x="16154" y="8400"/>
                  </a:cubicBezTo>
                  <a:cubicBezTo>
                    <a:pt x="19754" y="4800"/>
                    <a:pt x="2067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6838950" y="1041658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7558859" y="507317"/>
              <a:ext cx="156391" cy="80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56" fill="norm" stroke="1" extrusionOk="0">
                  <a:moveTo>
                    <a:pt x="21279" y="2387"/>
                  </a:moveTo>
                  <a:cubicBezTo>
                    <a:pt x="18975" y="1656"/>
                    <a:pt x="16671" y="925"/>
                    <a:pt x="14223" y="475"/>
                  </a:cubicBezTo>
                  <a:cubicBezTo>
                    <a:pt x="11775" y="25"/>
                    <a:pt x="9183" y="-144"/>
                    <a:pt x="6735" y="137"/>
                  </a:cubicBezTo>
                  <a:cubicBezTo>
                    <a:pt x="4287" y="419"/>
                    <a:pt x="1983" y="1150"/>
                    <a:pt x="831" y="2472"/>
                  </a:cubicBezTo>
                  <a:cubicBezTo>
                    <a:pt x="-321" y="3794"/>
                    <a:pt x="-321" y="5706"/>
                    <a:pt x="1119" y="7703"/>
                  </a:cubicBezTo>
                  <a:cubicBezTo>
                    <a:pt x="2559" y="9700"/>
                    <a:pt x="5439" y="11781"/>
                    <a:pt x="8175" y="13750"/>
                  </a:cubicBezTo>
                  <a:cubicBezTo>
                    <a:pt x="10911" y="15718"/>
                    <a:pt x="13503" y="17575"/>
                    <a:pt x="14655" y="18784"/>
                  </a:cubicBezTo>
                  <a:cubicBezTo>
                    <a:pt x="15807" y="19994"/>
                    <a:pt x="15519" y="20556"/>
                    <a:pt x="14799" y="20922"/>
                  </a:cubicBezTo>
                  <a:cubicBezTo>
                    <a:pt x="14079" y="21287"/>
                    <a:pt x="12927" y="21456"/>
                    <a:pt x="11631" y="21456"/>
                  </a:cubicBezTo>
                  <a:cubicBezTo>
                    <a:pt x="10335" y="21456"/>
                    <a:pt x="8895" y="21287"/>
                    <a:pt x="7455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7565204" y="1490790"/>
              <a:ext cx="143697" cy="11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684" fill="norm" stroke="1" extrusionOk="0">
                  <a:moveTo>
                    <a:pt x="15617" y="5992"/>
                  </a:moveTo>
                  <a:cubicBezTo>
                    <a:pt x="15304" y="4097"/>
                    <a:pt x="14991" y="2203"/>
                    <a:pt x="13739" y="1066"/>
                  </a:cubicBezTo>
                  <a:cubicBezTo>
                    <a:pt x="12487" y="-71"/>
                    <a:pt x="10295" y="-450"/>
                    <a:pt x="8104" y="687"/>
                  </a:cubicBezTo>
                  <a:cubicBezTo>
                    <a:pt x="5913" y="1824"/>
                    <a:pt x="3722" y="4476"/>
                    <a:pt x="2156" y="6939"/>
                  </a:cubicBezTo>
                  <a:cubicBezTo>
                    <a:pt x="591" y="9403"/>
                    <a:pt x="-348" y="11676"/>
                    <a:pt x="122" y="14329"/>
                  </a:cubicBezTo>
                  <a:cubicBezTo>
                    <a:pt x="591" y="16982"/>
                    <a:pt x="2469" y="20013"/>
                    <a:pt x="6226" y="20582"/>
                  </a:cubicBezTo>
                  <a:cubicBezTo>
                    <a:pt x="9982" y="21150"/>
                    <a:pt x="15617" y="19255"/>
                    <a:pt x="21252" y="17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7482115" y="-1"/>
              <a:ext cx="182335" cy="44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39" fill="norm" stroke="1" extrusionOk="0">
                  <a:moveTo>
                    <a:pt x="10959" y="16596"/>
                  </a:moveTo>
                  <a:cubicBezTo>
                    <a:pt x="10959" y="16084"/>
                    <a:pt x="10959" y="15573"/>
                    <a:pt x="10959" y="15061"/>
                  </a:cubicBezTo>
                  <a:cubicBezTo>
                    <a:pt x="10959" y="14549"/>
                    <a:pt x="10959" y="14037"/>
                    <a:pt x="10339" y="13679"/>
                  </a:cubicBezTo>
                  <a:cubicBezTo>
                    <a:pt x="9718" y="13320"/>
                    <a:pt x="8477" y="13116"/>
                    <a:pt x="6615" y="13986"/>
                  </a:cubicBezTo>
                  <a:cubicBezTo>
                    <a:pt x="4753" y="14856"/>
                    <a:pt x="2270" y="16801"/>
                    <a:pt x="1028" y="18234"/>
                  </a:cubicBezTo>
                  <a:cubicBezTo>
                    <a:pt x="-213" y="19667"/>
                    <a:pt x="-213" y="20589"/>
                    <a:pt x="408" y="21049"/>
                  </a:cubicBezTo>
                  <a:cubicBezTo>
                    <a:pt x="1028" y="21510"/>
                    <a:pt x="2270" y="21510"/>
                    <a:pt x="4256" y="20384"/>
                  </a:cubicBezTo>
                  <a:cubicBezTo>
                    <a:pt x="6242" y="19258"/>
                    <a:pt x="8973" y="17006"/>
                    <a:pt x="10959" y="13986"/>
                  </a:cubicBezTo>
                  <a:cubicBezTo>
                    <a:pt x="12946" y="10966"/>
                    <a:pt x="14187" y="7178"/>
                    <a:pt x="14808" y="4977"/>
                  </a:cubicBezTo>
                  <a:cubicBezTo>
                    <a:pt x="15428" y="2776"/>
                    <a:pt x="15428" y="2162"/>
                    <a:pt x="15428" y="1497"/>
                  </a:cubicBezTo>
                  <a:cubicBezTo>
                    <a:pt x="15428" y="831"/>
                    <a:pt x="15428" y="115"/>
                    <a:pt x="14932" y="12"/>
                  </a:cubicBezTo>
                  <a:cubicBezTo>
                    <a:pt x="14435" y="-90"/>
                    <a:pt x="13442" y="422"/>
                    <a:pt x="12697" y="2111"/>
                  </a:cubicBezTo>
                  <a:cubicBezTo>
                    <a:pt x="11953" y="3800"/>
                    <a:pt x="11456" y="6666"/>
                    <a:pt x="11828" y="9482"/>
                  </a:cubicBezTo>
                  <a:cubicBezTo>
                    <a:pt x="12201" y="12297"/>
                    <a:pt x="13442" y="15061"/>
                    <a:pt x="15180" y="16955"/>
                  </a:cubicBezTo>
                  <a:cubicBezTo>
                    <a:pt x="16918" y="18848"/>
                    <a:pt x="19153" y="19872"/>
                    <a:pt x="21387" y="20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258389" y="548162"/>
              <a:ext cx="129961" cy="69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17" fill="norm" stroke="1" extrusionOk="0">
                  <a:moveTo>
                    <a:pt x="21051" y="2694"/>
                  </a:moveTo>
                  <a:cubicBezTo>
                    <a:pt x="20365" y="1974"/>
                    <a:pt x="19680" y="1254"/>
                    <a:pt x="17622" y="730"/>
                  </a:cubicBezTo>
                  <a:cubicBezTo>
                    <a:pt x="15565" y="206"/>
                    <a:pt x="12137" y="-121"/>
                    <a:pt x="9222" y="43"/>
                  </a:cubicBezTo>
                  <a:cubicBezTo>
                    <a:pt x="6308" y="206"/>
                    <a:pt x="3908" y="861"/>
                    <a:pt x="2194" y="1941"/>
                  </a:cubicBezTo>
                  <a:cubicBezTo>
                    <a:pt x="480" y="3021"/>
                    <a:pt x="-549" y="4526"/>
                    <a:pt x="308" y="6326"/>
                  </a:cubicBezTo>
                  <a:cubicBezTo>
                    <a:pt x="1165" y="8126"/>
                    <a:pt x="3908" y="10221"/>
                    <a:pt x="6480" y="12119"/>
                  </a:cubicBezTo>
                  <a:cubicBezTo>
                    <a:pt x="9051" y="14017"/>
                    <a:pt x="11451" y="15719"/>
                    <a:pt x="12994" y="17094"/>
                  </a:cubicBezTo>
                  <a:cubicBezTo>
                    <a:pt x="14537" y="18468"/>
                    <a:pt x="15222" y="19515"/>
                    <a:pt x="14880" y="20170"/>
                  </a:cubicBezTo>
                  <a:cubicBezTo>
                    <a:pt x="14537" y="20824"/>
                    <a:pt x="13165" y="21086"/>
                    <a:pt x="11622" y="21250"/>
                  </a:cubicBezTo>
                  <a:cubicBezTo>
                    <a:pt x="10080" y="21414"/>
                    <a:pt x="8365" y="21479"/>
                    <a:pt x="6822" y="21348"/>
                  </a:cubicBezTo>
                  <a:cubicBezTo>
                    <a:pt x="5280" y="21217"/>
                    <a:pt x="3908" y="20890"/>
                    <a:pt x="3908" y="20628"/>
                  </a:cubicBezTo>
                  <a:cubicBezTo>
                    <a:pt x="3908" y="20366"/>
                    <a:pt x="5280" y="20170"/>
                    <a:pt x="6651" y="19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8255977" y="1412637"/>
              <a:ext cx="195873" cy="9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668" fill="norm" stroke="1" extrusionOk="0">
                  <a:moveTo>
                    <a:pt x="11738" y="10230"/>
                  </a:moveTo>
                  <a:cubicBezTo>
                    <a:pt x="11041" y="8430"/>
                    <a:pt x="10345" y="6630"/>
                    <a:pt x="9416" y="4380"/>
                  </a:cubicBezTo>
                  <a:cubicBezTo>
                    <a:pt x="8487" y="2130"/>
                    <a:pt x="7325" y="-570"/>
                    <a:pt x="5699" y="105"/>
                  </a:cubicBezTo>
                  <a:cubicBezTo>
                    <a:pt x="4074" y="780"/>
                    <a:pt x="1983" y="4830"/>
                    <a:pt x="938" y="7980"/>
                  </a:cubicBezTo>
                  <a:cubicBezTo>
                    <a:pt x="-107" y="11130"/>
                    <a:pt x="-107" y="13380"/>
                    <a:pt x="125" y="15630"/>
                  </a:cubicBezTo>
                  <a:cubicBezTo>
                    <a:pt x="358" y="17880"/>
                    <a:pt x="822" y="20130"/>
                    <a:pt x="2099" y="20580"/>
                  </a:cubicBezTo>
                  <a:cubicBezTo>
                    <a:pt x="3377" y="21030"/>
                    <a:pt x="5467" y="19680"/>
                    <a:pt x="6861" y="18105"/>
                  </a:cubicBezTo>
                  <a:cubicBezTo>
                    <a:pt x="8254" y="16530"/>
                    <a:pt x="8951" y="14730"/>
                    <a:pt x="9764" y="12705"/>
                  </a:cubicBezTo>
                  <a:cubicBezTo>
                    <a:pt x="10577" y="10680"/>
                    <a:pt x="11506" y="8430"/>
                    <a:pt x="13480" y="8880"/>
                  </a:cubicBezTo>
                  <a:cubicBezTo>
                    <a:pt x="15454" y="9330"/>
                    <a:pt x="18474" y="12480"/>
                    <a:pt x="21493" y="15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8229600" y="88984"/>
              <a:ext cx="126257" cy="31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915" fill="norm" stroke="1" extrusionOk="0">
                  <a:moveTo>
                    <a:pt x="5311" y="2938"/>
                  </a:moveTo>
                  <a:cubicBezTo>
                    <a:pt x="4249" y="1544"/>
                    <a:pt x="3187" y="151"/>
                    <a:pt x="2656" y="11"/>
                  </a:cubicBezTo>
                  <a:cubicBezTo>
                    <a:pt x="2125" y="-128"/>
                    <a:pt x="2125" y="987"/>
                    <a:pt x="2125" y="4540"/>
                  </a:cubicBezTo>
                  <a:cubicBezTo>
                    <a:pt x="2125" y="8094"/>
                    <a:pt x="2125" y="14086"/>
                    <a:pt x="2125" y="17431"/>
                  </a:cubicBezTo>
                  <a:cubicBezTo>
                    <a:pt x="2125" y="20775"/>
                    <a:pt x="2125" y="21472"/>
                    <a:pt x="3010" y="20078"/>
                  </a:cubicBezTo>
                  <a:cubicBezTo>
                    <a:pt x="3895" y="18685"/>
                    <a:pt x="5666" y="15201"/>
                    <a:pt x="7082" y="13111"/>
                  </a:cubicBezTo>
                  <a:cubicBezTo>
                    <a:pt x="8498" y="11020"/>
                    <a:pt x="9561" y="10324"/>
                    <a:pt x="11154" y="9975"/>
                  </a:cubicBezTo>
                  <a:cubicBezTo>
                    <a:pt x="12748" y="9627"/>
                    <a:pt x="14872" y="9627"/>
                    <a:pt x="16466" y="9906"/>
                  </a:cubicBezTo>
                  <a:cubicBezTo>
                    <a:pt x="18059" y="10184"/>
                    <a:pt x="19121" y="10742"/>
                    <a:pt x="20007" y="11996"/>
                  </a:cubicBezTo>
                  <a:cubicBezTo>
                    <a:pt x="20892" y="13250"/>
                    <a:pt x="21600" y="15201"/>
                    <a:pt x="20715" y="16664"/>
                  </a:cubicBezTo>
                  <a:cubicBezTo>
                    <a:pt x="19830" y="18127"/>
                    <a:pt x="17351" y="19103"/>
                    <a:pt x="13633" y="19730"/>
                  </a:cubicBezTo>
                  <a:cubicBezTo>
                    <a:pt x="9915" y="20357"/>
                    <a:pt x="4957" y="20636"/>
                    <a:pt x="0" y="20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8741417" y="599610"/>
              <a:ext cx="116834" cy="49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93" fill="norm" stroke="1" extrusionOk="0">
                  <a:moveTo>
                    <a:pt x="21290" y="4047"/>
                  </a:moveTo>
                  <a:cubicBezTo>
                    <a:pt x="20133" y="3124"/>
                    <a:pt x="18976" y="2201"/>
                    <a:pt x="17819" y="1462"/>
                  </a:cubicBezTo>
                  <a:cubicBezTo>
                    <a:pt x="16661" y="724"/>
                    <a:pt x="15504" y="170"/>
                    <a:pt x="13383" y="31"/>
                  </a:cubicBezTo>
                  <a:cubicBezTo>
                    <a:pt x="11261" y="-107"/>
                    <a:pt x="8176" y="170"/>
                    <a:pt x="5669" y="1693"/>
                  </a:cubicBezTo>
                  <a:cubicBezTo>
                    <a:pt x="3161" y="3216"/>
                    <a:pt x="1233" y="5985"/>
                    <a:pt x="461" y="8755"/>
                  </a:cubicBezTo>
                  <a:cubicBezTo>
                    <a:pt x="-310" y="11524"/>
                    <a:pt x="76" y="14293"/>
                    <a:pt x="269" y="16416"/>
                  </a:cubicBezTo>
                  <a:cubicBezTo>
                    <a:pt x="461" y="18539"/>
                    <a:pt x="461" y="20016"/>
                    <a:pt x="461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8688453" y="895608"/>
              <a:ext cx="15074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657" y="21600"/>
                  </a:moveTo>
                  <a:cubicBezTo>
                    <a:pt x="65" y="15600"/>
                    <a:pt x="-527" y="9600"/>
                    <a:pt x="805" y="6000"/>
                  </a:cubicBezTo>
                  <a:cubicBezTo>
                    <a:pt x="2136" y="2400"/>
                    <a:pt x="5391" y="1200"/>
                    <a:pt x="9089" y="600"/>
                  </a:cubicBezTo>
                  <a:cubicBezTo>
                    <a:pt x="12788" y="0"/>
                    <a:pt x="16931" y="0"/>
                    <a:pt x="210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8858250" y="971808"/>
              <a:ext cx="825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914"/>
                    <a:pt x="11077" y="11829"/>
                    <a:pt x="14677" y="15429"/>
                  </a:cubicBezTo>
                  <a:cubicBezTo>
                    <a:pt x="18277" y="19029"/>
                    <a:pt x="19938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8854016" y="984508"/>
              <a:ext cx="12488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5" y="1938"/>
                    <a:pt x="15010" y="3877"/>
                    <a:pt x="11532" y="6646"/>
                  </a:cubicBezTo>
                  <a:cubicBezTo>
                    <a:pt x="8054" y="9415"/>
                    <a:pt x="4393" y="13015"/>
                    <a:pt x="2380" y="15646"/>
                  </a:cubicBezTo>
                  <a:cubicBezTo>
                    <a:pt x="366" y="18277"/>
                    <a:pt x="0" y="19938"/>
                    <a:pt x="0" y="20769"/>
                  </a:cubicBezTo>
                  <a:cubicBezTo>
                    <a:pt x="0" y="21600"/>
                    <a:pt x="366" y="21600"/>
                    <a:pt x="7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8959850" y="1098808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9074150" y="952758"/>
              <a:ext cx="762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00"/>
                    <a:pt x="4800" y="9000"/>
                    <a:pt x="8400" y="12600"/>
                  </a:cubicBezTo>
                  <a:cubicBezTo>
                    <a:pt x="12000" y="16200"/>
                    <a:pt x="1680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9105900" y="990858"/>
              <a:ext cx="952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97"/>
                    <a:pt x="16800" y="993"/>
                    <a:pt x="13200" y="4593"/>
                  </a:cubicBezTo>
                  <a:cubicBezTo>
                    <a:pt x="9600" y="8193"/>
                    <a:pt x="4800" y="148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9337889" y="672564"/>
              <a:ext cx="98212" cy="33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382" fill="norm" stroke="1" extrusionOk="0">
                  <a:moveTo>
                    <a:pt x="20879" y="2465"/>
                  </a:moveTo>
                  <a:cubicBezTo>
                    <a:pt x="20429" y="1660"/>
                    <a:pt x="19979" y="855"/>
                    <a:pt x="18404" y="386"/>
                  </a:cubicBezTo>
                  <a:cubicBezTo>
                    <a:pt x="16829" y="-84"/>
                    <a:pt x="14129" y="-218"/>
                    <a:pt x="11204" y="520"/>
                  </a:cubicBezTo>
                  <a:cubicBezTo>
                    <a:pt x="8279" y="1258"/>
                    <a:pt x="5129" y="2868"/>
                    <a:pt x="2879" y="5551"/>
                  </a:cubicBezTo>
                  <a:cubicBezTo>
                    <a:pt x="629" y="8234"/>
                    <a:pt x="-721" y="11991"/>
                    <a:pt x="404" y="14808"/>
                  </a:cubicBezTo>
                  <a:cubicBezTo>
                    <a:pt x="1529" y="17625"/>
                    <a:pt x="5129" y="19504"/>
                    <a:pt x="8504" y="20443"/>
                  </a:cubicBezTo>
                  <a:cubicBezTo>
                    <a:pt x="11879" y="21382"/>
                    <a:pt x="15029" y="21382"/>
                    <a:pt x="18179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9490256" y="742941"/>
              <a:ext cx="129995" cy="20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52" fill="norm" stroke="1" extrusionOk="0">
                  <a:moveTo>
                    <a:pt x="493" y="6573"/>
                  </a:moveTo>
                  <a:cubicBezTo>
                    <a:pt x="144" y="4827"/>
                    <a:pt x="-204" y="3082"/>
                    <a:pt x="144" y="2645"/>
                  </a:cubicBezTo>
                  <a:cubicBezTo>
                    <a:pt x="493" y="2209"/>
                    <a:pt x="1538" y="3082"/>
                    <a:pt x="3106" y="5591"/>
                  </a:cubicBezTo>
                  <a:cubicBezTo>
                    <a:pt x="4673" y="8100"/>
                    <a:pt x="6764" y="12245"/>
                    <a:pt x="7809" y="14864"/>
                  </a:cubicBezTo>
                  <a:cubicBezTo>
                    <a:pt x="8854" y="17482"/>
                    <a:pt x="8854" y="18573"/>
                    <a:pt x="7635" y="19554"/>
                  </a:cubicBezTo>
                  <a:cubicBezTo>
                    <a:pt x="6415" y="20536"/>
                    <a:pt x="3977" y="21409"/>
                    <a:pt x="2757" y="21082"/>
                  </a:cubicBezTo>
                  <a:cubicBezTo>
                    <a:pt x="1538" y="20754"/>
                    <a:pt x="1538" y="19227"/>
                    <a:pt x="3280" y="16064"/>
                  </a:cubicBezTo>
                  <a:cubicBezTo>
                    <a:pt x="5022" y="12900"/>
                    <a:pt x="8506" y="8100"/>
                    <a:pt x="11293" y="4936"/>
                  </a:cubicBezTo>
                  <a:cubicBezTo>
                    <a:pt x="14080" y="1773"/>
                    <a:pt x="16170" y="245"/>
                    <a:pt x="17041" y="27"/>
                  </a:cubicBezTo>
                  <a:cubicBezTo>
                    <a:pt x="17912" y="-191"/>
                    <a:pt x="17564" y="900"/>
                    <a:pt x="16693" y="2864"/>
                  </a:cubicBezTo>
                  <a:cubicBezTo>
                    <a:pt x="15822" y="4827"/>
                    <a:pt x="14428" y="7664"/>
                    <a:pt x="14254" y="10282"/>
                  </a:cubicBezTo>
                  <a:cubicBezTo>
                    <a:pt x="14080" y="12900"/>
                    <a:pt x="15125" y="15300"/>
                    <a:pt x="16519" y="16609"/>
                  </a:cubicBezTo>
                  <a:cubicBezTo>
                    <a:pt x="17912" y="17918"/>
                    <a:pt x="19654" y="18136"/>
                    <a:pt x="21396" y="18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9658350" y="940058"/>
              <a:ext cx="69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807756" y="736858"/>
              <a:ext cx="157912" cy="33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98" fill="norm" stroke="1" extrusionOk="0">
                  <a:moveTo>
                    <a:pt x="402" y="0"/>
                  </a:moveTo>
                  <a:cubicBezTo>
                    <a:pt x="118" y="1620"/>
                    <a:pt x="-166" y="3240"/>
                    <a:pt x="118" y="4455"/>
                  </a:cubicBezTo>
                  <a:cubicBezTo>
                    <a:pt x="402" y="5670"/>
                    <a:pt x="1255" y="6480"/>
                    <a:pt x="3245" y="6548"/>
                  </a:cubicBezTo>
                  <a:cubicBezTo>
                    <a:pt x="5234" y="6615"/>
                    <a:pt x="8360" y="5940"/>
                    <a:pt x="10350" y="5265"/>
                  </a:cubicBezTo>
                  <a:cubicBezTo>
                    <a:pt x="12339" y="4590"/>
                    <a:pt x="13192" y="3915"/>
                    <a:pt x="14045" y="3240"/>
                  </a:cubicBezTo>
                  <a:cubicBezTo>
                    <a:pt x="14897" y="2565"/>
                    <a:pt x="15750" y="1890"/>
                    <a:pt x="16176" y="2093"/>
                  </a:cubicBezTo>
                  <a:cubicBezTo>
                    <a:pt x="16602" y="2295"/>
                    <a:pt x="16602" y="3375"/>
                    <a:pt x="17313" y="5805"/>
                  </a:cubicBezTo>
                  <a:cubicBezTo>
                    <a:pt x="18023" y="8235"/>
                    <a:pt x="19445" y="12015"/>
                    <a:pt x="20297" y="14648"/>
                  </a:cubicBezTo>
                  <a:cubicBezTo>
                    <a:pt x="21150" y="17280"/>
                    <a:pt x="21434" y="18765"/>
                    <a:pt x="21008" y="19777"/>
                  </a:cubicBezTo>
                  <a:cubicBezTo>
                    <a:pt x="20581" y="20790"/>
                    <a:pt x="19445" y="21330"/>
                    <a:pt x="18166" y="21465"/>
                  </a:cubicBezTo>
                  <a:cubicBezTo>
                    <a:pt x="16887" y="21600"/>
                    <a:pt x="15466" y="21330"/>
                    <a:pt x="14471" y="20385"/>
                  </a:cubicBezTo>
                  <a:cubicBezTo>
                    <a:pt x="13476" y="19440"/>
                    <a:pt x="12908" y="17820"/>
                    <a:pt x="12339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9994899" y="609858"/>
              <a:ext cx="12298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7560" y="0"/>
                  </a:moveTo>
                  <a:cubicBezTo>
                    <a:pt x="9360" y="0"/>
                    <a:pt x="11160" y="0"/>
                    <a:pt x="13680" y="900"/>
                  </a:cubicBezTo>
                  <a:cubicBezTo>
                    <a:pt x="16200" y="1800"/>
                    <a:pt x="19440" y="3600"/>
                    <a:pt x="20520" y="5962"/>
                  </a:cubicBezTo>
                  <a:cubicBezTo>
                    <a:pt x="21600" y="8325"/>
                    <a:pt x="20520" y="11250"/>
                    <a:pt x="16740" y="13950"/>
                  </a:cubicBezTo>
                  <a:cubicBezTo>
                    <a:pt x="12960" y="16650"/>
                    <a:pt x="6480" y="191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878297" y="1253324"/>
              <a:ext cx="253276" cy="3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41" fill="norm" stroke="1" extrusionOk="0">
                  <a:moveTo>
                    <a:pt x="452" y="17788"/>
                  </a:moveTo>
                  <a:cubicBezTo>
                    <a:pt x="4914" y="13976"/>
                    <a:pt x="9377" y="10165"/>
                    <a:pt x="12055" y="7624"/>
                  </a:cubicBezTo>
                  <a:cubicBezTo>
                    <a:pt x="14733" y="5082"/>
                    <a:pt x="15625" y="3812"/>
                    <a:pt x="16964" y="2541"/>
                  </a:cubicBezTo>
                  <a:cubicBezTo>
                    <a:pt x="18303" y="1271"/>
                    <a:pt x="20088" y="0"/>
                    <a:pt x="20356" y="0"/>
                  </a:cubicBezTo>
                  <a:cubicBezTo>
                    <a:pt x="20623" y="0"/>
                    <a:pt x="19374" y="1271"/>
                    <a:pt x="16161" y="3812"/>
                  </a:cubicBezTo>
                  <a:cubicBezTo>
                    <a:pt x="12947" y="6353"/>
                    <a:pt x="7771" y="10165"/>
                    <a:pt x="4557" y="12706"/>
                  </a:cubicBezTo>
                  <a:cubicBezTo>
                    <a:pt x="1344" y="15247"/>
                    <a:pt x="95" y="16518"/>
                    <a:pt x="5" y="17788"/>
                  </a:cubicBezTo>
                  <a:cubicBezTo>
                    <a:pt x="-84" y="19059"/>
                    <a:pt x="987" y="20329"/>
                    <a:pt x="4290" y="20965"/>
                  </a:cubicBezTo>
                  <a:cubicBezTo>
                    <a:pt x="7592" y="21600"/>
                    <a:pt x="13126" y="21600"/>
                    <a:pt x="16518" y="20965"/>
                  </a:cubicBezTo>
                  <a:cubicBezTo>
                    <a:pt x="19909" y="20329"/>
                    <a:pt x="21159" y="19059"/>
                    <a:pt x="21337" y="17788"/>
                  </a:cubicBezTo>
                  <a:cubicBezTo>
                    <a:pt x="21516" y="16518"/>
                    <a:pt x="20623" y="15247"/>
                    <a:pt x="19731" y="1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0358438" y="581528"/>
              <a:ext cx="379413" cy="47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45" fill="norm" stroke="1" extrusionOk="0">
                  <a:moveTo>
                    <a:pt x="8190" y="15397"/>
                  </a:moveTo>
                  <a:cubicBezTo>
                    <a:pt x="7230" y="14725"/>
                    <a:pt x="6270" y="14053"/>
                    <a:pt x="5490" y="13717"/>
                  </a:cubicBezTo>
                  <a:cubicBezTo>
                    <a:pt x="4710" y="13381"/>
                    <a:pt x="4110" y="13381"/>
                    <a:pt x="3210" y="14389"/>
                  </a:cubicBezTo>
                  <a:cubicBezTo>
                    <a:pt x="2310" y="15397"/>
                    <a:pt x="1110" y="17413"/>
                    <a:pt x="510" y="18661"/>
                  </a:cubicBezTo>
                  <a:cubicBezTo>
                    <a:pt x="-90" y="19909"/>
                    <a:pt x="-90" y="20389"/>
                    <a:pt x="150" y="20773"/>
                  </a:cubicBezTo>
                  <a:cubicBezTo>
                    <a:pt x="390" y="21157"/>
                    <a:pt x="870" y="21445"/>
                    <a:pt x="1410" y="21445"/>
                  </a:cubicBezTo>
                  <a:cubicBezTo>
                    <a:pt x="1950" y="21445"/>
                    <a:pt x="2550" y="21157"/>
                    <a:pt x="3510" y="19957"/>
                  </a:cubicBezTo>
                  <a:cubicBezTo>
                    <a:pt x="4470" y="18757"/>
                    <a:pt x="5790" y="16645"/>
                    <a:pt x="6690" y="13957"/>
                  </a:cubicBezTo>
                  <a:cubicBezTo>
                    <a:pt x="7590" y="11269"/>
                    <a:pt x="8070" y="8005"/>
                    <a:pt x="8310" y="5749"/>
                  </a:cubicBezTo>
                  <a:cubicBezTo>
                    <a:pt x="8550" y="3493"/>
                    <a:pt x="8550" y="2245"/>
                    <a:pt x="8370" y="1333"/>
                  </a:cubicBezTo>
                  <a:cubicBezTo>
                    <a:pt x="8190" y="421"/>
                    <a:pt x="7830" y="-155"/>
                    <a:pt x="7470" y="37"/>
                  </a:cubicBezTo>
                  <a:cubicBezTo>
                    <a:pt x="7110" y="229"/>
                    <a:pt x="6750" y="1189"/>
                    <a:pt x="6510" y="3445"/>
                  </a:cubicBezTo>
                  <a:cubicBezTo>
                    <a:pt x="6270" y="5701"/>
                    <a:pt x="6150" y="9253"/>
                    <a:pt x="6330" y="11653"/>
                  </a:cubicBezTo>
                  <a:cubicBezTo>
                    <a:pt x="6510" y="14053"/>
                    <a:pt x="6990" y="15301"/>
                    <a:pt x="7650" y="16309"/>
                  </a:cubicBezTo>
                  <a:cubicBezTo>
                    <a:pt x="8310" y="17317"/>
                    <a:pt x="9150" y="18085"/>
                    <a:pt x="9750" y="18037"/>
                  </a:cubicBezTo>
                  <a:cubicBezTo>
                    <a:pt x="10350" y="17989"/>
                    <a:pt x="10710" y="17125"/>
                    <a:pt x="11190" y="15925"/>
                  </a:cubicBezTo>
                  <a:cubicBezTo>
                    <a:pt x="11670" y="14725"/>
                    <a:pt x="12270" y="13189"/>
                    <a:pt x="12810" y="12277"/>
                  </a:cubicBezTo>
                  <a:cubicBezTo>
                    <a:pt x="13350" y="11365"/>
                    <a:pt x="13830" y="11077"/>
                    <a:pt x="14370" y="10981"/>
                  </a:cubicBezTo>
                  <a:cubicBezTo>
                    <a:pt x="14910" y="10885"/>
                    <a:pt x="15510" y="10981"/>
                    <a:pt x="15930" y="11749"/>
                  </a:cubicBezTo>
                  <a:cubicBezTo>
                    <a:pt x="16350" y="12517"/>
                    <a:pt x="16590" y="13957"/>
                    <a:pt x="16470" y="15397"/>
                  </a:cubicBezTo>
                  <a:cubicBezTo>
                    <a:pt x="16350" y="16837"/>
                    <a:pt x="15870" y="18277"/>
                    <a:pt x="15390" y="19141"/>
                  </a:cubicBezTo>
                  <a:cubicBezTo>
                    <a:pt x="14910" y="20005"/>
                    <a:pt x="14430" y="20293"/>
                    <a:pt x="13890" y="20389"/>
                  </a:cubicBezTo>
                  <a:cubicBezTo>
                    <a:pt x="13350" y="20485"/>
                    <a:pt x="12750" y="20389"/>
                    <a:pt x="12450" y="20101"/>
                  </a:cubicBezTo>
                  <a:cubicBezTo>
                    <a:pt x="12150" y="19813"/>
                    <a:pt x="12150" y="19333"/>
                    <a:pt x="12930" y="18085"/>
                  </a:cubicBezTo>
                  <a:cubicBezTo>
                    <a:pt x="13710" y="16837"/>
                    <a:pt x="15270" y="14821"/>
                    <a:pt x="16290" y="13621"/>
                  </a:cubicBezTo>
                  <a:cubicBezTo>
                    <a:pt x="17310" y="12421"/>
                    <a:pt x="17790" y="12037"/>
                    <a:pt x="18390" y="11749"/>
                  </a:cubicBezTo>
                  <a:cubicBezTo>
                    <a:pt x="18990" y="11461"/>
                    <a:pt x="19710" y="11269"/>
                    <a:pt x="20010" y="11413"/>
                  </a:cubicBezTo>
                  <a:cubicBezTo>
                    <a:pt x="20310" y="11557"/>
                    <a:pt x="20190" y="12037"/>
                    <a:pt x="19890" y="13141"/>
                  </a:cubicBezTo>
                  <a:cubicBezTo>
                    <a:pt x="19590" y="14245"/>
                    <a:pt x="19110" y="15973"/>
                    <a:pt x="19350" y="17317"/>
                  </a:cubicBezTo>
                  <a:cubicBezTo>
                    <a:pt x="19590" y="18661"/>
                    <a:pt x="20550" y="19621"/>
                    <a:pt x="21510" y="20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1010264" y="984508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1205290" y="534656"/>
              <a:ext cx="395262" cy="93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1" fill="norm" stroke="1" extrusionOk="0">
                  <a:moveTo>
                    <a:pt x="10130" y="10170"/>
                  </a:moveTo>
                  <a:cubicBezTo>
                    <a:pt x="10130" y="9928"/>
                    <a:pt x="10130" y="9685"/>
                    <a:pt x="9613" y="9418"/>
                  </a:cubicBezTo>
                  <a:cubicBezTo>
                    <a:pt x="9095" y="9151"/>
                    <a:pt x="8061" y="8860"/>
                    <a:pt x="6568" y="8933"/>
                  </a:cubicBezTo>
                  <a:cubicBezTo>
                    <a:pt x="5074" y="9005"/>
                    <a:pt x="3121" y="9442"/>
                    <a:pt x="1915" y="10000"/>
                  </a:cubicBezTo>
                  <a:cubicBezTo>
                    <a:pt x="708" y="10559"/>
                    <a:pt x="249" y="11238"/>
                    <a:pt x="76" y="11699"/>
                  </a:cubicBezTo>
                  <a:cubicBezTo>
                    <a:pt x="-96" y="12160"/>
                    <a:pt x="19" y="12403"/>
                    <a:pt x="478" y="12549"/>
                  </a:cubicBezTo>
                  <a:cubicBezTo>
                    <a:pt x="938" y="12694"/>
                    <a:pt x="1742" y="12743"/>
                    <a:pt x="2776" y="12403"/>
                  </a:cubicBezTo>
                  <a:cubicBezTo>
                    <a:pt x="3810" y="12063"/>
                    <a:pt x="5074" y="11335"/>
                    <a:pt x="6395" y="10170"/>
                  </a:cubicBezTo>
                  <a:cubicBezTo>
                    <a:pt x="7717" y="9005"/>
                    <a:pt x="9095" y="7404"/>
                    <a:pt x="10072" y="5729"/>
                  </a:cubicBezTo>
                  <a:cubicBezTo>
                    <a:pt x="11049" y="4054"/>
                    <a:pt x="11623" y="2307"/>
                    <a:pt x="11910" y="1288"/>
                  </a:cubicBezTo>
                  <a:cubicBezTo>
                    <a:pt x="12198" y="268"/>
                    <a:pt x="12198" y="-23"/>
                    <a:pt x="11910" y="1"/>
                  </a:cubicBezTo>
                  <a:cubicBezTo>
                    <a:pt x="11623" y="26"/>
                    <a:pt x="11049" y="365"/>
                    <a:pt x="10359" y="1239"/>
                  </a:cubicBezTo>
                  <a:cubicBezTo>
                    <a:pt x="9670" y="2113"/>
                    <a:pt x="8866" y="3520"/>
                    <a:pt x="8349" y="5074"/>
                  </a:cubicBezTo>
                  <a:cubicBezTo>
                    <a:pt x="7832" y="6627"/>
                    <a:pt x="7602" y="8326"/>
                    <a:pt x="7717" y="9466"/>
                  </a:cubicBezTo>
                  <a:cubicBezTo>
                    <a:pt x="7832" y="10607"/>
                    <a:pt x="8291" y="11190"/>
                    <a:pt x="9095" y="11457"/>
                  </a:cubicBezTo>
                  <a:cubicBezTo>
                    <a:pt x="9900" y="11724"/>
                    <a:pt x="11049" y="11675"/>
                    <a:pt x="12255" y="11093"/>
                  </a:cubicBezTo>
                  <a:cubicBezTo>
                    <a:pt x="13461" y="10510"/>
                    <a:pt x="14725" y="9394"/>
                    <a:pt x="15415" y="8666"/>
                  </a:cubicBezTo>
                  <a:cubicBezTo>
                    <a:pt x="16104" y="7937"/>
                    <a:pt x="16219" y="7598"/>
                    <a:pt x="16104" y="7573"/>
                  </a:cubicBezTo>
                  <a:cubicBezTo>
                    <a:pt x="15989" y="7549"/>
                    <a:pt x="15644" y="7840"/>
                    <a:pt x="15357" y="8301"/>
                  </a:cubicBezTo>
                  <a:cubicBezTo>
                    <a:pt x="15070" y="8763"/>
                    <a:pt x="14840" y="9394"/>
                    <a:pt x="14783" y="9830"/>
                  </a:cubicBezTo>
                  <a:cubicBezTo>
                    <a:pt x="14725" y="10267"/>
                    <a:pt x="14840" y="10510"/>
                    <a:pt x="15185" y="10631"/>
                  </a:cubicBezTo>
                  <a:cubicBezTo>
                    <a:pt x="15530" y="10753"/>
                    <a:pt x="16104" y="10753"/>
                    <a:pt x="16621" y="10631"/>
                  </a:cubicBezTo>
                  <a:cubicBezTo>
                    <a:pt x="17138" y="10510"/>
                    <a:pt x="17598" y="10267"/>
                    <a:pt x="18115" y="9879"/>
                  </a:cubicBezTo>
                  <a:cubicBezTo>
                    <a:pt x="18632" y="9491"/>
                    <a:pt x="19206" y="8957"/>
                    <a:pt x="19666" y="8593"/>
                  </a:cubicBezTo>
                  <a:cubicBezTo>
                    <a:pt x="20125" y="8229"/>
                    <a:pt x="20470" y="8035"/>
                    <a:pt x="20642" y="8180"/>
                  </a:cubicBezTo>
                  <a:cubicBezTo>
                    <a:pt x="20815" y="8326"/>
                    <a:pt x="20815" y="8811"/>
                    <a:pt x="20930" y="9806"/>
                  </a:cubicBezTo>
                  <a:cubicBezTo>
                    <a:pt x="21044" y="10801"/>
                    <a:pt x="21274" y="12306"/>
                    <a:pt x="21389" y="13786"/>
                  </a:cubicBezTo>
                  <a:cubicBezTo>
                    <a:pt x="21504" y="15267"/>
                    <a:pt x="21504" y="16723"/>
                    <a:pt x="21102" y="17888"/>
                  </a:cubicBezTo>
                  <a:cubicBezTo>
                    <a:pt x="20700" y="19053"/>
                    <a:pt x="19895" y="19927"/>
                    <a:pt x="19206" y="20461"/>
                  </a:cubicBezTo>
                  <a:cubicBezTo>
                    <a:pt x="18517" y="20995"/>
                    <a:pt x="17942" y="21189"/>
                    <a:pt x="17310" y="21334"/>
                  </a:cubicBezTo>
                  <a:cubicBezTo>
                    <a:pt x="16678" y="21480"/>
                    <a:pt x="15989" y="21577"/>
                    <a:pt x="15472" y="21067"/>
                  </a:cubicBezTo>
                  <a:cubicBezTo>
                    <a:pt x="14955" y="20558"/>
                    <a:pt x="14610" y="19441"/>
                    <a:pt x="14266" y="18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981339" y="2376156"/>
              <a:ext cx="34156" cy="52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448" fill="norm" stroke="1" extrusionOk="0">
                  <a:moveTo>
                    <a:pt x="13182" y="1250"/>
                  </a:moveTo>
                  <a:cubicBezTo>
                    <a:pt x="14453" y="647"/>
                    <a:pt x="15724" y="45"/>
                    <a:pt x="16994" y="2"/>
                  </a:cubicBezTo>
                  <a:cubicBezTo>
                    <a:pt x="18265" y="-41"/>
                    <a:pt x="19535" y="475"/>
                    <a:pt x="20171" y="2239"/>
                  </a:cubicBezTo>
                  <a:cubicBezTo>
                    <a:pt x="20806" y="4004"/>
                    <a:pt x="20806" y="7016"/>
                    <a:pt x="17630" y="10114"/>
                  </a:cubicBezTo>
                  <a:cubicBezTo>
                    <a:pt x="14453" y="13212"/>
                    <a:pt x="8100" y="16396"/>
                    <a:pt x="4288" y="18418"/>
                  </a:cubicBezTo>
                  <a:cubicBezTo>
                    <a:pt x="477" y="20440"/>
                    <a:pt x="-794" y="21301"/>
                    <a:pt x="477" y="21430"/>
                  </a:cubicBezTo>
                  <a:cubicBezTo>
                    <a:pt x="1747" y="21559"/>
                    <a:pt x="5559" y="20957"/>
                    <a:pt x="9371" y="20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990600" y="2342824"/>
              <a:ext cx="292100" cy="9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8" fill="norm" stroke="1" extrusionOk="0">
                  <a:moveTo>
                    <a:pt x="0" y="20808"/>
                  </a:moveTo>
                  <a:cubicBezTo>
                    <a:pt x="1565" y="17131"/>
                    <a:pt x="3130" y="13455"/>
                    <a:pt x="5557" y="9548"/>
                  </a:cubicBezTo>
                  <a:cubicBezTo>
                    <a:pt x="7983" y="5642"/>
                    <a:pt x="11270" y="1506"/>
                    <a:pt x="14087" y="357"/>
                  </a:cubicBezTo>
                  <a:cubicBezTo>
                    <a:pt x="16904" y="-792"/>
                    <a:pt x="19252" y="1046"/>
                    <a:pt x="21600" y="2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003300" y="2622808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5600"/>
                    <a:pt x="10080" y="9600"/>
                    <a:pt x="13680" y="6000"/>
                  </a:cubicBezTo>
                  <a:cubicBezTo>
                    <a:pt x="17280" y="2400"/>
                    <a:pt x="1944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04899" y="2864108"/>
              <a:ext cx="184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3476" y="617"/>
                  </a:cubicBezTo>
                  <a:cubicBezTo>
                    <a:pt x="4469" y="1234"/>
                    <a:pt x="5214" y="2469"/>
                    <a:pt x="8193" y="6069"/>
                  </a:cubicBezTo>
                  <a:cubicBezTo>
                    <a:pt x="11172" y="9669"/>
                    <a:pt x="16386" y="1563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78661" y="2868717"/>
              <a:ext cx="116740" cy="20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76" fill="norm" stroke="1" extrusionOk="0">
                  <a:moveTo>
                    <a:pt x="21273" y="1519"/>
                  </a:moveTo>
                  <a:cubicBezTo>
                    <a:pt x="20116" y="629"/>
                    <a:pt x="18959" y="-262"/>
                    <a:pt x="17802" y="72"/>
                  </a:cubicBezTo>
                  <a:cubicBezTo>
                    <a:pt x="16644" y="406"/>
                    <a:pt x="15487" y="1965"/>
                    <a:pt x="12980" y="5082"/>
                  </a:cubicBezTo>
                  <a:cubicBezTo>
                    <a:pt x="10473" y="8200"/>
                    <a:pt x="6616" y="12876"/>
                    <a:pt x="3916" y="15994"/>
                  </a:cubicBezTo>
                  <a:cubicBezTo>
                    <a:pt x="1216" y="19111"/>
                    <a:pt x="-327" y="20670"/>
                    <a:pt x="59" y="21004"/>
                  </a:cubicBezTo>
                  <a:cubicBezTo>
                    <a:pt x="444" y="21338"/>
                    <a:pt x="2759" y="20447"/>
                    <a:pt x="5073" y="19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346200" y="3022858"/>
              <a:ext cx="63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485900" y="2851408"/>
              <a:ext cx="508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530350" y="2876808"/>
              <a:ext cx="762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344"/>
                    <a:pt x="13200" y="4688"/>
                    <a:pt x="9600" y="8288"/>
                  </a:cubicBezTo>
                  <a:cubicBezTo>
                    <a:pt x="6000" y="11888"/>
                    <a:pt x="3000" y="167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835187" y="2438054"/>
              <a:ext cx="158713" cy="52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51" fill="norm" stroke="1" extrusionOk="0">
                  <a:moveTo>
                    <a:pt x="16195" y="3422"/>
                  </a:moveTo>
                  <a:cubicBezTo>
                    <a:pt x="16479" y="2986"/>
                    <a:pt x="16764" y="2551"/>
                    <a:pt x="17190" y="1941"/>
                  </a:cubicBezTo>
                  <a:cubicBezTo>
                    <a:pt x="17616" y="1332"/>
                    <a:pt x="18185" y="548"/>
                    <a:pt x="17616" y="199"/>
                  </a:cubicBezTo>
                  <a:cubicBezTo>
                    <a:pt x="17048" y="-149"/>
                    <a:pt x="15343" y="-62"/>
                    <a:pt x="12785" y="635"/>
                  </a:cubicBezTo>
                  <a:cubicBezTo>
                    <a:pt x="10227" y="1332"/>
                    <a:pt x="6816" y="2638"/>
                    <a:pt x="4400" y="4685"/>
                  </a:cubicBezTo>
                  <a:cubicBezTo>
                    <a:pt x="1985" y="6732"/>
                    <a:pt x="564" y="9519"/>
                    <a:pt x="137" y="12045"/>
                  </a:cubicBezTo>
                  <a:cubicBezTo>
                    <a:pt x="-289" y="14570"/>
                    <a:pt x="279" y="16835"/>
                    <a:pt x="1843" y="18359"/>
                  </a:cubicBezTo>
                  <a:cubicBezTo>
                    <a:pt x="3406" y="19883"/>
                    <a:pt x="5964" y="20667"/>
                    <a:pt x="9374" y="21059"/>
                  </a:cubicBezTo>
                  <a:cubicBezTo>
                    <a:pt x="12785" y="21451"/>
                    <a:pt x="17048" y="21451"/>
                    <a:pt x="21311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183179" y="2540258"/>
              <a:ext cx="31872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9822" y="0"/>
                  </a:moveTo>
                  <a:cubicBezTo>
                    <a:pt x="18964" y="2792"/>
                    <a:pt x="18106" y="5584"/>
                    <a:pt x="16532" y="8155"/>
                  </a:cubicBezTo>
                  <a:cubicBezTo>
                    <a:pt x="14959" y="10727"/>
                    <a:pt x="12670" y="13078"/>
                    <a:pt x="10882" y="14547"/>
                  </a:cubicBezTo>
                  <a:cubicBezTo>
                    <a:pt x="9094" y="16016"/>
                    <a:pt x="7807" y="16604"/>
                    <a:pt x="6448" y="16678"/>
                  </a:cubicBezTo>
                  <a:cubicBezTo>
                    <a:pt x="5089" y="16751"/>
                    <a:pt x="3658" y="16310"/>
                    <a:pt x="2657" y="15796"/>
                  </a:cubicBezTo>
                  <a:cubicBezTo>
                    <a:pt x="1656" y="15282"/>
                    <a:pt x="1083" y="14694"/>
                    <a:pt x="654" y="13959"/>
                  </a:cubicBezTo>
                  <a:cubicBezTo>
                    <a:pt x="225" y="13224"/>
                    <a:pt x="-61" y="12343"/>
                    <a:pt x="11" y="11608"/>
                  </a:cubicBezTo>
                  <a:cubicBezTo>
                    <a:pt x="82" y="10873"/>
                    <a:pt x="511" y="10286"/>
                    <a:pt x="2156" y="9698"/>
                  </a:cubicBezTo>
                  <a:cubicBezTo>
                    <a:pt x="3801" y="9110"/>
                    <a:pt x="6662" y="8522"/>
                    <a:pt x="9309" y="9110"/>
                  </a:cubicBezTo>
                  <a:cubicBezTo>
                    <a:pt x="11955" y="9698"/>
                    <a:pt x="14387" y="11461"/>
                    <a:pt x="15889" y="13078"/>
                  </a:cubicBezTo>
                  <a:cubicBezTo>
                    <a:pt x="17391" y="14694"/>
                    <a:pt x="17963" y="16163"/>
                    <a:pt x="18750" y="17559"/>
                  </a:cubicBezTo>
                  <a:cubicBezTo>
                    <a:pt x="19536" y="18955"/>
                    <a:pt x="20538" y="20278"/>
                    <a:pt x="215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578100" y="2838708"/>
              <a:ext cx="762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035564" y="2510032"/>
              <a:ext cx="205180" cy="629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48" fill="norm" stroke="1" extrusionOk="0">
                  <a:moveTo>
                    <a:pt x="628" y="6471"/>
                  </a:moveTo>
                  <a:cubicBezTo>
                    <a:pt x="1064" y="9008"/>
                    <a:pt x="1500" y="11545"/>
                    <a:pt x="1500" y="13865"/>
                  </a:cubicBezTo>
                  <a:cubicBezTo>
                    <a:pt x="1500" y="16184"/>
                    <a:pt x="1064" y="18286"/>
                    <a:pt x="737" y="19627"/>
                  </a:cubicBezTo>
                  <a:cubicBezTo>
                    <a:pt x="409" y="20968"/>
                    <a:pt x="191" y="21548"/>
                    <a:pt x="82" y="21548"/>
                  </a:cubicBezTo>
                  <a:cubicBezTo>
                    <a:pt x="-27" y="21548"/>
                    <a:pt x="-27" y="20968"/>
                    <a:pt x="82" y="19374"/>
                  </a:cubicBezTo>
                  <a:cubicBezTo>
                    <a:pt x="191" y="17779"/>
                    <a:pt x="409" y="15169"/>
                    <a:pt x="409" y="12596"/>
                  </a:cubicBezTo>
                  <a:cubicBezTo>
                    <a:pt x="409" y="10023"/>
                    <a:pt x="191" y="7486"/>
                    <a:pt x="518" y="5529"/>
                  </a:cubicBezTo>
                  <a:cubicBezTo>
                    <a:pt x="846" y="3572"/>
                    <a:pt x="1718" y="2195"/>
                    <a:pt x="2591" y="1361"/>
                  </a:cubicBezTo>
                  <a:cubicBezTo>
                    <a:pt x="3464" y="528"/>
                    <a:pt x="4337" y="238"/>
                    <a:pt x="5318" y="93"/>
                  </a:cubicBezTo>
                  <a:cubicBezTo>
                    <a:pt x="6300" y="-52"/>
                    <a:pt x="7391" y="-52"/>
                    <a:pt x="9355" y="274"/>
                  </a:cubicBezTo>
                  <a:cubicBezTo>
                    <a:pt x="11318" y="600"/>
                    <a:pt x="14155" y="1253"/>
                    <a:pt x="15246" y="2159"/>
                  </a:cubicBezTo>
                  <a:cubicBezTo>
                    <a:pt x="16337" y="3065"/>
                    <a:pt x="15682" y="4225"/>
                    <a:pt x="14918" y="4913"/>
                  </a:cubicBezTo>
                  <a:cubicBezTo>
                    <a:pt x="14155" y="5602"/>
                    <a:pt x="13282" y="5819"/>
                    <a:pt x="12300" y="5964"/>
                  </a:cubicBezTo>
                  <a:cubicBezTo>
                    <a:pt x="11318" y="6109"/>
                    <a:pt x="10228" y="6182"/>
                    <a:pt x="10118" y="6109"/>
                  </a:cubicBezTo>
                  <a:cubicBezTo>
                    <a:pt x="10009" y="6037"/>
                    <a:pt x="10882" y="5819"/>
                    <a:pt x="11973" y="5819"/>
                  </a:cubicBezTo>
                  <a:cubicBezTo>
                    <a:pt x="13064" y="5819"/>
                    <a:pt x="14373" y="6037"/>
                    <a:pt x="16118" y="6725"/>
                  </a:cubicBezTo>
                  <a:cubicBezTo>
                    <a:pt x="17864" y="7414"/>
                    <a:pt x="20046" y="8574"/>
                    <a:pt x="20809" y="9552"/>
                  </a:cubicBezTo>
                  <a:cubicBezTo>
                    <a:pt x="21573" y="10531"/>
                    <a:pt x="20918" y="11328"/>
                    <a:pt x="20155" y="11835"/>
                  </a:cubicBezTo>
                  <a:cubicBezTo>
                    <a:pt x="19391" y="12343"/>
                    <a:pt x="18518" y="12560"/>
                    <a:pt x="17537" y="12705"/>
                  </a:cubicBezTo>
                  <a:cubicBezTo>
                    <a:pt x="16555" y="12850"/>
                    <a:pt x="15464" y="12922"/>
                    <a:pt x="14373" y="12488"/>
                  </a:cubicBezTo>
                  <a:cubicBezTo>
                    <a:pt x="13282" y="12053"/>
                    <a:pt x="12191" y="11110"/>
                    <a:pt x="11100" y="10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314700" y="2406908"/>
              <a:ext cx="154340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0" y="0"/>
                  </a:moveTo>
                  <a:cubicBezTo>
                    <a:pt x="5472" y="1800"/>
                    <a:pt x="10944" y="3600"/>
                    <a:pt x="14976" y="5932"/>
                  </a:cubicBezTo>
                  <a:cubicBezTo>
                    <a:pt x="19008" y="8264"/>
                    <a:pt x="21600" y="11127"/>
                    <a:pt x="20880" y="13623"/>
                  </a:cubicBezTo>
                  <a:cubicBezTo>
                    <a:pt x="20160" y="16118"/>
                    <a:pt x="16128" y="18245"/>
                    <a:pt x="12672" y="19514"/>
                  </a:cubicBezTo>
                  <a:cubicBezTo>
                    <a:pt x="9216" y="20782"/>
                    <a:pt x="6336" y="21191"/>
                    <a:pt x="34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162050" y="1437474"/>
              <a:ext cx="5010151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09"/>
                  </a:moveTo>
                  <a:cubicBezTo>
                    <a:pt x="0" y="4784"/>
                    <a:pt x="0" y="4059"/>
                    <a:pt x="27" y="3552"/>
                  </a:cubicBezTo>
                  <a:cubicBezTo>
                    <a:pt x="55" y="3044"/>
                    <a:pt x="110" y="2754"/>
                    <a:pt x="310" y="2464"/>
                  </a:cubicBezTo>
                  <a:cubicBezTo>
                    <a:pt x="511" y="2174"/>
                    <a:pt x="858" y="1885"/>
                    <a:pt x="1186" y="1522"/>
                  </a:cubicBezTo>
                  <a:cubicBezTo>
                    <a:pt x="1515" y="1160"/>
                    <a:pt x="1825" y="725"/>
                    <a:pt x="2172" y="435"/>
                  </a:cubicBezTo>
                  <a:cubicBezTo>
                    <a:pt x="2519" y="145"/>
                    <a:pt x="2902" y="0"/>
                    <a:pt x="3276" y="0"/>
                  </a:cubicBezTo>
                  <a:cubicBezTo>
                    <a:pt x="3650" y="0"/>
                    <a:pt x="4015" y="145"/>
                    <a:pt x="4367" y="435"/>
                  </a:cubicBezTo>
                  <a:cubicBezTo>
                    <a:pt x="4718" y="725"/>
                    <a:pt x="5056" y="1160"/>
                    <a:pt x="5407" y="1522"/>
                  </a:cubicBezTo>
                  <a:cubicBezTo>
                    <a:pt x="5758" y="1885"/>
                    <a:pt x="6123" y="2174"/>
                    <a:pt x="6488" y="2392"/>
                  </a:cubicBezTo>
                  <a:cubicBezTo>
                    <a:pt x="6853" y="2609"/>
                    <a:pt x="7218" y="2754"/>
                    <a:pt x="7588" y="2899"/>
                  </a:cubicBezTo>
                  <a:cubicBezTo>
                    <a:pt x="7957" y="3044"/>
                    <a:pt x="8332" y="3189"/>
                    <a:pt x="8687" y="3407"/>
                  </a:cubicBezTo>
                  <a:cubicBezTo>
                    <a:pt x="9043" y="3624"/>
                    <a:pt x="9381" y="3914"/>
                    <a:pt x="9732" y="4132"/>
                  </a:cubicBezTo>
                  <a:cubicBezTo>
                    <a:pt x="10084" y="4349"/>
                    <a:pt x="10449" y="4494"/>
                    <a:pt x="10827" y="4711"/>
                  </a:cubicBezTo>
                  <a:cubicBezTo>
                    <a:pt x="11206" y="4929"/>
                    <a:pt x="11598" y="5219"/>
                    <a:pt x="11991" y="5581"/>
                  </a:cubicBezTo>
                  <a:cubicBezTo>
                    <a:pt x="12383" y="5944"/>
                    <a:pt x="12776" y="6379"/>
                    <a:pt x="13173" y="6886"/>
                  </a:cubicBezTo>
                  <a:cubicBezTo>
                    <a:pt x="13570" y="7393"/>
                    <a:pt x="13971" y="7973"/>
                    <a:pt x="14368" y="8553"/>
                  </a:cubicBezTo>
                  <a:cubicBezTo>
                    <a:pt x="14765" y="9133"/>
                    <a:pt x="15157" y="9713"/>
                    <a:pt x="15550" y="10438"/>
                  </a:cubicBezTo>
                  <a:cubicBezTo>
                    <a:pt x="15942" y="11162"/>
                    <a:pt x="16335" y="12032"/>
                    <a:pt x="16709" y="12830"/>
                  </a:cubicBezTo>
                  <a:cubicBezTo>
                    <a:pt x="17083" y="13627"/>
                    <a:pt x="17439" y="14352"/>
                    <a:pt x="17776" y="14932"/>
                  </a:cubicBezTo>
                  <a:cubicBezTo>
                    <a:pt x="18114" y="15511"/>
                    <a:pt x="18433" y="15946"/>
                    <a:pt x="18776" y="16454"/>
                  </a:cubicBezTo>
                  <a:cubicBezTo>
                    <a:pt x="19118" y="16961"/>
                    <a:pt x="19483" y="17541"/>
                    <a:pt x="19830" y="18121"/>
                  </a:cubicBezTo>
                  <a:cubicBezTo>
                    <a:pt x="20176" y="18701"/>
                    <a:pt x="20505" y="19281"/>
                    <a:pt x="20797" y="19860"/>
                  </a:cubicBezTo>
                  <a:cubicBezTo>
                    <a:pt x="21089" y="20440"/>
                    <a:pt x="21344" y="210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765550" y="2699713"/>
              <a:ext cx="196850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2090" y="12126"/>
                    <a:pt x="4181" y="4168"/>
                    <a:pt x="7781" y="1326"/>
                  </a:cubicBezTo>
                  <a:cubicBezTo>
                    <a:pt x="11381" y="-1516"/>
                    <a:pt x="16490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771900" y="2806958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280370" y="2454865"/>
              <a:ext cx="127662" cy="50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45" fill="norm" stroke="1" extrusionOk="0">
                  <a:moveTo>
                    <a:pt x="2046" y="7320"/>
                  </a:moveTo>
                  <a:cubicBezTo>
                    <a:pt x="2400" y="10075"/>
                    <a:pt x="2754" y="12831"/>
                    <a:pt x="2931" y="14786"/>
                  </a:cubicBezTo>
                  <a:cubicBezTo>
                    <a:pt x="3108" y="16742"/>
                    <a:pt x="3108" y="17898"/>
                    <a:pt x="2754" y="18964"/>
                  </a:cubicBezTo>
                  <a:cubicBezTo>
                    <a:pt x="2400" y="20031"/>
                    <a:pt x="1691" y="21009"/>
                    <a:pt x="1160" y="21275"/>
                  </a:cubicBezTo>
                  <a:cubicBezTo>
                    <a:pt x="629" y="21542"/>
                    <a:pt x="275" y="21098"/>
                    <a:pt x="98" y="19053"/>
                  </a:cubicBezTo>
                  <a:cubicBezTo>
                    <a:pt x="-79" y="17009"/>
                    <a:pt x="-79" y="13364"/>
                    <a:pt x="629" y="10342"/>
                  </a:cubicBezTo>
                  <a:cubicBezTo>
                    <a:pt x="1337" y="7320"/>
                    <a:pt x="2754" y="4920"/>
                    <a:pt x="3816" y="3409"/>
                  </a:cubicBezTo>
                  <a:cubicBezTo>
                    <a:pt x="4878" y="1898"/>
                    <a:pt x="5587" y="1275"/>
                    <a:pt x="6826" y="831"/>
                  </a:cubicBezTo>
                  <a:cubicBezTo>
                    <a:pt x="8065" y="386"/>
                    <a:pt x="9836" y="120"/>
                    <a:pt x="11606" y="31"/>
                  </a:cubicBezTo>
                  <a:cubicBezTo>
                    <a:pt x="13377" y="-58"/>
                    <a:pt x="15147" y="31"/>
                    <a:pt x="17095" y="520"/>
                  </a:cubicBezTo>
                  <a:cubicBezTo>
                    <a:pt x="19042" y="1009"/>
                    <a:pt x="21167" y="1898"/>
                    <a:pt x="21344" y="2964"/>
                  </a:cubicBezTo>
                  <a:cubicBezTo>
                    <a:pt x="21521" y="4031"/>
                    <a:pt x="19751" y="5275"/>
                    <a:pt x="17272" y="6120"/>
                  </a:cubicBezTo>
                  <a:cubicBezTo>
                    <a:pt x="14793" y="6964"/>
                    <a:pt x="11606" y="7409"/>
                    <a:pt x="8951" y="7586"/>
                  </a:cubicBezTo>
                  <a:cubicBezTo>
                    <a:pt x="6295" y="7764"/>
                    <a:pt x="4170" y="7675"/>
                    <a:pt x="2046" y="7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381500" y="2660908"/>
              <a:ext cx="146050" cy="22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6113"/>
                  </a:moveTo>
                  <a:cubicBezTo>
                    <a:pt x="939" y="5298"/>
                    <a:pt x="1878" y="4483"/>
                    <a:pt x="3287" y="4483"/>
                  </a:cubicBezTo>
                  <a:cubicBezTo>
                    <a:pt x="4696" y="4483"/>
                    <a:pt x="6574" y="5298"/>
                    <a:pt x="8452" y="7845"/>
                  </a:cubicBezTo>
                  <a:cubicBezTo>
                    <a:pt x="10330" y="10392"/>
                    <a:pt x="12209" y="14672"/>
                    <a:pt x="12991" y="17321"/>
                  </a:cubicBezTo>
                  <a:cubicBezTo>
                    <a:pt x="13774" y="19970"/>
                    <a:pt x="13461" y="20989"/>
                    <a:pt x="12365" y="21294"/>
                  </a:cubicBezTo>
                  <a:cubicBezTo>
                    <a:pt x="11270" y="21600"/>
                    <a:pt x="9391" y="21192"/>
                    <a:pt x="7983" y="18951"/>
                  </a:cubicBezTo>
                  <a:cubicBezTo>
                    <a:pt x="6574" y="16709"/>
                    <a:pt x="5635" y="12634"/>
                    <a:pt x="7983" y="9170"/>
                  </a:cubicBezTo>
                  <a:cubicBezTo>
                    <a:pt x="10330" y="5706"/>
                    <a:pt x="15965" y="28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634466" y="2501866"/>
              <a:ext cx="147085" cy="41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96" fill="norm" stroke="1" extrusionOk="0">
                  <a:moveTo>
                    <a:pt x="21140" y="2976"/>
                  </a:moveTo>
                  <a:cubicBezTo>
                    <a:pt x="21140" y="1879"/>
                    <a:pt x="21140" y="783"/>
                    <a:pt x="20227" y="289"/>
                  </a:cubicBezTo>
                  <a:cubicBezTo>
                    <a:pt x="19315" y="-204"/>
                    <a:pt x="17489" y="-94"/>
                    <a:pt x="14903" y="838"/>
                  </a:cubicBezTo>
                  <a:cubicBezTo>
                    <a:pt x="12317" y="1770"/>
                    <a:pt x="8971" y="3524"/>
                    <a:pt x="6233" y="6155"/>
                  </a:cubicBezTo>
                  <a:cubicBezTo>
                    <a:pt x="3495" y="8787"/>
                    <a:pt x="1365" y="12295"/>
                    <a:pt x="453" y="14708"/>
                  </a:cubicBezTo>
                  <a:cubicBezTo>
                    <a:pt x="-460" y="17120"/>
                    <a:pt x="-156" y="18436"/>
                    <a:pt x="2886" y="19368"/>
                  </a:cubicBezTo>
                  <a:cubicBezTo>
                    <a:pt x="5929" y="20300"/>
                    <a:pt x="11709" y="20848"/>
                    <a:pt x="17489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4895850" y="2591058"/>
              <a:ext cx="1460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91" y="3467"/>
                    <a:pt x="4383" y="6933"/>
                    <a:pt x="7200" y="10333"/>
                  </a:cubicBezTo>
                  <a:cubicBezTo>
                    <a:pt x="10017" y="13733"/>
                    <a:pt x="13461" y="17067"/>
                    <a:pt x="15965" y="18933"/>
                  </a:cubicBezTo>
                  <a:cubicBezTo>
                    <a:pt x="18470" y="20800"/>
                    <a:pt x="20035" y="21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4884862" y="2593388"/>
              <a:ext cx="188788" cy="33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06" fill="norm" stroke="1" extrusionOk="0">
                  <a:moveTo>
                    <a:pt x="21406" y="653"/>
                  </a:moveTo>
                  <a:cubicBezTo>
                    <a:pt x="20446" y="253"/>
                    <a:pt x="19486" y="-147"/>
                    <a:pt x="18406" y="53"/>
                  </a:cubicBezTo>
                  <a:cubicBezTo>
                    <a:pt x="17326" y="253"/>
                    <a:pt x="16126" y="1053"/>
                    <a:pt x="13726" y="3320"/>
                  </a:cubicBezTo>
                  <a:cubicBezTo>
                    <a:pt x="11326" y="5586"/>
                    <a:pt x="7726" y="9320"/>
                    <a:pt x="5206" y="12253"/>
                  </a:cubicBezTo>
                  <a:cubicBezTo>
                    <a:pt x="2686" y="15186"/>
                    <a:pt x="1246" y="17320"/>
                    <a:pt x="526" y="18786"/>
                  </a:cubicBezTo>
                  <a:cubicBezTo>
                    <a:pt x="-194" y="20253"/>
                    <a:pt x="-194" y="21053"/>
                    <a:pt x="646" y="21253"/>
                  </a:cubicBezTo>
                  <a:cubicBezTo>
                    <a:pt x="1486" y="21453"/>
                    <a:pt x="3166" y="21053"/>
                    <a:pt x="4846" y="20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145908" y="2612124"/>
              <a:ext cx="156342" cy="28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48" fill="norm" stroke="1" extrusionOk="0">
                  <a:moveTo>
                    <a:pt x="20408" y="2728"/>
                  </a:moveTo>
                  <a:cubicBezTo>
                    <a:pt x="20120" y="1768"/>
                    <a:pt x="19832" y="808"/>
                    <a:pt x="18680" y="328"/>
                  </a:cubicBezTo>
                  <a:cubicBezTo>
                    <a:pt x="17528" y="-152"/>
                    <a:pt x="15512" y="-152"/>
                    <a:pt x="12920" y="648"/>
                  </a:cubicBezTo>
                  <a:cubicBezTo>
                    <a:pt x="10328" y="1448"/>
                    <a:pt x="7160" y="3048"/>
                    <a:pt x="4712" y="5688"/>
                  </a:cubicBezTo>
                  <a:cubicBezTo>
                    <a:pt x="2264" y="8328"/>
                    <a:pt x="536" y="12008"/>
                    <a:pt x="104" y="14648"/>
                  </a:cubicBezTo>
                  <a:cubicBezTo>
                    <a:pt x="-328" y="17288"/>
                    <a:pt x="536" y="18888"/>
                    <a:pt x="3560" y="19928"/>
                  </a:cubicBezTo>
                  <a:cubicBezTo>
                    <a:pt x="6584" y="20968"/>
                    <a:pt x="11768" y="21448"/>
                    <a:pt x="15080" y="21448"/>
                  </a:cubicBezTo>
                  <a:cubicBezTo>
                    <a:pt x="18392" y="21448"/>
                    <a:pt x="19832" y="20968"/>
                    <a:pt x="21272" y="20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124449" y="2787908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537830" y="2568747"/>
              <a:ext cx="97643" cy="40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549" fill="norm" stroke="1" extrusionOk="0">
                  <a:moveTo>
                    <a:pt x="19705" y="2844"/>
                  </a:moveTo>
                  <a:cubicBezTo>
                    <a:pt x="19705" y="2287"/>
                    <a:pt x="19705" y="1730"/>
                    <a:pt x="19926" y="1174"/>
                  </a:cubicBezTo>
                  <a:cubicBezTo>
                    <a:pt x="20146" y="617"/>
                    <a:pt x="20587" y="60"/>
                    <a:pt x="20146" y="5"/>
                  </a:cubicBezTo>
                  <a:cubicBezTo>
                    <a:pt x="19705" y="-51"/>
                    <a:pt x="18383" y="394"/>
                    <a:pt x="14856" y="2176"/>
                  </a:cubicBezTo>
                  <a:cubicBezTo>
                    <a:pt x="11330" y="3957"/>
                    <a:pt x="5599" y="7075"/>
                    <a:pt x="2514" y="9914"/>
                  </a:cubicBezTo>
                  <a:cubicBezTo>
                    <a:pt x="-572" y="12753"/>
                    <a:pt x="-1013" y="15314"/>
                    <a:pt x="2293" y="17207"/>
                  </a:cubicBezTo>
                  <a:cubicBezTo>
                    <a:pt x="5599" y="19100"/>
                    <a:pt x="12652" y="20324"/>
                    <a:pt x="19705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695949" y="2806958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904521" y="2729042"/>
              <a:ext cx="284752" cy="149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631" fill="norm" stroke="1" extrusionOk="0">
                  <a:moveTo>
                    <a:pt x="11425" y="1112"/>
                  </a:moveTo>
                  <a:cubicBezTo>
                    <a:pt x="10479" y="7242"/>
                    <a:pt x="9533" y="13372"/>
                    <a:pt x="8193" y="16875"/>
                  </a:cubicBezTo>
                  <a:cubicBezTo>
                    <a:pt x="6853" y="20377"/>
                    <a:pt x="5119" y="21253"/>
                    <a:pt x="3700" y="20231"/>
                  </a:cubicBezTo>
                  <a:cubicBezTo>
                    <a:pt x="2281" y="19210"/>
                    <a:pt x="1177" y="16291"/>
                    <a:pt x="546" y="13810"/>
                  </a:cubicBezTo>
                  <a:cubicBezTo>
                    <a:pt x="-84" y="11329"/>
                    <a:pt x="-242" y="9285"/>
                    <a:pt x="467" y="7680"/>
                  </a:cubicBezTo>
                  <a:cubicBezTo>
                    <a:pt x="1177" y="6075"/>
                    <a:pt x="2754" y="4907"/>
                    <a:pt x="4882" y="6512"/>
                  </a:cubicBezTo>
                  <a:cubicBezTo>
                    <a:pt x="7011" y="8118"/>
                    <a:pt x="9691" y="12496"/>
                    <a:pt x="11977" y="15269"/>
                  </a:cubicBezTo>
                  <a:cubicBezTo>
                    <a:pt x="14263" y="18042"/>
                    <a:pt x="16155" y="19210"/>
                    <a:pt x="17653" y="18772"/>
                  </a:cubicBezTo>
                  <a:cubicBezTo>
                    <a:pt x="19151" y="18334"/>
                    <a:pt x="20254" y="16291"/>
                    <a:pt x="20806" y="13664"/>
                  </a:cubicBezTo>
                  <a:cubicBezTo>
                    <a:pt x="21358" y="11037"/>
                    <a:pt x="21358" y="7826"/>
                    <a:pt x="20727" y="5199"/>
                  </a:cubicBezTo>
                  <a:cubicBezTo>
                    <a:pt x="20097" y="2572"/>
                    <a:pt x="18835" y="529"/>
                    <a:pt x="16943" y="91"/>
                  </a:cubicBezTo>
                  <a:cubicBezTo>
                    <a:pt x="15051" y="-347"/>
                    <a:pt x="12529" y="821"/>
                    <a:pt x="11346" y="3156"/>
                  </a:cubicBezTo>
                  <a:cubicBezTo>
                    <a:pt x="10164" y="5491"/>
                    <a:pt x="10322" y="8994"/>
                    <a:pt x="10479" y="12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261100" y="2927608"/>
              <a:ext cx="88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478954" y="2726109"/>
              <a:ext cx="207596" cy="17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36" fill="norm" stroke="1" extrusionOk="0">
                  <a:moveTo>
                    <a:pt x="14854" y="1321"/>
                  </a:moveTo>
                  <a:cubicBezTo>
                    <a:pt x="15726" y="558"/>
                    <a:pt x="16599" y="-204"/>
                    <a:pt x="16926" y="50"/>
                  </a:cubicBezTo>
                  <a:cubicBezTo>
                    <a:pt x="17254" y="304"/>
                    <a:pt x="17035" y="1575"/>
                    <a:pt x="15726" y="4751"/>
                  </a:cubicBezTo>
                  <a:cubicBezTo>
                    <a:pt x="14417" y="7928"/>
                    <a:pt x="12017" y="13010"/>
                    <a:pt x="9726" y="16187"/>
                  </a:cubicBezTo>
                  <a:cubicBezTo>
                    <a:pt x="7435" y="19363"/>
                    <a:pt x="5254" y="20634"/>
                    <a:pt x="3617" y="21015"/>
                  </a:cubicBezTo>
                  <a:cubicBezTo>
                    <a:pt x="1981" y="21396"/>
                    <a:pt x="890" y="20888"/>
                    <a:pt x="344" y="19363"/>
                  </a:cubicBezTo>
                  <a:cubicBezTo>
                    <a:pt x="-201" y="17838"/>
                    <a:pt x="-201" y="15297"/>
                    <a:pt x="1108" y="13518"/>
                  </a:cubicBezTo>
                  <a:cubicBezTo>
                    <a:pt x="2417" y="11740"/>
                    <a:pt x="5035" y="10723"/>
                    <a:pt x="8635" y="11740"/>
                  </a:cubicBezTo>
                  <a:cubicBezTo>
                    <a:pt x="12235" y="12756"/>
                    <a:pt x="16817" y="15805"/>
                    <a:pt x="21399" y="18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750050" y="2588571"/>
              <a:ext cx="87085" cy="43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13" fill="norm" stroke="1" extrusionOk="0">
                  <a:moveTo>
                    <a:pt x="0" y="2010"/>
                  </a:moveTo>
                  <a:cubicBezTo>
                    <a:pt x="0" y="1381"/>
                    <a:pt x="0" y="752"/>
                    <a:pt x="1286" y="385"/>
                  </a:cubicBezTo>
                  <a:cubicBezTo>
                    <a:pt x="2571" y="18"/>
                    <a:pt x="5143" y="-87"/>
                    <a:pt x="7457" y="70"/>
                  </a:cubicBezTo>
                  <a:cubicBezTo>
                    <a:pt x="9771" y="228"/>
                    <a:pt x="11829" y="647"/>
                    <a:pt x="14143" y="2430"/>
                  </a:cubicBezTo>
                  <a:cubicBezTo>
                    <a:pt x="16457" y="4212"/>
                    <a:pt x="19029" y="7358"/>
                    <a:pt x="20314" y="10189"/>
                  </a:cubicBezTo>
                  <a:cubicBezTo>
                    <a:pt x="21600" y="13020"/>
                    <a:pt x="21600" y="15536"/>
                    <a:pt x="19029" y="17371"/>
                  </a:cubicBezTo>
                  <a:cubicBezTo>
                    <a:pt x="16457" y="19206"/>
                    <a:pt x="11314" y="20360"/>
                    <a:pt x="6171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7106013" y="2662625"/>
              <a:ext cx="221888" cy="36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92" fill="norm" stroke="1" extrusionOk="0">
                  <a:moveTo>
                    <a:pt x="1799" y="5454"/>
                  </a:moveTo>
                  <a:cubicBezTo>
                    <a:pt x="2206" y="9651"/>
                    <a:pt x="2614" y="13847"/>
                    <a:pt x="2716" y="16316"/>
                  </a:cubicBezTo>
                  <a:cubicBezTo>
                    <a:pt x="2818" y="18785"/>
                    <a:pt x="2614" y="19525"/>
                    <a:pt x="2410" y="20204"/>
                  </a:cubicBezTo>
                  <a:cubicBezTo>
                    <a:pt x="2206" y="20883"/>
                    <a:pt x="2003" y="21500"/>
                    <a:pt x="1697" y="21377"/>
                  </a:cubicBezTo>
                  <a:cubicBezTo>
                    <a:pt x="1391" y="21253"/>
                    <a:pt x="984" y="20389"/>
                    <a:pt x="576" y="17982"/>
                  </a:cubicBezTo>
                  <a:cubicBezTo>
                    <a:pt x="169" y="15575"/>
                    <a:pt x="-239" y="11626"/>
                    <a:pt x="169" y="8602"/>
                  </a:cubicBezTo>
                  <a:cubicBezTo>
                    <a:pt x="576" y="5578"/>
                    <a:pt x="1799" y="3479"/>
                    <a:pt x="3429" y="2122"/>
                  </a:cubicBezTo>
                  <a:cubicBezTo>
                    <a:pt x="5059" y="764"/>
                    <a:pt x="7097" y="147"/>
                    <a:pt x="9236" y="23"/>
                  </a:cubicBezTo>
                  <a:cubicBezTo>
                    <a:pt x="11376" y="-100"/>
                    <a:pt x="13618" y="270"/>
                    <a:pt x="15452" y="1073"/>
                  </a:cubicBezTo>
                  <a:cubicBezTo>
                    <a:pt x="17286" y="1875"/>
                    <a:pt x="18712" y="3109"/>
                    <a:pt x="19629" y="5701"/>
                  </a:cubicBezTo>
                  <a:cubicBezTo>
                    <a:pt x="20546" y="8293"/>
                    <a:pt x="20953" y="12243"/>
                    <a:pt x="21055" y="14773"/>
                  </a:cubicBezTo>
                  <a:cubicBezTo>
                    <a:pt x="21157" y="17303"/>
                    <a:pt x="20953" y="18414"/>
                    <a:pt x="20953" y="18908"/>
                  </a:cubicBezTo>
                  <a:cubicBezTo>
                    <a:pt x="20953" y="19402"/>
                    <a:pt x="21157" y="19278"/>
                    <a:pt x="21361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613650" y="2572008"/>
              <a:ext cx="1651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86"/>
                    <a:pt x="7200" y="8173"/>
                    <a:pt x="10800" y="11773"/>
                  </a:cubicBezTo>
                  <a:cubicBezTo>
                    <a:pt x="14400" y="15373"/>
                    <a:pt x="18000" y="18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753350" y="2622808"/>
              <a:ext cx="1206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3009"/>
                    <a:pt x="15537" y="6018"/>
                    <a:pt x="11937" y="9081"/>
                  </a:cubicBezTo>
                  <a:cubicBezTo>
                    <a:pt x="8337" y="12143"/>
                    <a:pt x="4168" y="15260"/>
                    <a:pt x="2084" y="17355"/>
                  </a:cubicBezTo>
                  <a:cubicBezTo>
                    <a:pt x="0" y="19451"/>
                    <a:pt x="0" y="205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8005703" y="2691952"/>
              <a:ext cx="242947" cy="311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183" fill="norm" stroke="1" extrusionOk="0">
                  <a:moveTo>
                    <a:pt x="15227" y="3072"/>
                  </a:moveTo>
                  <a:cubicBezTo>
                    <a:pt x="15227" y="1920"/>
                    <a:pt x="15227" y="768"/>
                    <a:pt x="14762" y="264"/>
                  </a:cubicBezTo>
                  <a:cubicBezTo>
                    <a:pt x="14296" y="-240"/>
                    <a:pt x="13365" y="-96"/>
                    <a:pt x="11317" y="1344"/>
                  </a:cubicBezTo>
                  <a:cubicBezTo>
                    <a:pt x="9269" y="2784"/>
                    <a:pt x="6103" y="5520"/>
                    <a:pt x="3962" y="8400"/>
                  </a:cubicBezTo>
                  <a:cubicBezTo>
                    <a:pt x="1820" y="11280"/>
                    <a:pt x="703" y="14304"/>
                    <a:pt x="238" y="16248"/>
                  </a:cubicBezTo>
                  <a:cubicBezTo>
                    <a:pt x="-228" y="18192"/>
                    <a:pt x="-42" y="19056"/>
                    <a:pt x="1075" y="19848"/>
                  </a:cubicBezTo>
                  <a:cubicBezTo>
                    <a:pt x="2193" y="20640"/>
                    <a:pt x="4241" y="21360"/>
                    <a:pt x="7779" y="21144"/>
                  </a:cubicBezTo>
                  <a:cubicBezTo>
                    <a:pt x="11317" y="20928"/>
                    <a:pt x="16344" y="19776"/>
                    <a:pt x="21372" y="18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070850" y="2851408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449415" y="2668502"/>
              <a:ext cx="167535" cy="39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19" fill="norm" stroke="1" extrusionOk="0">
                  <a:moveTo>
                    <a:pt x="21370" y="274"/>
                  </a:moveTo>
                  <a:cubicBezTo>
                    <a:pt x="18130" y="46"/>
                    <a:pt x="14890" y="-181"/>
                    <a:pt x="11920" y="217"/>
                  </a:cubicBezTo>
                  <a:cubicBezTo>
                    <a:pt x="8950" y="615"/>
                    <a:pt x="6250" y="1638"/>
                    <a:pt x="4090" y="3741"/>
                  </a:cubicBezTo>
                  <a:cubicBezTo>
                    <a:pt x="1930" y="5844"/>
                    <a:pt x="310" y="9027"/>
                    <a:pt x="40" y="11983"/>
                  </a:cubicBezTo>
                  <a:cubicBezTo>
                    <a:pt x="-230" y="14939"/>
                    <a:pt x="850" y="17667"/>
                    <a:pt x="3280" y="19202"/>
                  </a:cubicBezTo>
                  <a:cubicBezTo>
                    <a:pt x="5710" y="20737"/>
                    <a:pt x="9490" y="21078"/>
                    <a:pt x="1327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8578850" y="2902208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0" y="7200"/>
                    <a:pt x="12400" y="14400"/>
                    <a:pt x="16000" y="18000"/>
                  </a:cubicBezTo>
                  <a:cubicBezTo>
                    <a:pt x="19600" y="21600"/>
                    <a:pt x="206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8845034" y="2819658"/>
              <a:ext cx="281063" cy="12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007" fill="norm" stroke="1" extrusionOk="0">
                  <a:moveTo>
                    <a:pt x="9159" y="0"/>
                  </a:moveTo>
                  <a:cubicBezTo>
                    <a:pt x="8999" y="4603"/>
                    <a:pt x="8839" y="9207"/>
                    <a:pt x="8279" y="12925"/>
                  </a:cubicBezTo>
                  <a:cubicBezTo>
                    <a:pt x="7719" y="16643"/>
                    <a:pt x="6759" y="19475"/>
                    <a:pt x="5399" y="20538"/>
                  </a:cubicBezTo>
                  <a:cubicBezTo>
                    <a:pt x="4039" y="21600"/>
                    <a:pt x="2279" y="20892"/>
                    <a:pt x="1239" y="18059"/>
                  </a:cubicBezTo>
                  <a:cubicBezTo>
                    <a:pt x="199" y="15226"/>
                    <a:pt x="-121" y="10269"/>
                    <a:pt x="39" y="7259"/>
                  </a:cubicBezTo>
                  <a:cubicBezTo>
                    <a:pt x="199" y="4249"/>
                    <a:pt x="839" y="3187"/>
                    <a:pt x="2519" y="3364"/>
                  </a:cubicBezTo>
                  <a:cubicBezTo>
                    <a:pt x="4199" y="3541"/>
                    <a:pt x="6919" y="4957"/>
                    <a:pt x="9079" y="7613"/>
                  </a:cubicBezTo>
                  <a:cubicBezTo>
                    <a:pt x="11239" y="10269"/>
                    <a:pt x="12839" y="14164"/>
                    <a:pt x="13959" y="16820"/>
                  </a:cubicBezTo>
                  <a:cubicBezTo>
                    <a:pt x="15079" y="19475"/>
                    <a:pt x="15719" y="20892"/>
                    <a:pt x="16839" y="20715"/>
                  </a:cubicBezTo>
                  <a:cubicBezTo>
                    <a:pt x="17959" y="20538"/>
                    <a:pt x="19559" y="18767"/>
                    <a:pt x="20439" y="16111"/>
                  </a:cubicBezTo>
                  <a:cubicBezTo>
                    <a:pt x="21319" y="13456"/>
                    <a:pt x="21479" y="9915"/>
                    <a:pt x="20919" y="7082"/>
                  </a:cubicBezTo>
                  <a:cubicBezTo>
                    <a:pt x="20359" y="4249"/>
                    <a:pt x="19079" y="2125"/>
                    <a:pt x="17399" y="1416"/>
                  </a:cubicBezTo>
                  <a:cubicBezTo>
                    <a:pt x="15719" y="708"/>
                    <a:pt x="13639" y="1416"/>
                    <a:pt x="12439" y="2656"/>
                  </a:cubicBezTo>
                  <a:cubicBezTo>
                    <a:pt x="11239" y="3895"/>
                    <a:pt x="10919" y="5666"/>
                    <a:pt x="10599" y="7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144000" y="3048258"/>
              <a:ext cx="88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347200" y="2715226"/>
              <a:ext cx="220427" cy="58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48" fill="norm" stroke="1" extrusionOk="0">
                  <a:moveTo>
                    <a:pt x="0" y="21548"/>
                  </a:moveTo>
                  <a:cubicBezTo>
                    <a:pt x="1029" y="18956"/>
                    <a:pt x="2057" y="16364"/>
                    <a:pt x="2880" y="13968"/>
                  </a:cubicBezTo>
                  <a:cubicBezTo>
                    <a:pt x="3703" y="11573"/>
                    <a:pt x="4320" y="9373"/>
                    <a:pt x="5760" y="7174"/>
                  </a:cubicBezTo>
                  <a:cubicBezTo>
                    <a:pt x="7200" y="4975"/>
                    <a:pt x="9463" y="2776"/>
                    <a:pt x="11006" y="1558"/>
                  </a:cubicBezTo>
                  <a:cubicBezTo>
                    <a:pt x="12549" y="341"/>
                    <a:pt x="13371" y="105"/>
                    <a:pt x="14297" y="27"/>
                  </a:cubicBezTo>
                  <a:cubicBezTo>
                    <a:pt x="15223" y="-52"/>
                    <a:pt x="16251" y="27"/>
                    <a:pt x="16971" y="498"/>
                  </a:cubicBezTo>
                  <a:cubicBezTo>
                    <a:pt x="17691" y="969"/>
                    <a:pt x="18103" y="1833"/>
                    <a:pt x="17691" y="2815"/>
                  </a:cubicBezTo>
                  <a:cubicBezTo>
                    <a:pt x="17280" y="3797"/>
                    <a:pt x="16046" y="4896"/>
                    <a:pt x="14914" y="5564"/>
                  </a:cubicBezTo>
                  <a:cubicBezTo>
                    <a:pt x="13783" y="6232"/>
                    <a:pt x="12754" y="6467"/>
                    <a:pt x="12651" y="6467"/>
                  </a:cubicBezTo>
                  <a:cubicBezTo>
                    <a:pt x="12549" y="6467"/>
                    <a:pt x="13371" y="6232"/>
                    <a:pt x="14400" y="6114"/>
                  </a:cubicBezTo>
                  <a:cubicBezTo>
                    <a:pt x="15429" y="5996"/>
                    <a:pt x="16663" y="5996"/>
                    <a:pt x="17897" y="6310"/>
                  </a:cubicBezTo>
                  <a:cubicBezTo>
                    <a:pt x="19131" y="6624"/>
                    <a:pt x="20366" y="7253"/>
                    <a:pt x="20983" y="7803"/>
                  </a:cubicBezTo>
                  <a:cubicBezTo>
                    <a:pt x="21600" y="8352"/>
                    <a:pt x="21600" y="8824"/>
                    <a:pt x="20777" y="9334"/>
                  </a:cubicBezTo>
                  <a:cubicBezTo>
                    <a:pt x="19954" y="9845"/>
                    <a:pt x="18309" y="10395"/>
                    <a:pt x="16251" y="10512"/>
                  </a:cubicBezTo>
                  <a:cubicBezTo>
                    <a:pt x="14194" y="10630"/>
                    <a:pt x="11726" y="10316"/>
                    <a:pt x="9257" y="10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613900" y="2648208"/>
              <a:ext cx="111029" cy="41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03" fill="norm" stroke="1" extrusionOk="0">
                  <a:moveTo>
                    <a:pt x="4800" y="0"/>
                  </a:moveTo>
                  <a:cubicBezTo>
                    <a:pt x="10400" y="2945"/>
                    <a:pt x="16000" y="5891"/>
                    <a:pt x="18800" y="8891"/>
                  </a:cubicBezTo>
                  <a:cubicBezTo>
                    <a:pt x="21600" y="11891"/>
                    <a:pt x="21600" y="14945"/>
                    <a:pt x="19400" y="17073"/>
                  </a:cubicBezTo>
                  <a:cubicBezTo>
                    <a:pt x="17200" y="19200"/>
                    <a:pt x="12800" y="20400"/>
                    <a:pt x="9600" y="21000"/>
                  </a:cubicBezTo>
                  <a:cubicBezTo>
                    <a:pt x="6400" y="21600"/>
                    <a:pt x="4400" y="21600"/>
                    <a:pt x="3000" y="21327"/>
                  </a:cubicBezTo>
                  <a:cubicBezTo>
                    <a:pt x="1600" y="21055"/>
                    <a:pt x="800" y="20509"/>
                    <a:pt x="0" y="19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779000" y="2542588"/>
              <a:ext cx="122106" cy="59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16" fill="norm" stroke="1" extrusionOk="0">
                  <a:moveTo>
                    <a:pt x="0" y="376"/>
                  </a:moveTo>
                  <a:cubicBezTo>
                    <a:pt x="1464" y="146"/>
                    <a:pt x="2929" y="-84"/>
                    <a:pt x="4759" y="31"/>
                  </a:cubicBezTo>
                  <a:cubicBezTo>
                    <a:pt x="6590" y="146"/>
                    <a:pt x="8786" y="605"/>
                    <a:pt x="11532" y="2061"/>
                  </a:cubicBezTo>
                  <a:cubicBezTo>
                    <a:pt x="14278" y="3516"/>
                    <a:pt x="17573" y="5967"/>
                    <a:pt x="19403" y="8227"/>
                  </a:cubicBezTo>
                  <a:cubicBezTo>
                    <a:pt x="21234" y="10486"/>
                    <a:pt x="21600" y="12554"/>
                    <a:pt x="20502" y="14469"/>
                  </a:cubicBezTo>
                  <a:cubicBezTo>
                    <a:pt x="19403" y="16384"/>
                    <a:pt x="16841" y="18146"/>
                    <a:pt x="14827" y="19180"/>
                  </a:cubicBezTo>
                  <a:cubicBezTo>
                    <a:pt x="12814" y="20214"/>
                    <a:pt x="11349" y="20520"/>
                    <a:pt x="9519" y="20788"/>
                  </a:cubicBezTo>
                  <a:cubicBezTo>
                    <a:pt x="7688" y="21056"/>
                    <a:pt x="5492" y="21286"/>
                    <a:pt x="3295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0102850" y="2787908"/>
              <a:ext cx="222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115550" y="2940308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555861" y="2493691"/>
              <a:ext cx="152492" cy="772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534" fill="norm" stroke="1" extrusionOk="0">
                  <a:moveTo>
                    <a:pt x="16986" y="3246"/>
                  </a:moveTo>
                  <a:cubicBezTo>
                    <a:pt x="18138" y="2538"/>
                    <a:pt x="19290" y="1830"/>
                    <a:pt x="20010" y="1328"/>
                  </a:cubicBezTo>
                  <a:cubicBezTo>
                    <a:pt x="20730" y="826"/>
                    <a:pt x="21018" y="531"/>
                    <a:pt x="20442" y="325"/>
                  </a:cubicBezTo>
                  <a:cubicBezTo>
                    <a:pt x="19866" y="118"/>
                    <a:pt x="18426" y="0"/>
                    <a:pt x="16266" y="0"/>
                  </a:cubicBezTo>
                  <a:cubicBezTo>
                    <a:pt x="14106" y="0"/>
                    <a:pt x="11226" y="118"/>
                    <a:pt x="8202" y="885"/>
                  </a:cubicBezTo>
                  <a:cubicBezTo>
                    <a:pt x="5178" y="1652"/>
                    <a:pt x="2010" y="3069"/>
                    <a:pt x="714" y="4603"/>
                  </a:cubicBezTo>
                  <a:cubicBezTo>
                    <a:pt x="-582" y="6138"/>
                    <a:pt x="-6" y="7790"/>
                    <a:pt x="1578" y="9738"/>
                  </a:cubicBezTo>
                  <a:cubicBezTo>
                    <a:pt x="3162" y="11685"/>
                    <a:pt x="5754" y="13928"/>
                    <a:pt x="8058" y="15757"/>
                  </a:cubicBezTo>
                  <a:cubicBezTo>
                    <a:pt x="10362" y="17587"/>
                    <a:pt x="12378" y="19003"/>
                    <a:pt x="13242" y="19889"/>
                  </a:cubicBezTo>
                  <a:cubicBezTo>
                    <a:pt x="14106" y="20774"/>
                    <a:pt x="13818" y="21128"/>
                    <a:pt x="12810" y="21334"/>
                  </a:cubicBezTo>
                  <a:cubicBezTo>
                    <a:pt x="11802" y="21541"/>
                    <a:pt x="10074" y="21600"/>
                    <a:pt x="8634" y="21452"/>
                  </a:cubicBezTo>
                  <a:cubicBezTo>
                    <a:pt x="7194" y="21305"/>
                    <a:pt x="6042" y="20951"/>
                    <a:pt x="4890" y="20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331450" y="3486408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470159" y="3450009"/>
              <a:ext cx="180908" cy="10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60" fill="norm" stroke="1" extrusionOk="0">
                  <a:moveTo>
                    <a:pt x="11289" y="3472"/>
                  </a:moveTo>
                  <a:cubicBezTo>
                    <a:pt x="10792" y="8554"/>
                    <a:pt x="10296" y="13636"/>
                    <a:pt x="9551" y="16813"/>
                  </a:cubicBezTo>
                  <a:cubicBezTo>
                    <a:pt x="8806" y="19989"/>
                    <a:pt x="7813" y="21260"/>
                    <a:pt x="6199" y="21260"/>
                  </a:cubicBezTo>
                  <a:cubicBezTo>
                    <a:pt x="4586" y="21260"/>
                    <a:pt x="2351" y="19989"/>
                    <a:pt x="1110" y="17025"/>
                  </a:cubicBezTo>
                  <a:cubicBezTo>
                    <a:pt x="-132" y="14060"/>
                    <a:pt x="-380" y="9401"/>
                    <a:pt x="613" y="6225"/>
                  </a:cubicBezTo>
                  <a:cubicBezTo>
                    <a:pt x="1606" y="3048"/>
                    <a:pt x="3841" y="1354"/>
                    <a:pt x="5579" y="507"/>
                  </a:cubicBezTo>
                  <a:cubicBezTo>
                    <a:pt x="7317" y="-340"/>
                    <a:pt x="8558" y="-340"/>
                    <a:pt x="10420" y="2201"/>
                  </a:cubicBezTo>
                  <a:cubicBezTo>
                    <a:pt x="12282" y="4742"/>
                    <a:pt x="14765" y="9825"/>
                    <a:pt x="16503" y="13213"/>
                  </a:cubicBezTo>
                  <a:cubicBezTo>
                    <a:pt x="18241" y="16601"/>
                    <a:pt x="19234" y="18295"/>
                    <a:pt x="19979" y="17872"/>
                  </a:cubicBezTo>
                  <a:cubicBezTo>
                    <a:pt x="20723" y="17448"/>
                    <a:pt x="21220" y="14907"/>
                    <a:pt x="21220" y="12578"/>
                  </a:cubicBezTo>
                  <a:cubicBezTo>
                    <a:pt x="21220" y="10248"/>
                    <a:pt x="20723" y="8131"/>
                    <a:pt x="19234" y="6225"/>
                  </a:cubicBezTo>
                  <a:cubicBezTo>
                    <a:pt x="17744" y="4319"/>
                    <a:pt x="15261" y="2625"/>
                    <a:pt x="13648" y="2625"/>
                  </a:cubicBezTo>
                  <a:cubicBezTo>
                    <a:pt x="12034" y="2625"/>
                    <a:pt x="11289" y="4319"/>
                    <a:pt x="10544" y="6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0573113" y="2132727"/>
              <a:ext cx="132575" cy="30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59" fill="norm" stroke="1" extrusionOk="0">
                  <a:moveTo>
                    <a:pt x="3992" y="10050"/>
                  </a:moveTo>
                  <a:cubicBezTo>
                    <a:pt x="3992" y="13222"/>
                    <a:pt x="3992" y="16394"/>
                    <a:pt x="3823" y="18433"/>
                  </a:cubicBezTo>
                  <a:cubicBezTo>
                    <a:pt x="3655" y="20473"/>
                    <a:pt x="3317" y="21379"/>
                    <a:pt x="2980" y="21454"/>
                  </a:cubicBezTo>
                  <a:cubicBezTo>
                    <a:pt x="2642" y="21530"/>
                    <a:pt x="2305" y="20775"/>
                    <a:pt x="1798" y="17980"/>
                  </a:cubicBezTo>
                  <a:cubicBezTo>
                    <a:pt x="1292" y="15186"/>
                    <a:pt x="617" y="10352"/>
                    <a:pt x="280" y="7331"/>
                  </a:cubicBezTo>
                  <a:cubicBezTo>
                    <a:pt x="-58" y="4310"/>
                    <a:pt x="-58" y="3102"/>
                    <a:pt x="111" y="2045"/>
                  </a:cubicBezTo>
                  <a:cubicBezTo>
                    <a:pt x="280" y="987"/>
                    <a:pt x="617" y="81"/>
                    <a:pt x="2642" y="6"/>
                  </a:cubicBezTo>
                  <a:cubicBezTo>
                    <a:pt x="4667" y="-70"/>
                    <a:pt x="8379" y="685"/>
                    <a:pt x="10911" y="1894"/>
                  </a:cubicBezTo>
                  <a:cubicBezTo>
                    <a:pt x="13442" y="3102"/>
                    <a:pt x="14792" y="4764"/>
                    <a:pt x="15467" y="5972"/>
                  </a:cubicBezTo>
                  <a:cubicBezTo>
                    <a:pt x="16142" y="7180"/>
                    <a:pt x="16142" y="7936"/>
                    <a:pt x="15636" y="8615"/>
                  </a:cubicBezTo>
                  <a:cubicBezTo>
                    <a:pt x="15130" y="9295"/>
                    <a:pt x="14117" y="9899"/>
                    <a:pt x="13105" y="9899"/>
                  </a:cubicBezTo>
                  <a:cubicBezTo>
                    <a:pt x="12092" y="9899"/>
                    <a:pt x="11080" y="9295"/>
                    <a:pt x="11586" y="8993"/>
                  </a:cubicBezTo>
                  <a:cubicBezTo>
                    <a:pt x="12092" y="8691"/>
                    <a:pt x="14117" y="8691"/>
                    <a:pt x="15805" y="8917"/>
                  </a:cubicBezTo>
                  <a:cubicBezTo>
                    <a:pt x="17492" y="9144"/>
                    <a:pt x="18842" y="9597"/>
                    <a:pt x="19855" y="10352"/>
                  </a:cubicBezTo>
                  <a:cubicBezTo>
                    <a:pt x="20867" y="11108"/>
                    <a:pt x="21542" y="12165"/>
                    <a:pt x="20867" y="12920"/>
                  </a:cubicBezTo>
                  <a:cubicBezTo>
                    <a:pt x="20192" y="13675"/>
                    <a:pt x="18167" y="14129"/>
                    <a:pt x="15636" y="14053"/>
                  </a:cubicBezTo>
                  <a:cubicBezTo>
                    <a:pt x="13105" y="13978"/>
                    <a:pt x="10067" y="13373"/>
                    <a:pt x="7030" y="12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0928080" y="2491213"/>
              <a:ext cx="101871" cy="67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44" fill="norm" stroke="1" extrusionOk="0">
                  <a:moveTo>
                    <a:pt x="21215" y="3376"/>
                  </a:moveTo>
                  <a:cubicBezTo>
                    <a:pt x="21215" y="2501"/>
                    <a:pt x="21215" y="1626"/>
                    <a:pt x="20774" y="1021"/>
                  </a:cubicBezTo>
                  <a:cubicBezTo>
                    <a:pt x="20333" y="415"/>
                    <a:pt x="19452" y="79"/>
                    <a:pt x="17027" y="11"/>
                  </a:cubicBezTo>
                  <a:cubicBezTo>
                    <a:pt x="14603" y="-56"/>
                    <a:pt x="10635" y="146"/>
                    <a:pt x="7109" y="1323"/>
                  </a:cubicBezTo>
                  <a:cubicBezTo>
                    <a:pt x="3582" y="2501"/>
                    <a:pt x="497" y="4654"/>
                    <a:pt x="56" y="6673"/>
                  </a:cubicBezTo>
                  <a:cubicBezTo>
                    <a:pt x="-385" y="8692"/>
                    <a:pt x="1819" y="10576"/>
                    <a:pt x="4905" y="12359"/>
                  </a:cubicBezTo>
                  <a:cubicBezTo>
                    <a:pt x="7991" y="14142"/>
                    <a:pt x="11958" y="15824"/>
                    <a:pt x="14382" y="17069"/>
                  </a:cubicBezTo>
                  <a:cubicBezTo>
                    <a:pt x="16807" y="18314"/>
                    <a:pt x="17688" y="19122"/>
                    <a:pt x="17688" y="19694"/>
                  </a:cubicBezTo>
                  <a:cubicBezTo>
                    <a:pt x="17688" y="20265"/>
                    <a:pt x="16807" y="20602"/>
                    <a:pt x="14603" y="20871"/>
                  </a:cubicBezTo>
                  <a:cubicBezTo>
                    <a:pt x="12399" y="21140"/>
                    <a:pt x="8872" y="21342"/>
                    <a:pt x="5346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0902950" y="3384808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1037308" y="3270508"/>
              <a:ext cx="166504" cy="15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60" fill="norm" stroke="1" extrusionOk="0">
                  <a:moveTo>
                    <a:pt x="8781" y="0"/>
                  </a:moveTo>
                  <a:cubicBezTo>
                    <a:pt x="8511" y="4208"/>
                    <a:pt x="8241" y="8416"/>
                    <a:pt x="7431" y="11922"/>
                  </a:cubicBezTo>
                  <a:cubicBezTo>
                    <a:pt x="6621" y="15429"/>
                    <a:pt x="5271" y="18234"/>
                    <a:pt x="3921" y="19777"/>
                  </a:cubicBezTo>
                  <a:cubicBezTo>
                    <a:pt x="2571" y="21319"/>
                    <a:pt x="1221" y="21600"/>
                    <a:pt x="546" y="20478"/>
                  </a:cubicBezTo>
                  <a:cubicBezTo>
                    <a:pt x="-129" y="19356"/>
                    <a:pt x="-129" y="16831"/>
                    <a:pt x="276" y="14868"/>
                  </a:cubicBezTo>
                  <a:cubicBezTo>
                    <a:pt x="681" y="12904"/>
                    <a:pt x="1491" y="11501"/>
                    <a:pt x="2571" y="10519"/>
                  </a:cubicBezTo>
                  <a:cubicBezTo>
                    <a:pt x="3651" y="9538"/>
                    <a:pt x="5001" y="8977"/>
                    <a:pt x="6891" y="9538"/>
                  </a:cubicBezTo>
                  <a:cubicBezTo>
                    <a:pt x="8781" y="10099"/>
                    <a:pt x="11211" y="11782"/>
                    <a:pt x="13641" y="12343"/>
                  </a:cubicBezTo>
                  <a:cubicBezTo>
                    <a:pt x="16071" y="12904"/>
                    <a:pt x="18501" y="12343"/>
                    <a:pt x="19851" y="11361"/>
                  </a:cubicBezTo>
                  <a:cubicBezTo>
                    <a:pt x="21201" y="10379"/>
                    <a:pt x="21471" y="8977"/>
                    <a:pt x="21066" y="7013"/>
                  </a:cubicBezTo>
                  <a:cubicBezTo>
                    <a:pt x="20661" y="5049"/>
                    <a:pt x="19581" y="2525"/>
                    <a:pt x="18231" y="1262"/>
                  </a:cubicBezTo>
                  <a:cubicBezTo>
                    <a:pt x="16881" y="0"/>
                    <a:pt x="15261" y="0"/>
                    <a:pt x="13911" y="701"/>
                  </a:cubicBezTo>
                  <a:cubicBezTo>
                    <a:pt x="12561" y="1403"/>
                    <a:pt x="11481" y="2805"/>
                    <a:pt x="10401" y="4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0954543" y="2241808"/>
              <a:ext cx="13890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8532" y="0"/>
                  </a:moveTo>
                  <a:cubicBezTo>
                    <a:pt x="16241" y="4886"/>
                    <a:pt x="13950" y="9771"/>
                    <a:pt x="12150" y="12857"/>
                  </a:cubicBezTo>
                  <a:cubicBezTo>
                    <a:pt x="10350" y="15943"/>
                    <a:pt x="9041" y="17229"/>
                    <a:pt x="7568" y="18129"/>
                  </a:cubicBezTo>
                  <a:cubicBezTo>
                    <a:pt x="6095" y="19029"/>
                    <a:pt x="4459" y="19543"/>
                    <a:pt x="3150" y="18514"/>
                  </a:cubicBezTo>
                  <a:cubicBezTo>
                    <a:pt x="1841" y="17486"/>
                    <a:pt x="859" y="14914"/>
                    <a:pt x="368" y="12986"/>
                  </a:cubicBezTo>
                  <a:cubicBezTo>
                    <a:pt x="-123" y="11057"/>
                    <a:pt x="-123" y="9771"/>
                    <a:pt x="368" y="8614"/>
                  </a:cubicBezTo>
                  <a:cubicBezTo>
                    <a:pt x="859" y="7457"/>
                    <a:pt x="1841" y="6429"/>
                    <a:pt x="3150" y="6429"/>
                  </a:cubicBezTo>
                  <a:cubicBezTo>
                    <a:pt x="4459" y="6429"/>
                    <a:pt x="6095" y="7457"/>
                    <a:pt x="8222" y="9129"/>
                  </a:cubicBezTo>
                  <a:cubicBezTo>
                    <a:pt x="10350" y="10800"/>
                    <a:pt x="12968" y="13114"/>
                    <a:pt x="15259" y="15171"/>
                  </a:cubicBezTo>
                  <a:cubicBezTo>
                    <a:pt x="17550" y="17229"/>
                    <a:pt x="19513" y="19029"/>
                    <a:pt x="20495" y="20057"/>
                  </a:cubicBezTo>
                  <a:cubicBezTo>
                    <a:pt x="21477" y="21086"/>
                    <a:pt x="21477" y="21343"/>
                    <a:pt x="214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1268806" y="2557785"/>
              <a:ext cx="93832" cy="43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68" fill="norm" stroke="1" extrusionOk="0">
                  <a:moveTo>
                    <a:pt x="16038" y="5346"/>
                  </a:moveTo>
                  <a:cubicBezTo>
                    <a:pt x="17916" y="4105"/>
                    <a:pt x="19794" y="2865"/>
                    <a:pt x="20499" y="1987"/>
                  </a:cubicBezTo>
                  <a:cubicBezTo>
                    <a:pt x="21203" y="1108"/>
                    <a:pt x="20733" y="591"/>
                    <a:pt x="19090" y="281"/>
                  </a:cubicBezTo>
                  <a:cubicBezTo>
                    <a:pt x="17446" y="-29"/>
                    <a:pt x="14629" y="-132"/>
                    <a:pt x="11812" y="230"/>
                  </a:cubicBezTo>
                  <a:cubicBezTo>
                    <a:pt x="8994" y="591"/>
                    <a:pt x="6177" y="1418"/>
                    <a:pt x="3829" y="3382"/>
                  </a:cubicBezTo>
                  <a:cubicBezTo>
                    <a:pt x="1481" y="5346"/>
                    <a:pt x="-397" y="8446"/>
                    <a:pt x="73" y="11288"/>
                  </a:cubicBezTo>
                  <a:cubicBezTo>
                    <a:pt x="542" y="14130"/>
                    <a:pt x="3360" y="16714"/>
                    <a:pt x="4768" y="18368"/>
                  </a:cubicBezTo>
                  <a:cubicBezTo>
                    <a:pt x="6177" y="20021"/>
                    <a:pt x="6177" y="20745"/>
                    <a:pt x="6177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1201400" y="2858121"/>
              <a:ext cx="1778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857" y="11918"/>
                    <a:pt x="7714" y="3818"/>
                    <a:pt x="11314" y="1118"/>
                  </a:cubicBezTo>
                  <a:cubicBezTo>
                    <a:pt x="14914" y="-1582"/>
                    <a:pt x="1825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1379199" y="2895858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486"/>
                    <a:pt x="11520" y="10971"/>
                    <a:pt x="15120" y="14571"/>
                  </a:cubicBezTo>
                  <a:cubicBezTo>
                    <a:pt x="18720" y="18171"/>
                    <a:pt x="2016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1364599" y="2921258"/>
              <a:ext cx="90801" cy="1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217" fill="norm" stroke="1" extrusionOk="0">
                  <a:moveTo>
                    <a:pt x="21059" y="0"/>
                  </a:moveTo>
                  <a:cubicBezTo>
                    <a:pt x="14186" y="5498"/>
                    <a:pt x="7314" y="10996"/>
                    <a:pt x="3632" y="14727"/>
                  </a:cubicBezTo>
                  <a:cubicBezTo>
                    <a:pt x="-50" y="18458"/>
                    <a:pt x="-541" y="20422"/>
                    <a:pt x="441" y="21011"/>
                  </a:cubicBezTo>
                  <a:cubicBezTo>
                    <a:pt x="1423" y="21600"/>
                    <a:pt x="3877" y="20815"/>
                    <a:pt x="6332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1468100" y="3016508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1544300" y="2902208"/>
              <a:ext cx="571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538"/>
                    <a:pt x="8000" y="11077"/>
                    <a:pt x="11600" y="14677"/>
                  </a:cubicBezTo>
                  <a:cubicBezTo>
                    <a:pt x="15200" y="18277"/>
                    <a:pt x="18400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1569700" y="2927608"/>
              <a:ext cx="571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130"/>
                    <a:pt x="12000" y="6261"/>
                    <a:pt x="8400" y="9861"/>
                  </a:cubicBezTo>
                  <a:cubicBezTo>
                    <a:pt x="4800" y="13461"/>
                    <a:pt x="2400" y="175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1716113" y="2616458"/>
              <a:ext cx="75838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24" fill="norm" stroke="1" extrusionOk="0">
                  <a:moveTo>
                    <a:pt x="21497" y="0"/>
                  </a:moveTo>
                  <a:cubicBezTo>
                    <a:pt x="17297" y="0"/>
                    <a:pt x="13097" y="0"/>
                    <a:pt x="9797" y="568"/>
                  </a:cubicBezTo>
                  <a:cubicBezTo>
                    <a:pt x="6497" y="1137"/>
                    <a:pt x="4097" y="2274"/>
                    <a:pt x="2597" y="5035"/>
                  </a:cubicBezTo>
                  <a:cubicBezTo>
                    <a:pt x="1097" y="7795"/>
                    <a:pt x="497" y="12180"/>
                    <a:pt x="197" y="14941"/>
                  </a:cubicBezTo>
                  <a:cubicBezTo>
                    <a:pt x="-103" y="17702"/>
                    <a:pt x="-103" y="18839"/>
                    <a:pt x="497" y="19814"/>
                  </a:cubicBezTo>
                  <a:cubicBezTo>
                    <a:pt x="1097" y="20788"/>
                    <a:pt x="2297" y="21600"/>
                    <a:pt x="5597" y="21519"/>
                  </a:cubicBezTo>
                  <a:cubicBezTo>
                    <a:pt x="8897" y="21438"/>
                    <a:pt x="14297" y="20463"/>
                    <a:pt x="19697" y="19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1811000" y="2712843"/>
              <a:ext cx="107950" cy="14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0" y="7240"/>
                  </a:moveTo>
                  <a:cubicBezTo>
                    <a:pt x="424" y="5697"/>
                    <a:pt x="847" y="4155"/>
                    <a:pt x="2118" y="3537"/>
                  </a:cubicBezTo>
                  <a:cubicBezTo>
                    <a:pt x="3388" y="2920"/>
                    <a:pt x="5506" y="3229"/>
                    <a:pt x="6776" y="4155"/>
                  </a:cubicBezTo>
                  <a:cubicBezTo>
                    <a:pt x="8047" y="5080"/>
                    <a:pt x="8471" y="6623"/>
                    <a:pt x="8471" y="9246"/>
                  </a:cubicBezTo>
                  <a:cubicBezTo>
                    <a:pt x="8471" y="11869"/>
                    <a:pt x="8047" y="15572"/>
                    <a:pt x="6776" y="17886"/>
                  </a:cubicBezTo>
                  <a:cubicBezTo>
                    <a:pt x="5506" y="20200"/>
                    <a:pt x="3388" y="21126"/>
                    <a:pt x="2329" y="20817"/>
                  </a:cubicBezTo>
                  <a:cubicBezTo>
                    <a:pt x="1271" y="20509"/>
                    <a:pt x="1271" y="18966"/>
                    <a:pt x="2329" y="16189"/>
                  </a:cubicBezTo>
                  <a:cubicBezTo>
                    <a:pt x="3388" y="13412"/>
                    <a:pt x="5506" y="9400"/>
                    <a:pt x="7835" y="6623"/>
                  </a:cubicBezTo>
                  <a:cubicBezTo>
                    <a:pt x="10165" y="3846"/>
                    <a:pt x="12706" y="2303"/>
                    <a:pt x="15035" y="1223"/>
                  </a:cubicBezTo>
                  <a:cubicBezTo>
                    <a:pt x="17365" y="143"/>
                    <a:pt x="19482" y="-474"/>
                    <a:pt x="20118" y="452"/>
                  </a:cubicBezTo>
                  <a:cubicBezTo>
                    <a:pt x="20753" y="1377"/>
                    <a:pt x="19906" y="3846"/>
                    <a:pt x="19059" y="6006"/>
                  </a:cubicBezTo>
                  <a:cubicBezTo>
                    <a:pt x="18212" y="8166"/>
                    <a:pt x="17365" y="10017"/>
                    <a:pt x="17788" y="12177"/>
                  </a:cubicBezTo>
                  <a:cubicBezTo>
                    <a:pt x="18212" y="14337"/>
                    <a:pt x="19906" y="16806"/>
                    <a:pt x="21600" y="19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1969749" y="2813308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2109450" y="2673608"/>
              <a:ext cx="89440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6028" y="0"/>
                  </a:moveTo>
                  <a:cubicBezTo>
                    <a:pt x="4521" y="675"/>
                    <a:pt x="3014" y="1350"/>
                    <a:pt x="2009" y="2109"/>
                  </a:cubicBezTo>
                  <a:cubicBezTo>
                    <a:pt x="1005" y="2869"/>
                    <a:pt x="502" y="3712"/>
                    <a:pt x="1507" y="4134"/>
                  </a:cubicBezTo>
                  <a:cubicBezTo>
                    <a:pt x="2512" y="4556"/>
                    <a:pt x="5023" y="4556"/>
                    <a:pt x="7033" y="4219"/>
                  </a:cubicBezTo>
                  <a:cubicBezTo>
                    <a:pt x="9042" y="3881"/>
                    <a:pt x="10549" y="3206"/>
                    <a:pt x="11805" y="2362"/>
                  </a:cubicBezTo>
                  <a:cubicBezTo>
                    <a:pt x="13060" y="1519"/>
                    <a:pt x="14065" y="506"/>
                    <a:pt x="13814" y="591"/>
                  </a:cubicBezTo>
                  <a:cubicBezTo>
                    <a:pt x="13563" y="675"/>
                    <a:pt x="12056" y="1856"/>
                    <a:pt x="12809" y="4387"/>
                  </a:cubicBezTo>
                  <a:cubicBezTo>
                    <a:pt x="13563" y="6919"/>
                    <a:pt x="16577" y="10800"/>
                    <a:pt x="18586" y="13669"/>
                  </a:cubicBezTo>
                  <a:cubicBezTo>
                    <a:pt x="20595" y="16538"/>
                    <a:pt x="21600" y="18394"/>
                    <a:pt x="21098" y="19659"/>
                  </a:cubicBezTo>
                  <a:cubicBezTo>
                    <a:pt x="20595" y="20925"/>
                    <a:pt x="18586" y="21600"/>
                    <a:pt x="14819" y="21600"/>
                  </a:cubicBezTo>
                  <a:cubicBezTo>
                    <a:pt x="11051" y="21600"/>
                    <a:pt x="5526" y="20925"/>
                    <a:pt x="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2198350" y="2521208"/>
              <a:ext cx="8562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4629" y="0"/>
                  </a:moveTo>
                  <a:cubicBezTo>
                    <a:pt x="10286" y="2332"/>
                    <a:pt x="15943" y="4665"/>
                    <a:pt x="18771" y="7301"/>
                  </a:cubicBezTo>
                  <a:cubicBezTo>
                    <a:pt x="21600" y="9938"/>
                    <a:pt x="21600" y="12879"/>
                    <a:pt x="18000" y="15313"/>
                  </a:cubicBezTo>
                  <a:cubicBezTo>
                    <a:pt x="14400" y="17746"/>
                    <a:pt x="7200" y="19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2357100" y="283235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2396937" y="2539996"/>
              <a:ext cx="224509" cy="40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10" fill="norm" stroke="1" extrusionOk="0">
                  <a:moveTo>
                    <a:pt x="10036" y="16130"/>
                  </a:moveTo>
                  <a:cubicBezTo>
                    <a:pt x="9436" y="15458"/>
                    <a:pt x="8836" y="14787"/>
                    <a:pt x="8036" y="14563"/>
                  </a:cubicBezTo>
                  <a:cubicBezTo>
                    <a:pt x="7236" y="14339"/>
                    <a:pt x="6236" y="14563"/>
                    <a:pt x="4836" y="15514"/>
                  </a:cubicBezTo>
                  <a:cubicBezTo>
                    <a:pt x="3436" y="16466"/>
                    <a:pt x="1636" y="18144"/>
                    <a:pt x="736" y="19264"/>
                  </a:cubicBezTo>
                  <a:cubicBezTo>
                    <a:pt x="-164" y="20383"/>
                    <a:pt x="-164" y="20942"/>
                    <a:pt x="336" y="21222"/>
                  </a:cubicBezTo>
                  <a:cubicBezTo>
                    <a:pt x="836" y="21502"/>
                    <a:pt x="1836" y="21502"/>
                    <a:pt x="2836" y="20998"/>
                  </a:cubicBezTo>
                  <a:cubicBezTo>
                    <a:pt x="3836" y="20495"/>
                    <a:pt x="4836" y="19487"/>
                    <a:pt x="6336" y="17249"/>
                  </a:cubicBezTo>
                  <a:cubicBezTo>
                    <a:pt x="7836" y="15011"/>
                    <a:pt x="9836" y="11541"/>
                    <a:pt x="11136" y="8632"/>
                  </a:cubicBezTo>
                  <a:cubicBezTo>
                    <a:pt x="12436" y="5722"/>
                    <a:pt x="13036" y="3371"/>
                    <a:pt x="13336" y="1917"/>
                  </a:cubicBezTo>
                  <a:cubicBezTo>
                    <a:pt x="13636" y="462"/>
                    <a:pt x="13636" y="-98"/>
                    <a:pt x="13236" y="14"/>
                  </a:cubicBezTo>
                  <a:cubicBezTo>
                    <a:pt x="12836" y="126"/>
                    <a:pt x="12036" y="909"/>
                    <a:pt x="11236" y="2980"/>
                  </a:cubicBezTo>
                  <a:cubicBezTo>
                    <a:pt x="10436" y="5050"/>
                    <a:pt x="9636" y="8408"/>
                    <a:pt x="9236" y="10926"/>
                  </a:cubicBezTo>
                  <a:cubicBezTo>
                    <a:pt x="8836" y="13444"/>
                    <a:pt x="8836" y="15123"/>
                    <a:pt x="8836" y="16354"/>
                  </a:cubicBezTo>
                  <a:cubicBezTo>
                    <a:pt x="8836" y="17585"/>
                    <a:pt x="8836" y="18368"/>
                    <a:pt x="8936" y="18424"/>
                  </a:cubicBezTo>
                  <a:cubicBezTo>
                    <a:pt x="9036" y="18480"/>
                    <a:pt x="9236" y="17809"/>
                    <a:pt x="9836" y="16857"/>
                  </a:cubicBezTo>
                  <a:cubicBezTo>
                    <a:pt x="10436" y="15906"/>
                    <a:pt x="11436" y="14675"/>
                    <a:pt x="12436" y="13948"/>
                  </a:cubicBezTo>
                  <a:cubicBezTo>
                    <a:pt x="13436" y="13220"/>
                    <a:pt x="14436" y="12996"/>
                    <a:pt x="15036" y="13164"/>
                  </a:cubicBezTo>
                  <a:cubicBezTo>
                    <a:pt x="15636" y="13332"/>
                    <a:pt x="15836" y="13892"/>
                    <a:pt x="15836" y="14787"/>
                  </a:cubicBezTo>
                  <a:cubicBezTo>
                    <a:pt x="15836" y="15682"/>
                    <a:pt x="15636" y="16913"/>
                    <a:pt x="14936" y="17865"/>
                  </a:cubicBezTo>
                  <a:cubicBezTo>
                    <a:pt x="14236" y="18816"/>
                    <a:pt x="13036" y="19487"/>
                    <a:pt x="12336" y="19487"/>
                  </a:cubicBezTo>
                  <a:cubicBezTo>
                    <a:pt x="11636" y="19487"/>
                    <a:pt x="11436" y="18816"/>
                    <a:pt x="12536" y="17529"/>
                  </a:cubicBezTo>
                  <a:cubicBezTo>
                    <a:pt x="13636" y="16242"/>
                    <a:pt x="16036" y="14339"/>
                    <a:pt x="17836" y="13164"/>
                  </a:cubicBezTo>
                  <a:cubicBezTo>
                    <a:pt x="19636" y="11989"/>
                    <a:pt x="20836" y="11541"/>
                    <a:pt x="21136" y="11653"/>
                  </a:cubicBezTo>
                  <a:cubicBezTo>
                    <a:pt x="21436" y="11765"/>
                    <a:pt x="20836" y="12437"/>
                    <a:pt x="19836" y="13668"/>
                  </a:cubicBezTo>
                  <a:cubicBezTo>
                    <a:pt x="18836" y="14899"/>
                    <a:pt x="17436" y="16690"/>
                    <a:pt x="16936" y="17865"/>
                  </a:cubicBezTo>
                  <a:cubicBezTo>
                    <a:pt x="16436" y="19040"/>
                    <a:pt x="16836" y="19599"/>
                    <a:pt x="17236" y="20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2712700" y="286410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2734109" y="2539128"/>
              <a:ext cx="207191" cy="51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59" fill="norm" stroke="1" extrusionOk="0">
                  <a:moveTo>
                    <a:pt x="7612" y="13326"/>
                  </a:moveTo>
                  <a:cubicBezTo>
                    <a:pt x="7830" y="12884"/>
                    <a:pt x="8048" y="12441"/>
                    <a:pt x="7612" y="12220"/>
                  </a:cubicBezTo>
                  <a:cubicBezTo>
                    <a:pt x="7175" y="11998"/>
                    <a:pt x="6084" y="11998"/>
                    <a:pt x="4666" y="12397"/>
                  </a:cubicBezTo>
                  <a:cubicBezTo>
                    <a:pt x="3248" y="12795"/>
                    <a:pt x="1502" y="13592"/>
                    <a:pt x="630" y="14211"/>
                  </a:cubicBezTo>
                  <a:cubicBezTo>
                    <a:pt x="-243" y="14831"/>
                    <a:pt x="-243" y="15274"/>
                    <a:pt x="848" y="15672"/>
                  </a:cubicBezTo>
                  <a:cubicBezTo>
                    <a:pt x="1939" y="16070"/>
                    <a:pt x="4121" y="16425"/>
                    <a:pt x="6084" y="16159"/>
                  </a:cubicBezTo>
                  <a:cubicBezTo>
                    <a:pt x="8048" y="15893"/>
                    <a:pt x="9793" y="15008"/>
                    <a:pt x="11648" y="13415"/>
                  </a:cubicBezTo>
                  <a:cubicBezTo>
                    <a:pt x="13502" y="11821"/>
                    <a:pt x="15466" y="9520"/>
                    <a:pt x="16775" y="7351"/>
                  </a:cubicBezTo>
                  <a:cubicBezTo>
                    <a:pt x="18084" y="5182"/>
                    <a:pt x="18739" y="3146"/>
                    <a:pt x="18957" y="1862"/>
                  </a:cubicBezTo>
                  <a:cubicBezTo>
                    <a:pt x="19175" y="579"/>
                    <a:pt x="18957" y="48"/>
                    <a:pt x="18302" y="3"/>
                  </a:cubicBezTo>
                  <a:cubicBezTo>
                    <a:pt x="17648" y="-41"/>
                    <a:pt x="16557" y="402"/>
                    <a:pt x="15030" y="1907"/>
                  </a:cubicBezTo>
                  <a:cubicBezTo>
                    <a:pt x="13502" y="3411"/>
                    <a:pt x="11539" y="5979"/>
                    <a:pt x="10339" y="8325"/>
                  </a:cubicBezTo>
                  <a:cubicBezTo>
                    <a:pt x="9139" y="10670"/>
                    <a:pt x="8702" y="12795"/>
                    <a:pt x="8812" y="14079"/>
                  </a:cubicBezTo>
                  <a:cubicBezTo>
                    <a:pt x="8921" y="15362"/>
                    <a:pt x="9575" y="15805"/>
                    <a:pt x="10557" y="16026"/>
                  </a:cubicBezTo>
                  <a:cubicBezTo>
                    <a:pt x="11539" y="16248"/>
                    <a:pt x="12848" y="16248"/>
                    <a:pt x="13830" y="16026"/>
                  </a:cubicBezTo>
                  <a:cubicBezTo>
                    <a:pt x="14812" y="15805"/>
                    <a:pt x="15466" y="15362"/>
                    <a:pt x="15902" y="14920"/>
                  </a:cubicBezTo>
                  <a:cubicBezTo>
                    <a:pt x="16339" y="14477"/>
                    <a:pt x="16557" y="14034"/>
                    <a:pt x="16775" y="13548"/>
                  </a:cubicBezTo>
                  <a:cubicBezTo>
                    <a:pt x="16993" y="13061"/>
                    <a:pt x="17212" y="12529"/>
                    <a:pt x="16993" y="12574"/>
                  </a:cubicBezTo>
                  <a:cubicBezTo>
                    <a:pt x="16775" y="12618"/>
                    <a:pt x="16121" y="13238"/>
                    <a:pt x="15793" y="13769"/>
                  </a:cubicBezTo>
                  <a:cubicBezTo>
                    <a:pt x="15466" y="14300"/>
                    <a:pt x="15466" y="14743"/>
                    <a:pt x="15466" y="15185"/>
                  </a:cubicBezTo>
                  <a:cubicBezTo>
                    <a:pt x="15466" y="15628"/>
                    <a:pt x="15466" y="16070"/>
                    <a:pt x="16012" y="16248"/>
                  </a:cubicBezTo>
                  <a:cubicBezTo>
                    <a:pt x="16557" y="16425"/>
                    <a:pt x="17648" y="16336"/>
                    <a:pt x="18412" y="16070"/>
                  </a:cubicBezTo>
                  <a:cubicBezTo>
                    <a:pt x="19175" y="15805"/>
                    <a:pt x="19612" y="15362"/>
                    <a:pt x="19830" y="15362"/>
                  </a:cubicBezTo>
                  <a:cubicBezTo>
                    <a:pt x="20048" y="15362"/>
                    <a:pt x="20048" y="15805"/>
                    <a:pt x="20266" y="16911"/>
                  </a:cubicBezTo>
                  <a:cubicBezTo>
                    <a:pt x="20484" y="18018"/>
                    <a:pt x="20921" y="19789"/>
                    <a:pt x="21357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2814299" y="3200658"/>
              <a:ext cx="133351" cy="5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2" fill="norm" stroke="1" extrusionOk="0">
                  <a:moveTo>
                    <a:pt x="21600" y="0"/>
                  </a:moveTo>
                  <a:cubicBezTo>
                    <a:pt x="18171" y="7200"/>
                    <a:pt x="14743" y="14400"/>
                    <a:pt x="12000" y="18000"/>
                  </a:cubicBezTo>
                  <a:cubicBezTo>
                    <a:pt x="9257" y="21600"/>
                    <a:pt x="7200" y="21600"/>
                    <a:pt x="5314" y="18400"/>
                  </a:cubicBezTo>
                  <a:cubicBezTo>
                    <a:pt x="3429" y="15200"/>
                    <a:pt x="1714" y="8800"/>
                    <a:pt x="0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2673350" y="4146808"/>
              <a:ext cx="329936" cy="267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0" y="0"/>
                  </a:moveTo>
                  <a:cubicBezTo>
                    <a:pt x="1108" y="239"/>
                    <a:pt x="2215" y="479"/>
                    <a:pt x="3392" y="821"/>
                  </a:cubicBezTo>
                  <a:cubicBezTo>
                    <a:pt x="4569" y="1163"/>
                    <a:pt x="5815" y="1608"/>
                    <a:pt x="7062" y="2189"/>
                  </a:cubicBezTo>
                  <a:cubicBezTo>
                    <a:pt x="8308" y="2771"/>
                    <a:pt x="9554" y="3489"/>
                    <a:pt x="10731" y="4207"/>
                  </a:cubicBezTo>
                  <a:cubicBezTo>
                    <a:pt x="11908" y="4925"/>
                    <a:pt x="13015" y="5644"/>
                    <a:pt x="13915" y="6302"/>
                  </a:cubicBezTo>
                  <a:cubicBezTo>
                    <a:pt x="14815" y="6961"/>
                    <a:pt x="15508" y="7559"/>
                    <a:pt x="16200" y="8183"/>
                  </a:cubicBezTo>
                  <a:cubicBezTo>
                    <a:pt x="16892" y="8808"/>
                    <a:pt x="17585" y="9457"/>
                    <a:pt x="18000" y="10133"/>
                  </a:cubicBezTo>
                  <a:cubicBezTo>
                    <a:pt x="18415" y="10809"/>
                    <a:pt x="18554" y="11510"/>
                    <a:pt x="18692" y="12219"/>
                  </a:cubicBezTo>
                  <a:cubicBezTo>
                    <a:pt x="18831" y="12929"/>
                    <a:pt x="18969" y="13648"/>
                    <a:pt x="19108" y="14340"/>
                  </a:cubicBezTo>
                  <a:cubicBezTo>
                    <a:pt x="19246" y="15033"/>
                    <a:pt x="19385" y="15700"/>
                    <a:pt x="19592" y="16324"/>
                  </a:cubicBezTo>
                  <a:cubicBezTo>
                    <a:pt x="19800" y="16948"/>
                    <a:pt x="20077" y="17530"/>
                    <a:pt x="20354" y="18128"/>
                  </a:cubicBezTo>
                  <a:cubicBezTo>
                    <a:pt x="20631" y="18727"/>
                    <a:pt x="20908" y="19343"/>
                    <a:pt x="21115" y="19873"/>
                  </a:cubicBezTo>
                  <a:cubicBezTo>
                    <a:pt x="21323" y="20403"/>
                    <a:pt x="21462" y="20848"/>
                    <a:pt x="21531" y="21113"/>
                  </a:cubicBezTo>
                  <a:cubicBezTo>
                    <a:pt x="21600" y="21378"/>
                    <a:pt x="21600" y="21463"/>
                    <a:pt x="21531" y="21514"/>
                  </a:cubicBezTo>
                  <a:cubicBezTo>
                    <a:pt x="21462" y="21566"/>
                    <a:pt x="21323" y="21583"/>
                    <a:pt x="211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270000" y="5588258"/>
              <a:ext cx="3130550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834"/>
                  </a:moveTo>
                  <a:cubicBezTo>
                    <a:pt x="584" y="16135"/>
                    <a:pt x="1168" y="17436"/>
                    <a:pt x="1716" y="18477"/>
                  </a:cubicBezTo>
                  <a:cubicBezTo>
                    <a:pt x="2264" y="19518"/>
                    <a:pt x="2775" y="20299"/>
                    <a:pt x="3271" y="20819"/>
                  </a:cubicBezTo>
                  <a:cubicBezTo>
                    <a:pt x="3768" y="21340"/>
                    <a:pt x="4250" y="21600"/>
                    <a:pt x="4812" y="21600"/>
                  </a:cubicBezTo>
                  <a:cubicBezTo>
                    <a:pt x="5374" y="21600"/>
                    <a:pt x="6017" y="21340"/>
                    <a:pt x="6609" y="20819"/>
                  </a:cubicBezTo>
                  <a:cubicBezTo>
                    <a:pt x="7200" y="20299"/>
                    <a:pt x="7740" y="19518"/>
                    <a:pt x="8295" y="18998"/>
                  </a:cubicBezTo>
                  <a:cubicBezTo>
                    <a:pt x="8850" y="18477"/>
                    <a:pt x="9420" y="18217"/>
                    <a:pt x="10004" y="17696"/>
                  </a:cubicBezTo>
                  <a:cubicBezTo>
                    <a:pt x="10588" y="17176"/>
                    <a:pt x="11187" y="16395"/>
                    <a:pt x="11786" y="15745"/>
                  </a:cubicBezTo>
                  <a:cubicBezTo>
                    <a:pt x="12385" y="15094"/>
                    <a:pt x="12983" y="14573"/>
                    <a:pt x="13575" y="13923"/>
                  </a:cubicBezTo>
                  <a:cubicBezTo>
                    <a:pt x="14166" y="13272"/>
                    <a:pt x="14751" y="12492"/>
                    <a:pt x="15291" y="11841"/>
                  </a:cubicBezTo>
                  <a:cubicBezTo>
                    <a:pt x="15831" y="11190"/>
                    <a:pt x="16328" y="10670"/>
                    <a:pt x="16875" y="9759"/>
                  </a:cubicBezTo>
                  <a:cubicBezTo>
                    <a:pt x="17423" y="8848"/>
                    <a:pt x="18022" y="7547"/>
                    <a:pt x="18577" y="6506"/>
                  </a:cubicBezTo>
                  <a:cubicBezTo>
                    <a:pt x="19132" y="5465"/>
                    <a:pt x="19643" y="4684"/>
                    <a:pt x="20125" y="3643"/>
                  </a:cubicBezTo>
                  <a:cubicBezTo>
                    <a:pt x="20607" y="2602"/>
                    <a:pt x="21060" y="1301"/>
                    <a:pt x="21301" y="651"/>
                  </a:cubicBezTo>
                  <a:cubicBezTo>
                    <a:pt x="21542" y="0"/>
                    <a:pt x="215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3762115" y="4792097"/>
              <a:ext cx="132873" cy="12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50" fill="norm" stroke="1" extrusionOk="0">
                  <a:moveTo>
                    <a:pt x="5611" y="12939"/>
                  </a:moveTo>
                  <a:cubicBezTo>
                    <a:pt x="5611" y="11197"/>
                    <a:pt x="5611" y="9455"/>
                    <a:pt x="5779" y="7539"/>
                  </a:cubicBezTo>
                  <a:cubicBezTo>
                    <a:pt x="5948" y="5623"/>
                    <a:pt x="6285" y="3532"/>
                    <a:pt x="5611" y="3184"/>
                  </a:cubicBezTo>
                  <a:cubicBezTo>
                    <a:pt x="4936" y="2835"/>
                    <a:pt x="3248" y="4229"/>
                    <a:pt x="2067" y="6668"/>
                  </a:cubicBezTo>
                  <a:cubicBezTo>
                    <a:pt x="886" y="9106"/>
                    <a:pt x="211" y="12590"/>
                    <a:pt x="42" y="15203"/>
                  </a:cubicBezTo>
                  <a:cubicBezTo>
                    <a:pt x="-127" y="17816"/>
                    <a:pt x="211" y="19558"/>
                    <a:pt x="1223" y="20255"/>
                  </a:cubicBezTo>
                  <a:cubicBezTo>
                    <a:pt x="2236" y="20952"/>
                    <a:pt x="3923" y="20603"/>
                    <a:pt x="5611" y="18687"/>
                  </a:cubicBezTo>
                  <a:cubicBezTo>
                    <a:pt x="7298" y="16771"/>
                    <a:pt x="8986" y="13287"/>
                    <a:pt x="9829" y="9977"/>
                  </a:cubicBezTo>
                  <a:cubicBezTo>
                    <a:pt x="10673" y="6668"/>
                    <a:pt x="10673" y="3532"/>
                    <a:pt x="9829" y="1790"/>
                  </a:cubicBezTo>
                  <a:cubicBezTo>
                    <a:pt x="8986" y="48"/>
                    <a:pt x="7298" y="-300"/>
                    <a:pt x="5779" y="223"/>
                  </a:cubicBezTo>
                  <a:cubicBezTo>
                    <a:pt x="4260" y="745"/>
                    <a:pt x="2910" y="2139"/>
                    <a:pt x="2067" y="3706"/>
                  </a:cubicBezTo>
                  <a:cubicBezTo>
                    <a:pt x="1223" y="5274"/>
                    <a:pt x="886" y="7016"/>
                    <a:pt x="1054" y="8758"/>
                  </a:cubicBezTo>
                  <a:cubicBezTo>
                    <a:pt x="1223" y="10500"/>
                    <a:pt x="1898" y="12242"/>
                    <a:pt x="3923" y="12939"/>
                  </a:cubicBezTo>
                  <a:cubicBezTo>
                    <a:pt x="5948" y="13635"/>
                    <a:pt x="9323" y="13287"/>
                    <a:pt x="11686" y="12068"/>
                  </a:cubicBezTo>
                  <a:cubicBezTo>
                    <a:pt x="14048" y="10848"/>
                    <a:pt x="15398" y="8758"/>
                    <a:pt x="15904" y="6842"/>
                  </a:cubicBezTo>
                  <a:cubicBezTo>
                    <a:pt x="16410" y="4926"/>
                    <a:pt x="16073" y="3184"/>
                    <a:pt x="15061" y="2313"/>
                  </a:cubicBezTo>
                  <a:cubicBezTo>
                    <a:pt x="14048" y="1442"/>
                    <a:pt x="12360" y="1442"/>
                    <a:pt x="10167" y="3010"/>
                  </a:cubicBezTo>
                  <a:cubicBezTo>
                    <a:pt x="7973" y="4577"/>
                    <a:pt x="5273" y="7713"/>
                    <a:pt x="3754" y="10326"/>
                  </a:cubicBezTo>
                  <a:cubicBezTo>
                    <a:pt x="2236" y="12939"/>
                    <a:pt x="1898" y="15029"/>
                    <a:pt x="2236" y="16771"/>
                  </a:cubicBezTo>
                  <a:cubicBezTo>
                    <a:pt x="2573" y="18513"/>
                    <a:pt x="3586" y="19906"/>
                    <a:pt x="4936" y="20603"/>
                  </a:cubicBezTo>
                  <a:cubicBezTo>
                    <a:pt x="6285" y="21300"/>
                    <a:pt x="7973" y="21300"/>
                    <a:pt x="9492" y="20777"/>
                  </a:cubicBezTo>
                  <a:cubicBezTo>
                    <a:pt x="11011" y="20255"/>
                    <a:pt x="12360" y="19210"/>
                    <a:pt x="12698" y="17816"/>
                  </a:cubicBezTo>
                  <a:cubicBezTo>
                    <a:pt x="13036" y="16423"/>
                    <a:pt x="12360" y="14681"/>
                    <a:pt x="12698" y="13287"/>
                  </a:cubicBezTo>
                  <a:cubicBezTo>
                    <a:pt x="13036" y="11894"/>
                    <a:pt x="14385" y="10848"/>
                    <a:pt x="14217" y="9803"/>
                  </a:cubicBezTo>
                  <a:cubicBezTo>
                    <a:pt x="14048" y="8758"/>
                    <a:pt x="12360" y="7713"/>
                    <a:pt x="10673" y="7539"/>
                  </a:cubicBezTo>
                  <a:cubicBezTo>
                    <a:pt x="8986" y="7365"/>
                    <a:pt x="7298" y="8061"/>
                    <a:pt x="5948" y="9281"/>
                  </a:cubicBezTo>
                  <a:cubicBezTo>
                    <a:pt x="4598" y="10500"/>
                    <a:pt x="3586" y="12242"/>
                    <a:pt x="3923" y="13113"/>
                  </a:cubicBezTo>
                  <a:cubicBezTo>
                    <a:pt x="4260" y="13984"/>
                    <a:pt x="5948" y="13984"/>
                    <a:pt x="8648" y="13287"/>
                  </a:cubicBezTo>
                  <a:cubicBezTo>
                    <a:pt x="11348" y="12590"/>
                    <a:pt x="15061" y="11197"/>
                    <a:pt x="17592" y="9629"/>
                  </a:cubicBezTo>
                  <a:cubicBezTo>
                    <a:pt x="20123" y="8061"/>
                    <a:pt x="21473" y="6319"/>
                    <a:pt x="21135" y="5274"/>
                  </a:cubicBezTo>
                  <a:cubicBezTo>
                    <a:pt x="20798" y="4229"/>
                    <a:pt x="18773" y="3881"/>
                    <a:pt x="16917" y="3881"/>
                  </a:cubicBezTo>
                  <a:cubicBezTo>
                    <a:pt x="15061" y="3881"/>
                    <a:pt x="13373" y="4229"/>
                    <a:pt x="12192" y="5274"/>
                  </a:cubicBezTo>
                  <a:cubicBezTo>
                    <a:pt x="11011" y="6319"/>
                    <a:pt x="10335" y="8061"/>
                    <a:pt x="9661" y="980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989542" y="4573782"/>
              <a:ext cx="131608" cy="29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90" fill="norm" stroke="1" extrusionOk="0">
                  <a:moveTo>
                    <a:pt x="19972" y="4026"/>
                  </a:moveTo>
                  <a:cubicBezTo>
                    <a:pt x="16597" y="2647"/>
                    <a:pt x="13223" y="1269"/>
                    <a:pt x="10523" y="579"/>
                  </a:cubicBezTo>
                  <a:cubicBezTo>
                    <a:pt x="7823" y="-110"/>
                    <a:pt x="5798" y="-110"/>
                    <a:pt x="4279" y="196"/>
                  </a:cubicBezTo>
                  <a:cubicBezTo>
                    <a:pt x="2760" y="503"/>
                    <a:pt x="1748" y="1116"/>
                    <a:pt x="904" y="3413"/>
                  </a:cubicBezTo>
                  <a:cubicBezTo>
                    <a:pt x="60" y="5711"/>
                    <a:pt x="-615" y="9694"/>
                    <a:pt x="904" y="12988"/>
                  </a:cubicBezTo>
                  <a:cubicBezTo>
                    <a:pt x="2423" y="16281"/>
                    <a:pt x="6135" y="18886"/>
                    <a:pt x="9847" y="20188"/>
                  </a:cubicBezTo>
                  <a:cubicBezTo>
                    <a:pt x="13560" y="21490"/>
                    <a:pt x="17273" y="21490"/>
                    <a:pt x="20985" y="2149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4140670" y="4610358"/>
              <a:ext cx="164631" cy="22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13" fill="norm" stroke="1" extrusionOk="0">
                  <a:moveTo>
                    <a:pt x="18215" y="0"/>
                  </a:moveTo>
                  <a:cubicBezTo>
                    <a:pt x="16553" y="5094"/>
                    <a:pt x="14892" y="10189"/>
                    <a:pt x="13092" y="13653"/>
                  </a:cubicBezTo>
                  <a:cubicBezTo>
                    <a:pt x="11292" y="17117"/>
                    <a:pt x="9353" y="18951"/>
                    <a:pt x="7692" y="20072"/>
                  </a:cubicBezTo>
                  <a:cubicBezTo>
                    <a:pt x="6030" y="21192"/>
                    <a:pt x="4646" y="21600"/>
                    <a:pt x="3400" y="21498"/>
                  </a:cubicBezTo>
                  <a:cubicBezTo>
                    <a:pt x="2153" y="21396"/>
                    <a:pt x="1046" y="20785"/>
                    <a:pt x="492" y="19460"/>
                  </a:cubicBezTo>
                  <a:cubicBezTo>
                    <a:pt x="-62" y="18136"/>
                    <a:pt x="-62" y="16098"/>
                    <a:pt x="76" y="14570"/>
                  </a:cubicBezTo>
                  <a:cubicBezTo>
                    <a:pt x="215" y="13042"/>
                    <a:pt x="492" y="12023"/>
                    <a:pt x="1323" y="11106"/>
                  </a:cubicBezTo>
                  <a:cubicBezTo>
                    <a:pt x="2153" y="10189"/>
                    <a:pt x="3538" y="9374"/>
                    <a:pt x="5061" y="9068"/>
                  </a:cubicBezTo>
                  <a:cubicBezTo>
                    <a:pt x="6584" y="8762"/>
                    <a:pt x="8246" y="8966"/>
                    <a:pt x="11015" y="11106"/>
                  </a:cubicBezTo>
                  <a:cubicBezTo>
                    <a:pt x="13784" y="13245"/>
                    <a:pt x="17661" y="17321"/>
                    <a:pt x="21538" y="2139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4330700" y="4800858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4492355" y="4530727"/>
              <a:ext cx="132183" cy="40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505" fill="norm" stroke="1" extrusionOk="0">
                  <a:moveTo>
                    <a:pt x="4599" y="8619"/>
                  </a:moveTo>
                  <a:cubicBezTo>
                    <a:pt x="3587" y="9969"/>
                    <a:pt x="2574" y="11320"/>
                    <a:pt x="2405" y="13007"/>
                  </a:cubicBezTo>
                  <a:cubicBezTo>
                    <a:pt x="2237" y="14695"/>
                    <a:pt x="2912" y="16720"/>
                    <a:pt x="3418" y="18013"/>
                  </a:cubicBezTo>
                  <a:cubicBezTo>
                    <a:pt x="3924" y="19307"/>
                    <a:pt x="4261" y="19870"/>
                    <a:pt x="4261" y="20432"/>
                  </a:cubicBezTo>
                  <a:cubicBezTo>
                    <a:pt x="4261" y="20994"/>
                    <a:pt x="3924" y="21557"/>
                    <a:pt x="3418" y="21501"/>
                  </a:cubicBezTo>
                  <a:cubicBezTo>
                    <a:pt x="2912" y="21445"/>
                    <a:pt x="2237" y="20770"/>
                    <a:pt x="1562" y="18632"/>
                  </a:cubicBezTo>
                  <a:cubicBezTo>
                    <a:pt x="887" y="16495"/>
                    <a:pt x="212" y="12894"/>
                    <a:pt x="43" y="9913"/>
                  </a:cubicBezTo>
                  <a:cubicBezTo>
                    <a:pt x="-126" y="6932"/>
                    <a:pt x="212" y="4569"/>
                    <a:pt x="887" y="3051"/>
                  </a:cubicBezTo>
                  <a:cubicBezTo>
                    <a:pt x="1562" y="1532"/>
                    <a:pt x="2574" y="857"/>
                    <a:pt x="3924" y="463"/>
                  </a:cubicBezTo>
                  <a:cubicBezTo>
                    <a:pt x="5274" y="69"/>
                    <a:pt x="6962" y="-43"/>
                    <a:pt x="8649" y="13"/>
                  </a:cubicBezTo>
                  <a:cubicBezTo>
                    <a:pt x="10336" y="69"/>
                    <a:pt x="12024" y="294"/>
                    <a:pt x="13711" y="1026"/>
                  </a:cubicBezTo>
                  <a:cubicBezTo>
                    <a:pt x="15399" y="1757"/>
                    <a:pt x="17086" y="2994"/>
                    <a:pt x="17762" y="4232"/>
                  </a:cubicBezTo>
                  <a:cubicBezTo>
                    <a:pt x="18436" y="5469"/>
                    <a:pt x="18099" y="6707"/>
                    <a:pt x="17255" y="7551"/>
                  </a:cubicBezTo>
                  <a:cubicBezTo>
                    <a:pt x="16411" y="8395"/>
                    <a:pt x="15062" y="8844"/>
                    <a:pt x="13543" y="8957"/>
                  </a:cubicBezTo>
                  <a:cubicBezTo>
                    <a:pt x="12024" y="9070"/>
                    <a:pt x="10336" y="8844"/>
                    <a:pt x="10336" y="8619"/>
                  </a:cubicBezTo>
                  <a:cubicBezTo>
                    <a:pt x="10336" y="8395"/>
                    <a:pt x="12024" y="8169"/>
                    <a:pt x="13711" y="8282"/>
                  </a:cubicBezTo>
                  <a:cubicBezTo>
                    <a:pt x="15399" y="8395"/>
                    <a:pt x="17086" y="8844"/>
                    <a:pt x="18605" y="9969"/>
                  </a:cubicBezTo>
                  <a:cubicBezTo>
                    <a:pt x="20124" y="11095"/>
                    <a:pt x="21474" y="12894"/>
                    <a:pt x="20968" y="14076"/>
                  </a:cubicBezTo>
                  <a:cubicBezTo>
                    <a:pt x="20461" y="15257"/>
                    <a:pt x="18099" y="15820"/>
                    <a:pt x="16580" y="15594"/>
                  </a:cubicBezTo>
                  <a:cubicBezTo>
                    <a:pt x="15062" y="15370"/>
                    <a:pt x="14386" y="14357"/>
                    <a:pt x="13711" y="1334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4699000" y="4426208"/>
              <a:ext cx="10791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600" fill="norm" stroke="1" extrusionOk="0">
                  <a:moveTo>
                    <a:pt x="6113" y="0"/>
                  </a:moveTo>
                  <a:cubicBezTo>
                    <a:pt x="11004" y="1344"/>
                    <a:pt x="15894" y="2688"/>
                    <a:pt x="18543" y="4704"/>
                  </a:cubicBezTo>
                  <a:cubicBezTo>
                    <a:pt x="21192" y="6720"/>
                    <a:pt x="21600" y="9408"/>
                    <a:pt x="19155" y="12192"/>
                  </a:cubicBezTo>
                  <a:cubicBezTo>
                    <a:pt x="16709" y="14976"/>
                    <a:pt x="11411" y="17856"/>
                    <a:pt x="7743" y="19440"/>
                  </a:cubicBezTo>
                  <a:cubicBezTo>
                    <a:pt x="4075" y="21024"/>
                    <a:pt x="2038" y="213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431800" y="4822794"/>
              <a:ext cx="3485207" cy="308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5" fill="norm" stroke="1" extrusionOk="0">
                  <a:moveTo>
                    <a:pt x="0" y="558"/>
                  </a:moveTo>
                  <a:cubicBezTo>
                    <a:pt x="407" y="573"/>
                    <a:pt x="813" y="588"/>
                    <a:pt x="1213" y="625"/>
                  </a:cubicBezTo>
                  <a:cubicBezTo>
                    <a:pt x="1613" y="662"/>
                    <a:pt x="2007" y="721"/>
                    <a:pt x="2459" y="751"/>
                  </a:cubicBezTo>
                  <a:cubicBezTo>
                    <a:pt x="2911" y="781"/>
                    <a:pt x="3423" y="781"/>
                    <a:pt x="3967" y="781"/>
                  </a:cubicBezTo>
                  <a:cubicBezTo>
                    <a:pt x="4511" y="781"/>
                    <a:pt x="5089" y="781"/>
                    <a:pt x="5607" y="766"/>
                  </a:cubicBezTo>
                  <a:cubicBezTo>
                    <a:pt x="6125" y="751"/>
                    <a:pt x="6584" y="721"/>
                    <a:pt x="7030" y="692"/>
                  </a:cubicBezTo>
                  <a:cubicBezTo>
                    <a:pt x="7475" y="662"/>
                    <a:pt x="7908" y="632"/>
                    <a:pt x="8361" y="610"/>
                  </a:cubicBezTo>
                  <a:cubicBezTo>
                    <a:pt x="8813" y="588"/>
                    <a:pt x="9285" y="573"/>
                    <a:pt x="9744" y="544"/>
                  </a:cubicBezTo>
                  <a:cubicBezTo>
                    <a:pt x="10203" y="514"/>
                    <a:pt x="10649" y="469"/>
                    <a:pt x="11095" y="418"/>
                  </a:cubicBezTo>
                  <a:cubicBezTo>
                    <a:pt x="11541" y="366"/>
                    <a:pt x="11987" y="306"/>
                    <a:pt x="12400" y="254"/>
                  </a:cubicBezTo>
                  <a:cubicBezTo>
                    <a:pt x="12813" y="203"/>
                    <a:pt x="13193" y="158"/>
                    <a:pt x="13580" y="128"/>
                  </a:cubicBezTo>
                  <a:cubicBezTo>
                    <a:pt x="13967" y="99"/>
                    <a:pt x="14361" y="84"/>
                    <a:pt x="14793" y="69"/>
                  </a:cubicBezTo>
                  <a:cubicBezTo>
                    <a:pt x="15226" y="54"/>
                    <a:pt x="15698" y="39"/>
                    <a:pt x="16210" y="32"/>
                  </a:cubicBezTo>
                  <a:cubicBezTo>
                    <a:pt x="16721" y="25"/>
                    <a:pt x="17272" y="25"/>
                    <a:pt x="17777" y="17"/>
                  </a:cubicBezTo>
                  <a:cubicBezTo>
                    <a:pt x="18282" y="10"/>
                    <a:pt x="18741" y="-5"/>
                    <a:pt x="19167" y="2"/>
                  </a:cubicBezTo>
                  <a:cubicBezTo>
                    <a:pt x="19593" y="10"/>
                    <a:pt x="19987" y="39"/>
                    <a:pt x="20249" y="54"/>
                  </a:cubicBezTo>
                  <a:cubicBezTo>
                    <a:pt x="20511" y="69"/>
                    <a:pt x="20643" y="69"/>
                    <a:pt x="20741" y="77"/>
                  </a:cubicBezTo>
                  <a:cubicBezTo>
                    <a:pt x="20839" y="84"/>
                    <a:pt x="20905" y="99"/>
                    <a:pt x="20964" y="128"/>
                  </a:cubicBezTo>
                  <a:cubicBezTo>
                    <a:pt x="21023" y="158"/>
                    <a:pt x="21075" y="203"/>
                    <a:pt x="21121" y="388"/>
                  </a:cubicBezTo>
                  <a:cubicBezTo>
                    <a:pt x="21167" y="573"/>
                    <a:pt x="21207" y="899"/>
                    <a:pt x="21272" y="1292"/>
                  </a:cubicBezTo>
                  <a:cubicBezTo>
                    <a:pt x="21338" y="1685"/>
                    <a:pt x="21430" y="2145"/>
                    <a:pt x="21495" y="2671"/>
                  </a:cubicBezTo>
                  <a:cubicBezTo>
                    <a:pt x="21561" y="3197"/>
                    <a:pt x="21600" y="3790"/>
                    <a:pt x="21593" y="4376"/>
                  </a:cubicBezTo>
                  <a:cubicBezTo>
                    <a:pt x="21587" y="4961"/>
                    <a:pt x="21534" y="5540"/>
                    <a:pt x="21489" y="6073"/>
                  </a:cubicBezTo>
                  <a:cubicBezTo>
                    <a:pt x="21443" y="6607"/>
                    <a:pt x="21403" y="7096"/>
                    <a:pt x="21377" y="7600"/>
                  </a:cubicBezTo>
                  <a:cubicBezTo>
                    <a:pt x="21351" y="8104"/>
                    <a:pt x="21338" y="8623"/>
                    <a:pt x="21311" y="9164"/>
                  </a:cubicBezTo>
                  <a:cubicBezTo>
                    <a:pt x="21285" y="9705"/>
                    <a:pt x="21246" y="10269"/>
                    <a:pt x="21213" y="10825"/>
                  </a:cubicBezTo>
                  <a:cubicBezTo>
                    <a:pt x="21180" y="11381"/>
                    <a:pt x="21154" y="11929"/>
                    <a:pt x="21115" y="12492"/>
                  </a:cubicBezTo>
                  <a:cubicBezTo>
                    <a:pt x="21075" y="13056"/>
                    <a:pt x="21023" y="13634"/>
                    <a:pt x="20984" y="14197"/>
                  </a:cubicBezTo>
                  <a:cubicBezTo>
                    <a:pt x="20944" y="14761"/>
                    <a:pt x="20918" y="15309"/>
                    <a:pt x="20905" y="15895"/>
                  </a:cubicBezTo>
                  <a:cubicBezTo>
                    <a:pt x="20892" y="16480"/>
                    <a:pt x="20892" y="17103"/>
                    <a:pt x="20879" y="17666"/>
                  </a:cubicBezTo>
                  <a:cubicBezTo>
                    <a:pt x="20866" y="18230"/>
                    <a:pt x="20839" y="18734"/>
                    <a:pt x="20807" y="19290"/>
                  </a:cubicBezTo>
                  <a:cubicBezTo>
                    <a:pt x="20774" y="19846"/>
                    <a:pt x="20734" y="20453"/>
                    <a:pt x="20721" y="20846"/>
                  </a:cubicBezTo>
                  <a:cubicBezTo>
                    <a:pt x="20708" y="21239"/>
                    <a:pt x="20721" y="21417"/>
                    <a:pt x="20734" y="2159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0" y="4915158"/>
              <a:ext cx="876300" cy="144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17" y="726"/>
                    <a:pt x="20035" y="1453"/>
                    <a:pt x="19226" y="2337"/>
                  </a:cubicBezTo>
                  <a:cubicBezTo>
                    <a:pt x="18417" y="3221"/>
                    <a:pt x="17583" y="4263"/>
                    <a:pt x="16670" y="5305"/>
                  </a:cubicBezTo>
                  <a:cubicBezTo>
                    <a:pt x="15757" y="6347"/>
                    <a:pt x="14765" y="7389"/>
                    <a:pt x="13696" y="8479"/>
                  </a:cubicBezTo>
                  <a:cubicBezTo>
                    <a:pt x="12626" y="9568"/>
                    <a:pt x="11478" y="10705"/>
                    <a:pt x="10409" y="11795"/>
                  </a:cubicBezTo>
                  <a:cubicBezTo>
                    <a:pt x="9339" y="12884"/>
                    <a:pt x="8348" y="13926"/>
                    <a:pt x="7304" y="14953"/>
                  </a:cubicBezTo>
                  <a:cubicBezTo>
                    <a:pt x="6261" y="15979"/>
                    <a:pt x="5165" y="16989"/>
                    <a:pt x="3939" y="18095"/>
                  </a:cubicBezTo>
                  <a:cubicBezTo>
                    <a:pt x="2713" y="19200"/>
                    <a:pt x="1357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715811" y="4941554"/>
              <a:ext cx="1347939" cy="207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90" fill="norm" stroke="1" extrusionOk="0">
                  <a:moveTo>
                    <a:pt x="21323" y="254"/>
                  </a:moveTo>
                  <a:cubicBezTo>
                    <a:pt x="21425" y="122"/>
                    <a:pt x="21526" y="-10"/>
                    <a:pt x="21526" y="1"/>
                  </a:cubicBezTo>
                  <a:cubicBezTo>
                    <a:pt x="21526" y="12"/>
                    <a:pt x="21425" y="166"/>
                    <a:pt x="21036" y="607"/>
                  </a:cubicBezTo>
                  <a:cubicBezTo>
                    <a:pt x="20647" y="1047"/>
                    <a:pt x="19971" y="1773"/>
                    <a:pt x="19261" y="2489"/>
                  </a:cubicBezTo>
                  <a:cubicBezTo>
                    <a:pt x="18551" y="3205"/>
                    <a:pt x="17808" y="3909"/>
                    <a:pt x="17047" y="4592"/>
                  </a:cubicBezTo>
                  <a:cubicBezTo>
                    <a:pt x="16287" y="5274"/>
                    <a:pt x="15509" y="5935"/>
                    <a:pt x="14681" y="6607"/>
                  </a:cubicBezTo>
                  <a:cubicBezTo>
                    <a:pt x="13853" y="7278"/>
                    <a:pt x="12974" y="7961"/>
                    <a:pt x="12095" y="8665"/>
                  </a:cubicBezTo>
                  <a:cubicBezTo>
                    <a:pt x="11216" y="9370"/>
                    <a:pt x="10337" y="10096"/>
                    <a:pt x="9475" y="10823"/>
                  </a:cubicBezTo>
                  <a:cubicBezTo>
                    <a:pt x="8613" y="11550"/>
                    <a:pt x="7768" y="12276"/>
                    <a:pt x="7008" y="12992"/>
                  </a:cubicBezTo>
                  <a:cubicBezTo>
                    <a:pt x="6247" y="13707"/>
                    <a:pt x="5571" y="14412"/>
                    <a:pt x="4912" y="15095"/>
                  </a:cubicBezTo>
                  <a:cubicBezTo>
                    <a:pt x="4253" y="15777"/>
                    <a:pt x="3611" y="16438"/>
                    <a:pt x="2951" y="17120"/>
                  </a:cubicBezTo>
                  <a:cubicBezTo>
                    <a:pt x="2292" y="17803"/>
                    <a:pt x="1616" y="18507"/>
                    <a:pt x="1092" y="19146"/>
                  </a:cubicBezTo>
                  <a:cubicBezTo>
                    <a:pt x="568" y="19784"/>
                    <a:pt x="196" y="20357"/>
                    <a:pt x="61" y="20742"/>
                  </a:cubicBezTo>
                  <a:cubicBezTo>
                    <a:pt x="-74" y="21128"/>
                    <a:pt x="27" y="21326"/>
                    <a:pt x="230" y="21436"/>
                  </a:cubicBezTo>
                  <a:cubicBezTo>
                    <a:pt x="433" y="21546"/>
                    <a:pt x="737" y="21568"/>
                    <a:pt x="1041" y="2159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737440" y="5010408"/>
              <a:ext cx="1488361" cy="222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21574" y="0"/>
                  </a:moveTo>
                  <a:cubicBezTo>
                    <a:pt x="20930" y="638"/>
                    <a:pt x="20285" y="1275"/>
                    <a:pt x="19641" y="1903"/>
                  </a:cubicBezTo>
                  <a:cubicBezTo>
                    <a:pt x="18997" y="2530"/>
                    <a:pt x="18352" y="3147"/>
                    <a:pt x="17693" y="3754"/>
                  </a:cubicBezTo>
                  <a:cubicBezTo>
                    <a:pt x="17033" y="4361"/>
                    <a:pt x="16358" y="4958"/>
                    <a:pt x="15652" y="5595"/>
                  </a:cubicBezTo>
                  <a:cubicBezTo>
                    <a:pt x="14947" y="6233"/>
                    <a:pt x="14210" y="6912"/>
                    <a:pt x="13551" y="7529"/>
                  </a:cubicBezTo>
                  <a:cubicBezTo>
                    <a:pt x="12891" y="8146"/>
                    <a:pt x="12308" y="8702"/>
                    <a:pt x="11710" y="9267"/>
                  </a:cubicBezTo>
                  <a:cubicBezTo>
                    <a:pt x="11111" y="9833"/>
                    <a:pt x="10498" y="10409"/>
                    <a:pt x="9900" y="10975"/>
                  </a:cubicBezTo>
                  <a:cubicBezTo>
                    <a:pt x="9301" y="11541"/>
                    <a:pt x="8718" y="12096"/>
                    <a:pt x="8043" y="12734"/>
                  </a:cubicBezTo>
                  <a:cubicBezTo>
                    <a:pt x="7368" y="13371"/>
                    <a:pt x="6601" y="14091"/>
                    <a:pt x="5865" y="14781"/>
                  </a:cubicBezTo>
                  <a:cubicBezTo>
                    <a:pt x="5129" y="15470"/>
                    <a:pt x="4423" y="16128"/>
                    <a:pt x="3733" y="16807"/>
                  </a:cubicBezTo>
                  <a:cubicBezTo>
                    <a:pt x="3042" y="17486"/>
                    <a:pt x="2367" y="18185"/>
                    <a:pt x="1800" y="18792"/>
                  </a:cubicBezTo>
                  <a:cubicBezTo>
                    <a:pt x="1232" y="19399"/>
                    <a:pt x="772" y="19913"/>
                    <a:pt x="480" y="20314"/>
                  </a:cubicBezTo>
                  <a:cubicBezTo>
                    <a:pt x="189" y="20715"/>
                    <a:pt x="66" y="21003"/>
                    <a:pt x="20" y="21199"/>
                  </a:cubicBezTo>
                  <a:cubicBezTo>
                    <a:pt x="-26" y="21394"/>
                    <a:pt x="5" y="21497"/>
                    <a:pt x="127" y="21549"/>
                  </a:cubicBezTo>
                  <a:cubicBezTo>
                    <a:pt x="250" y="21600"/>
                    <a:pt x="465" y="21600"/>
                    <a:pt x="68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483917" y="5981958"/>
              <a:ext cx="1370534" cy="156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21583" y="0"/>
                  </a:moveTo>
                  <a:cubicBezTo>
                    <a:pt x="20950" y="321"/>
                    <a:pt x="20316" y="641"/>
                    <a:pt x="19550" y="1195"/>
                  </a:cubicBezTo>
                  <a:cubicBezTo>
                    <a:pt x="18783" y="1749"/>
                    <a:pt x="17883" y="2536"/>
                    <a:pt x="17066" y="3294"/>
                  </a:cubicBezTo>
                  <a:cubicBezTo>
                    <a:pt x="16250" y="4052"/>
                    <a:pt x="15516" y="4781"/>
                    <a:pt x="14683" y="5597"/>
                  </a:cubicBezTo>
                  <a:cubicBezTo>
                    <a:pt x="13850" y="6413"/>
                    <a:pt x="12916" y="7317"/>
                    <a:pt x="12033" y="8162"/>
                  </a:cubicBezTo>
                  <a:cubicBezTo>
                    <a:pt x="11150" y="9007"/>
                    <a:pt x="10316" y="9794"/>
                    <a:pt x="9483" y="10596"/>
                  </a:cubicBezTo>
                  <a:cubicBezTo>
                    <a:pt x="8650" y="11398"/>
                    <a:pt x="7816" y="12214"/>
                    <a:pt x="7016" y="12986"/>
                  </a:cubicBezTo>
                  <a:cubicBezTo>
                    <a:pt x="6216" y="13759"/>
                    <a:pt x="5450" y="14487"/>
                    <a:pt x="4683" y="15260"/>
                  </a:cubicBezTo>
                  <a:cubicBezTo>
                    <a:pt x="3916" y="16032"/>
                    <a:pt x="3150" y="16849"/>
                    <a:pt x="2400" y="17723"/>
                  </a:cubicBezTo>
                  <a:cubicBezTo>
                    <a:pt x="1650" y="18598"/>
                    <a:pt x="916" y="19530"/>
                    <a:pt x="516" y="20099"/>
                  </a:cubicBezTo>
                  <a:cubicBezTo>
                    <a:pt x="116" y="20667"/>
                    <a:pt x="50" y="20871"/>
                    <a:pt x="16" y="21046"/>
                  </a:cubicBezTo>
                  <a:cubicBezTo>
                    <a:pt x="-17" y="21221"/>
                    <a:pt x="-17" y="21367"/>
                    <a:pt x="183" y="21454"/>
                  </a:cubicBezTo>
                  <a:cubicBezTo>
                    <a:pt x="383" y="21542"/>
                    <a:pt x="783" y="21571"/>
                    <a:pt x="1183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2997200" y="7251958"/>
              <a:ext cx="768350" cy="8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43" y="1228"/>
                    <a:pt x="20886" y="2456"/>
                    <a:pt x="20083" y="3767"/>
                  </a:cubicBezTo>
                  <a:cubicBezTo>
                    <a:pt x="19279" y="5079"/>
                    <a:pt x="18030" y="6474"/>
                    <a:pt x="16542" y="7898"/>
                  </a:cubicBezTo>
                  <a:cubicBezTo>
                    <a:pt x="15055" y="9321"/>
                    <a:pt x="13329" y="10772"/>
                    <a:pt x="11395" y="12279"/>
                  </a:cubicBezTo>
                  <a:cubicBezTo>
                    <a:pt x="9461" y="13786"/>
                    <a:pt x="7319" y="15349"/>
                    <a:pt x="5385" y="16912"/>
                  </a:cubicBezTo>
                  <a:cubicBezTo>
                    <a:pt x="3451" y="18474"/>
                    <a:pt x="1726" y="200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6629400" y="4616708"/>
              <a:ext cx="63500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618"/>
                    <a:pt x="12960" y="5236"/>
                    <a:pt x="9720" y="7609"/>
                  </a:cubicBezTo>
                  <a:cubicBezTo>
                    <a:pt x="6480" y="9982"/>
                    <a:pt x="4320" y="12109"/>
                    <a:pt x="2880" y="14400"/>
                  </a:cubicBezTo>
                  <a:cubicBezTo>
                    <a:pt x="1440" y="16691"/>
                    <a:pt x="720" y="191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6645185" y="4610358"/>
              <a:ext cx="32076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072" y="21600"/>
                  </a:moveTo>
                  <a:cubicBezTo>
                    <a:pt x="503" y="19059"/>
                    <a:pt x="-65" y="16518"/>
                    <a:pt x="6" y="15035"/>
                  </a:cubicBezTo>
                  <a:cubicBezTo>
                    <a:pt x="77" y="13553"/>
                    <a:pt x="788" y="13129"/>
                    <a:pt x="3132" y="11012"/>
                  </a:cubicBezTo>
                  <a:cubicBezTo>
                    <a:pt x="5477" y="8894"/>
                    <a:pt x="9456" y="5082"/>
                    <a:pt x="12796" y="2965"/>
                  </a:cubicBezTo>
                  <a:cubicBezTo>
                    <a:pt x="16135" y="847"/>
                    <a:pt x="18835" y="424"/>
                    <a:pt x="215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6584950" y="4845308"/>
              <a:ext cx="304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300"/>
                    <a:pt x="9900" y="9000"/>
                    <a:pt x="13500" y="5400"/>
                  </a:cubicBezTo>
                  <a:cubicBezTo>
                    <a:pt x="17100" y="1800"/>
                    <a:pt x="1935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6991435" y="4632599"/>
              <a:ext cx="215815" cy="46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53" fill="norm" stroke="1" extrusionOk="0">
                  <a:moveTo>
                    <a:pt x="21176" y="2480"/>
                  </a:moveTo>
                  <a:cubicBezTo>
                    <a:pt x="20345" y="1604"/>
                    <a:pt x="19514" y="729"/>
                    <a:pt x="18476" y="291"/>
                  </a:cubicBezTo>
                  <a:cubicBezTo>
                    <a:pt x="17438" y="-147"/>
                    <a:pt x="16191" y="-147"/>
                    <a:pt x="13907" y="680"/>
                  </a:cubicBezTo>
                  <a:cubicBezTo>
                    <a:pt x="11622" y="1507"/>
                    <a:pt x="8299" y="3161"/>
                    <a:pt x="5599" y="5594"/>
                  </a:cubicBezTo>
                  <a:cubicBezTo>
                    <a:pt x="2899" y="8026"/>
                    <a:pt x="822" y="11237"/>
                    <a:pt x="199" y="13621"/>
                  </a:cubicBezTo>
                  <a:cubicBezTo>
                    <a:pt x="-424" y="16004"/>
                    <a:pt x="407" y="17561"/>
                    <a:pt x="2795" y="18729"/>
                  </a:cubicBezTo>
                  <a:cubicBezTo>
                    <a:pt x="5184" y="19896"/>
                    <a:pt x="9130" y="20675"/>
                    <a:pt x="13076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7230217" y="4783693"/>
              <a:ext cx="329806" cy="18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79" fill="norm" stroke="1" extrusionOk="0">
                  <a:moveTo>
                    <a:pt x="10821" y="4248"/>
                  </a:moveTo>
                  <a:cubicBezTo>
                    <a:pt x="10274" y="8469"/>
                    <a:pt x="9727" y="12689"/>
                    <a:pt x="8223" y="15917"/>
                  </a:cubicBezTo>
                  <a:cubicBezTo>
                    <a:pt x="6719" y="19145"/>
                    <a:pt x="4259" y="21379"/>
                    <a:pt x="2618" y="21379"/>
                  </a:cubicBezTo>
                  <a:cubicBezTo>
                    <a:pt x="978" y="21379"/>
                    <a:pt x="157" y="19145"/>
                    <a:pt x="21" y="16165"/>
                  </a:cubicBezTo>
                  <a:cubicBezTo>
                    <a:pt x="-116" y="13186"/>
                    <a:pt x="431" y="9462"/>
                    <a:pt x="1798" y="7103"/>
                  </a:cubicBezTo>
                  <a:cubicBezTo>
                    <a:pt x="3165" y="4745"/>
                    <a:pt x="5352" y="3751"/>
                    <a:pt x="7335" y="5117"/>
                  </a:cubicBezTo>
                  <a:cubicBezTo>
                    <a:pt x="9317" y="6482"/>
                    <a:pt x="11094" y="10207"/>
                    <a:pt x="12871" y="13062"/>
                  </a:cubicBezTo>
                  <a:cubicBezTo>
                    <a:pt x="14649" y="15917"/>
                    <a:pt x="16426" y="17903"/>
                    <a:pt x="17861" y="17531"/>
                  </a:cubicBezTo>
                  <a:cubicBezTo>
                    <a:pt x="19297" y="17158"/>
                    <a:pt x="20390" y="14427"/>
                    <a:pt x="20937" y="11820"/>
                  </a:cubicBezTo>
                  <a:cubicBezTo>
                    <a:pt x="21484" y="9213"/>
                    <a:pt x="21484" y="6731"/>
                    <a:pt x="20459" y="4496"/>
                  </a:cubicBezTo>
                  <a:cubicBezTo>
                    <a:pt x="19433" y="2262"/>
                    <a:pt x="17383" y="276"/>
                    <a:pt x="15332" y="27"/>
                  </a:cubicBezTo>
                  <a:cubicBezTo>
                    <a:pt x="13281" y="-221"/>
                    <a:pt x="11231" y="1269"/>
                    <a:pt x="9727" y="3007"/>
                  </a:cubicBezTo>
                  <a:cubicBezTo>
                    <a:pt x="8223" y="4745"/>
                    <a:pt x="7266" y="6731"/>
                    <a:pt x="6309" y="8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7632700" y="5035808"/>
              <a:ext cx="1016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7855455" y="4795010"/>
              <a:ext cx="361996" cy="19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0676" fill="norm" stroke="1" extrusionOk="0">
                  <a:moveTo>
                    <a:pt x="12260" y="5461"/>
                  </a:moveTo>
                  <a:cubicBezTo>
                    <a:pt x="10522" y="9137"/>
                    <a:pt x="8784" y="12814"/>
                    <a:pt x="7108" y="14997"/>
                  </a:cubicBezTo>
                  <a:cubicBezTo>
                    <a:pt x="5432" y="17180"/>
                    <a:pt x="3818" y="17869"/>
                    <a:pt x="2515" y="17639"/>
                  </a:cubicBezTo>
                  <a:cubicBezTo>
                    <a:pt x="1212" y="17410"/>
                    <a:pt x="218" y="16261"/>
                    <a:pt x="32" y="14652"/>
                  </a:cubicBezTo>
                  <a:cubicBezTo>
                    <a:pt x="-154" y="13044"/>
                    <a:pt x="467" y="10976"/>
                    <a:pt x="1770" y="9367"/>
                  </a:cubicBezTo>
                  <a:cubicBezTo>
                    <a:pt x="3074" y="7759"/>
                    <a:pt x="5060" y="6610"/>
                    <a:pt x="6798" y="7184"/>
                  </a:cubicBezTo>
                  <a:cubicBezTo>
                    <a:pt x="8536" y="7759"/>
                    <a:pt x="10025" y="10056"/>
                    <a:pt x="11205" y="12469"/>
                  </a:cubicBezTo>
                  <a:cubicBezTo>
                    <a:pt x="12384" y="14882"/>
                    <a:pt x="13253" y="17410"/>
                    <a:pt x="14370" y="19018"/>
                  </a:cubicBezTo>
                  <a:cubicBezTo>
                    <a:pt x="15487" y="20627"/>
                    <a:pt x="16853" y="21316"/>
                    <a:pt x="18094" y="19937"/>
                  </a:cubicBezTo>
                  <a:cubicBezTo>
                    <a:pt x="19336" y="18559"/>
                    <a:pt x="20453" y="15112"/>
                    <a:pt x="20949" y="11780"/>
                  </a:cubicBezTo>
                  <a:cubicBezTo>
                    <a:pt x="21446" y="8448"/>
                    <a:pt x="21322" y="5231"/>
                    <a:pt x="20267" y="3048"/>
                  </a:cubicBezTo>
                  <a:cubicBezTo>
                    <a:pt x="19212" y="865"/>
                    <a:pt x="17225" y="-284"/>
                    <a:pt x="15487" y="61"/>
                  </a:cubicBezTo>
                  <a:cubicBezTo>
                    <a:pt x="13749" y="405"/>
                    <a:pt x="12260" y="2244"/>
                    <a:pt x="11453" y="3737"/>
                  </a:cubicBezTo>
                  <a:cubicBezTo>
                    <a:pt x="10646" y="5231"/>
                    <a:pt x="10522" y="6380"/>
                    <a:pt x="10398" y="7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8318499" y="4654808"/>
              <a:ext cx="132345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600" fill="norm" stroke="1" extrusionOk="0">
                  <a:moveTo>
                    <a:pt x="1994" y="0"/>
                  </a:moveTo>
                  <a:cubicBezTo>
                    <a:pt x="7643" y="2689"/>
                    <a:pt x="13292" y="5378"/>
                    <a:pt x="16782" y="7894"/>
                  </a:cubicBezTo>
                  <a:cubicBezTo>
                    <a:pt x="20271" y="10410"/>
                    <a:pt x="21600" y="12752"/>
                    <a:pt x="20271" y="14964"/>
                  </a:cubicBezTo>
                  <a:cubicBezTo>
                    <a:pt x="18942" y="17176"/>
                    <a:pt x="14954" y="19258"/>
                    <a:pt x="11132" y="20342"/>
                  </a:cubicBezTo>
                  <a:cubicBezTo>
                    <a:pt x="7311" y="21427"/>
                    <a:pt x="3655" y="21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8661400" y="4818685"/>
              <a:ext cx="1968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039" y="4868"/>
                    <a:pt x="12077" y="-1303"/>
                    <a:pt x="15677" y="240"/>
                  </a:cubicBezTo>
                  <a:cubicBezTo>
                    <a:pt x="19277" y="1783"/>
                    <a:pt x="20439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8712200" y="4997708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9512300" y="4683297"/>
              <a:ext cx="32307" cy="47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556" fill="norm" stroke="1" extrusionOk="0">
                  <a:moveTo>
                    <a:pt x="0" y="1017"/>
                  </a:moveTo>
                  <a:cubicBezTo>
                    <a:pt x="1350" y="535"/>
                    <a:pt x="2700" y="52"/>
                    <a:pt x="5400" y="4"/>
                  </a:cubicBezTo>
                  <a:cubicBezTo>
                    <a:pt x="8100" y="-44"/>
                    <a:pt x="12150" y="342"/>
                    <a:pt x="15525" y="1933"/>
                  </a:cubicBezTo>
                  <a:cubicBezTo>
                    <a:pt x="18900" y="3524"/>
                    <a:pt x="21600" y="6320"/>
                    <a:pt x="20250" y="9117"/>
                  </a:cubicBezTo>
                  <a:cubicBezTo>
                    <a:pt x="18900" y="11913"/>
                    <a:pt x="13500" y="14710"/>
                    <a:pt x="12150" y="16783"/>
                  </a:cubicBezTo>
                  <a:cubicBezTo>
                    <a:pt x="10800" y="18856"/>
                    <a:pt x="13500" y="20206"/>
                    <a:pt x="16200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6" name="Drawing"/>
          <p:cNvGrpSpPr/>
          <p:nvPr/>
        </p:nvGrpSpPr>
        <p:grpSpPr>
          <a:xfrm>
            <a:off x="788322" y="1454150"/>
            <a:ext cx="11944487" cy="8197851"/>
            <a:chOff x="0" y="0"/>
            <a:chExt cx="11944485" cy="8197850"/>
          </a:xfrm>
        </p:grpSpPr>
        <p:sp>
          <p:nvSpPr>
            <p:cNvPr id="1300" name="Line"/>
            <p:cNvSpPr/>
            <p:nvPr/>
          </p:nvSpPr>
          <p:spPr>
            <a:xfrm>
              <a:off x="1485402" y="120650"/>
              <a:ext cx="5672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9039" y="2880"/>
                    <a:pt x="16639" y="5760"/>
                    <a:pt x="13439" y="8640"/>
                  </a:cubicBezTo>
                  <a:cubicBezTo>
                    <a:pt x="10239" y="11520"/>
                    <a:pt x="6239" y="14400"/>
                    <a:pt x="3839" y="16348"/>
                  </a:cubicBezTo>
                  <a:cubicBezTo>
                    <a:pt x="1439" y="18296"/>
                    <a:pt x="639" y="19313"/>
                    <a:pt x="239" y="20033"/>
                  </a:cubicBezTo>
                  <a:cubicBezTo>
                    <a:pt x="-161" y="20753"/>
                    <a:pt x="-161" y="21176"/>
                    <a:pt x="1039" y="21388"/>
                  </a:cubicBezTo>
                  <a:cubicBezTo>
                    <a:pt x="2239" y="21600"/>
                    <a:pt x="4639" y="21600"/>
                    <a:pt x="70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507117" y="101600"/>
              <a:ext cx="33346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441" y="21600"/>
                  </a:moveTo>
                  <a:cubicBezTo>
                    <a:pt x="757" y="20914"/>
                    <a:pt x="74" y="20229"/>
                    <a:pt x="5" y="19371"/>
                  </a:cubicBezTo>
                  <a:cubicBezTo>
                    <a:pt x="-63" y="18514"/>
                    <a:pt x="484" y="17486"/>
                    <a:pt x="2876" y="14743"/>
                  </a:cubicBezTo>
                  <a:cubicBezTo>
                    <a:pt x="5269" y="12000"/>
                    <a:pt x="9507" y="7543"/>
                    <a:pt x="12924" y="4800"/>
                  </a:cubicBezTo>
                  <a:cubicBezTo>
                    <a:pt x="16342" y="2057"/>
                    <a:pt x="18940" y="1029"/>
                    <a:pt x="215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535777" y="381000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709"/>
                    <a:pt x="11314" y="9818"/>
                    <a:pt x="14914" y="6218"/>
                  </a:cubicBezTo>
                  <a:cubicBezTo>
                    <a:pt x="18514" y="2618"/>
                    <a:pt x="20057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2100992" y="171450"/>
              <a:ext cx="184086" cy="42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76" fill="norm" stroke="1" extrusionOk="0">
                  <a:moveTo>
                    <a:pt x="21107" y="0"/>
                  </a:moveTo>
                  <a:cubicBezTo>
                    <a:pt x="18680" y="108"/>
                    <a:pt x="16253" y="216"/>
                    <a:pt x="12977" y="1620"/>
                  </a:cubicBezTo>
                  <a:cubicBezTo>
                    <a:pt x="9700" y="3024"/>
                    <a:pt x="5574" y="5724"/>
                    <a:pt x="3026" y="8748"/>
                  </a:cubicBezTo>
                  <a:cubicBezTo>
                    <a:pt x="478" y="11772"/>
                    <a:pt x="-493" y="15120"/>
                    <a:pt x="235" y="17334"/>
                  </a:cubicBezTo>
                  <a:cubicBezTo>
                    <a:pt x="963" y="19548"/>
                    <a:pt x="3390" y="20628"/>
                    <a:pt x="6667" y="21114"/>
                  </a:cubicBezTo>
                  <a:cubicBezTo>
                    <a:pt x="9943" y="21600"/>
                    <a:pt x="14069" y="21492"/>
                    <a:pt x="18195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388286" y="283199"/>
              <a:ext cx="306384" cy="18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209" fill="norm" stroke="1" extrusionOk="0">
                  <a:moveTo>
                    <a:pt x="10397" y="8831"/>
                  </a:moveTo>
                  <a:cubicBezTo>
                    <a:pt x="9813" y="11916"/>
                    <a:pt x="9229" y="15002"/>
                    <a:pt x="8135" y="17257"/>
                  </a:cubicBezTo>
                  <a:cubicBezTo>
                    <a:pt x="7040" y="19512"/>
                    <a:pt x="5435" y="20936"/>
                    <a:pt x="3902" y="21174"/>
                  </a:cubicBezTo>
                  <a:cubicBezTo>
                    <a:pt x="2370" y="21411"/>
                    <a:pt x="911" y="20462"/>
                    <a:pt x="327" y="18088"/>
                  </a:cubicBezTo>
                  <a:cubicBezTo>
                    <a:pt x="-257" y="15714"/>
                    <a:pt x="35" y="11916"/>
                    <a:pt x="473" y="9662"/>
                  </a:cubicBezTo>
                  <a:cubicBezTo>
                    <a:pt x="911" y="7407"/>
                    <a:pt x="1494" y="6695"/>
                    <a:pt x="3100" y="7525"/>
                  </a:cubicBezTo>
                  <a:cubicBezTo>
                    <a:pt x="4705" y="8356"/>
                    <a:pt x="7332" y="10730"/>
                    <a:pt x="9594" y="12866"/>
                  </a:cubicBezTo>
                  <a:cubicBezTo>
                    <a:pt x="11857" y="15002"/>
                    <a:pt x="13754" y="16901"/>
                    <a:pt x="15651" y="16426"/>
                  </a:cubicBezTo>
                  <a:cubicBezTo>
                    <a:pt x="17548" y="15952"/>
                    <a:pt x="19446" y="13103"/>
                    <a:pt x="20394" y="10374"/>
                  </a:cubicBezTo>
                  <a:cubicBezTo>
                    <a:pt x="21343" y="7644"/>
                    <a:pt x="21343" y="5033"/>
                    <a:pt x="20540" y="3253"/>
                  </a:cubicBezTo>
                  <a:cubicBezTo>
                    <a:pt x="19738" y="1473"/>
                    <a:pt x="18132" y="523"/>
                    <a:pt x="16162" y="167"/>
                  </a:cubicBezTo>
                  <a:cubicBezTo>
                    <a:pt x="14192" y="-189"/>
                    <a:pt x="11857" y="48"/>
                    <a:pt x="10470" y="642"/>
                  </a:cubicBezTo>
                  <a:cubicBezTo>
                    <a:pt x="9084" y="1235"/>
                    <a:pt x="8646" y="2185"/>
                    <a:pt x="8646" y="3490"/>
                  </a:cubicBezTo>
                  <a:cubicBezTo>
                    <a:pt x="8646" y="4796"/>
                    <a:pt x="9084" y="6457"/>
                    <a:pt x="9521" y="8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812127" y="495300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3114077" y="306503"/>
              <a:ext cx="325230" cy="18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288" fill="norm" stroke="1" extrusionOk="0">
                  <a:moveTo>
                    <a:pt x="12155" y="4220"/>
                  </a:moveTo>
                  <a:cubicBezTo>
                    <a:pt x="10779" y="8884"/>
                    <a:pt x="9404" y="13547"/>
                    <a:pt x="7821" y="16616"/>
                  </a:cubicBezTo>
                  <a:cubicBezTo>
                    <a:pt x="6239" y="19684"/>
                    <a:pt x="4451" y="21157"/>
                    <a:pt x="3006" y="21279"/>
                  </a:cubicBezTo>
                  <a:cubicBezTo>
                    <a:pt x="1562" y="21402"/>
                    <a:pt x="461" y="20175"/>
                    <a:pt x="117" y="18088"/>
                  </a:cubicBezTo>
                  <a:cubicBezTo>
                    <a:pt x="-227" y="16002"/>
                    <a:pt x="186" y="13057"/>
                    <a:pt x="1424" y="11093"/>
                  </a:cubicBezTo>
                  <a:cubicBezTo>
                    <a:pt x="2662" y="9129"/>
                    <a:pt x="4726" y="8147"/>
                    <a:pt x="6858" y="9375"/>
                  </a:cubicBezTo>
                  <a:cubicBezTo>
                    <a:pt x="8991" y="10602"/>
                    <a:pt x="11192" y="14038"/>
                    <a:pt x="13118" y="16247"/>
                  </a:cubicBezTo>
                  <a:cubicBezTo>
                    <a:pt x="15044" y="18457"/>
                    <a:pt x="16695" y="19438"/>
                    <a:pt x="17934" y="18579"/>
                  </a:cubicBezTo>
                  <a:cubicBezTo>
                    <a:pt x="19172" y="17720"/>
                    <a:pt x="19997" y="15020"/>
                    <a:pt x="20548" y="12075"/>
                  </a:cubicBezTo>
                  <a:cubicBezTo>
                    <a:pt x="21098" y="9129"/>
                    <a:pt x="21373" y="5938"/>
                    <a:pt x="20891" y="3729"/>
                  </a:cubicBezTo>
                  <a:cubicBezTo>
                    <a:pt x="20410" y="1520"/>
                    <a:pt x="19172" y="293"/>
                    <a:pt x="17934" y="47"/>
                  </a:cubicBezTo>
                  <a:cubicBezTo>
                    <a:pt x="16695" y="-198"/>
                    <a:pt x="15457" y="538"/>
                    <a:pt x="14563" y="1397"/>
                  </a:cubicBezTo>
                  <a:cubicBezTo>
                    <a:pt x="13669" y="2257"/>
                    <a:pt x="13118" y="3238"/>
                    <a:pt x="12568" y="4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3389977" y="139700"/>
              <a:ext cx="190389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4791" y="0"/>
                  </a:moveTo>
                  <a:cubicBezTo>
                    <a:pt x="17139" y="2960"/>
                    <a:pt x="19487" y="5920"/>
                    <a:pt x="20543" y="8600"/>
                  </a:cubicBezTo>
                  <a:cubicBezTo>
                    <a:pt x="21600" y="11280"/>
                    <a:pt x="21365" y="13680"/>
                    <a:pt x="18430" y="15760"/>
                  </a:cubicBezTo>
                  <a:cubicBezTo>
                    <a:pt x="15496" y="17840"/>
                    <a:pt x="9861" y="19600"/>
                    <a:pt x="6339" y="20520"/>
                  </a:cubicBezTo>
                  <a:cubicBezTo>
                    <a:pt x="2817" y="21440"/>
                    <a:pt x="1409" y="21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3999577" y="400050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018627" y="533400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4444077" y="119143"/>
              <a:ext cx="129321" cy="47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77" fill="norm" stroke="1" extrusionOk="0">
                  <a:moveTo>
                    <a:pt x="0" y="12913"/>
                  </a:moveTo>
                  <a:cubicBezTo>
                    <a:pt x="0" y="15387"/>
                    <a:pt x="0" y="17861"/>
                    <a:pt x="0" y="19384"/>
                  </a:cubicBezTo>
                  <a:cubicBezTo>
                    <a:pt x="0" y="20906"/>
                    <a:pt x="0" y="21477"/>
                    <a:pt x="0" y="21477"/>
                  </a:cubicBezTo>
                  <a:cubicBezTo>
                    <a:pt x="0" y="21477"/>
                    <a:pt x="0" y="20906"/>
                    <a:pt x="523" y="18860"/>
                  </a:cubicBezTo>
                  <a:cubicBezTo>
                    <a:pt x="1045" y="16814"/>
                    <a:pt x="2090" y="13294"/>
                    <a:pt x="3310" y="10154"/>
                  </a:cubicBezTo>
                  <a:cubicBezTo>
                    <a:pt x="4529" y="7014"/>
                    <a:pt x="5923" y="4254"/>
                    <a:pt x="7142" y="2589"/>
                  </a:cubicBezTo>
                  <a:cubicBezTo>
                    <a:pt x="8361" y="924"/>
                    <a:pt x="9406" y="353"/>
                    <a:pt x="10974" y="115"/>
                  </a:cubicBezTo>
                  <a:cubicBezTo>
                    <a:pt x="12542" y="-123"/>
                    <a:pt x="14632" y="-28"/>
                    <a:pt x="16897" y="733"/>
                  </a:cubicBezTo>
                  <a:cubicBezTo>
                    <a:pt x="19161" y="1495"/>
                    <a:pt x="21600" y="2922"/>
                    <a:pt x="21252" y="4302"/>
                  </a:cubicBezTo>
                  <a:cubicBezTo>
                    <a:pt x="20903" y="5681"/>
                    <a:pt x="17768" y="7014"/>
                    <a:pt x="13761" y="7870"/>
                  </a:cubicBezTo>
                  <a:cubicBezTo>
                    <a:pt x="9755" y="8726"/>
                    <a:pt x="4877" y="9107"/>
                    <a:pt x="0" y="9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4535307" y="323850"/>
              <a:ext cx="12467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764" y="6139"/>
                  </a:moveTo>
                  <a:cubicBezTo>
                    <a:pt x="684" y="5002"/>
                    <a:pt x="-396" y="3865"/>
                    <a:pt x="144" y="3524"/>
                  </a:cubicBezTo>
                  <a:cubicBezTo>
                    <a:pt x="684" y="3183"/>
                    <a:pt x="2844" y="3638"/>
                    <a:pt x="5364" y="5002"/>
                  </a:cubicBezTo>
                  <a:cubicBezTo>
                    <a:pt x="7884" y="6366"/>
                    <a:pt x="10764" y="8640"/>
                    <a:pt x="12204" y="11255"/>
                  </a:cubicBezTo>
                  <a:cubicBezTo>
                    <a:pt x="13644" y="13869"/>
                    <a:pt x="13644" y="16825"/>
                    <a:pt x="12744" y="18758"/>
                  </a:cubicBezTo>
                  <a:cubicBezTo>
                    <a:pt x="11844" y="20691"/>
                    <a:pt x="10044" y="21600"/>
                    <a:pt x="8604" y="21600"/>
                  </a:cubicBezTo>
                  <a:cubicBezTo>
                    <a:pt x="7164" y="21600"/>
                    <a:pt x="6084" y="20691"/>
                    <a:pt x="5544" y="18758"/>
                  </a:cubicBezTo>
                  <a:cubicBezTo>
                    <a:pt x="5004" y="16825"/>
                    <a:pt x="5004" y="13869"/>
                    <a:pt x="7704" y="10573"/>
                  </a:cubicBezTo>
                  <a:cubicBezTo>
                    <a:pt x="10404" y="7276"/>
                    <a:pt x="15804" y="3638"/>
                    <a:pt x="212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4727236" y="188791"/>
              <a:ext cx="129592" cy="36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328" fill="norm" stroke="1" extrusionOk="0">
                  <a:moveTo>
                    <a:pt x="20663" y="3080"/>
                  </a:moveTo>
                  <a:cubicBezTo>
                    <a:pt x="19651" y="1838"/>
                    <a:pt x="18638" y="597"/>
                    <a:pt x="17457" y="162"/>
                  </a:cubicBezTo>
                  <a:cubicBezTo>
                    <a:pt x="16276" y="-272"/>
                    <a:pt x="14926" y="100"/>
                    <a:pt x="12057" y="2087"/>
                  </a:cubicBezTo>
                  <a:cubicBezTo>
                    <a:pt x="9188" y="4073"/>
                    <a:pt x="4801" y="7673"/>
                    <a:pt x="2269" y="10652"/>
                  </a:cubicBezTo>
                  <a:cubicBezTo>
                    <a:pt x="-262" y="13631"/>
                    <a:pt x="-937" y="15990"/>
                    <a:pt x="1594" y="17666"/>
                  </a:cubicBezTo>
                  <a:cubicBezTo>
                    <a:pt x="4125" y="19342"/>
                    <a:pt x="9863" y="20335"/>
                    <a:pt x="15601" y="2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4920327" y="273050"/>
              <a:ext cx="209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4418"/>
                    <a:pt x="8727" y="8836"/>
                    <a:pt x="12327" y="12436"/>
                  </a:cubicBezTo>
                  <a:cubicBezTo>
                    <a:pt x="15927" y="16036"/>
                    <a:pt x="18764" y="188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4983827" y="273050"/>
              <a:ext cx="1651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892" y="758"/>
                  </a:cubicBezTo>
                  <a:cubicBezTo>
                    <a:pt x="14954" y="1516"/>
                    <a:pt x="12462" y="3032"/>
                    <a:pt x="9692" y="5811"/>
                  </a:cubicBezTo>
                  <a:cubicBezTo>
                    <a:pt x="6923" y="8589"/>
                    <a:pt x="3877" y="12632"/>
                    <a:pt x="2215" y="15474"/>
                  </a:cubicBezTo>
                  <a:cubicBezTo>
                    <a:pt x="554" y="18316"/>
                    <a:pt x="277" y="199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5303214" y="274565"/>
              <a:ext cx="175914" cy="28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36" fill="norm" stroke="1" extrusionOk="0">
                  <a:moveTo>
                    <a:pt x="21371" y="1315"/>
                  </a:moveTo>
                  <a:cubicBezTo>
                    <a:pt x="20342" y="839"/>
                    <a:pt x="19314" y="362"/>
                    <a:pt x="18028" y="124"/>
                  </a:cubicBezTo>
                  <a:cubicBezTo>
                    <a:pt x="16742" y="-114"/>
                    <a:pt x="15200" y="-114"/>
                    <a:pt x="12628" y="1077"/>
                  </a:cubicBezTo>
                  <a:cubicBezTo>
                    <a:pt x="10057" y="2268"/>
                    <a:pt x="6457" y="4651"/>
                    <a:pt x="3885" y="7668"/>
                  </a:cubicBezTo>
                  <a:cubicBezTo>
                    <a:pt x="1314" y="10686"/>
                    <a:pt x="-229" y="14339"/>
                    <a:pt x="28" y="16801"/>
                  </a:cubicBezTo>
                  <a:cubicBezTo>
                    <a:pt x="285" y="19262"/>
                    <a:pt x="2342" y="20533"/>
                    <a:pt x="5300" y="21010"/>
                  </a:cubicBezTo>
                  <a:cubicBezTo>
                    <a:pt x="8257" y="21486"/>
                    <a:pt x="12114" y="21168"/>
                    <a:pt x="14814" y="20454"/>
                  </a:cubicBezTo>
                  <a:cubicBezTo>
                    <a:pt x="17514" y="19739"/>
                    <a:pt x="19057" y="18627"/>
                    <a:pt x="20600" y="17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5311910" y="438150"/>
              <a:ext cx="160868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842" y="10800"/>
                  </a:moveTo>
                  <a:cubicBezTo>
                    <a:pt x="1421" y="14400"/>
                    <a:pt x="0" y="18000"/>
                    <a:pt x="0" y="19800"/>
                  </a:cubicBezTo>
                  <a:cubicBezTo>
                    <a:pt x="0" y="21600"/>
                    <a:pt x="1421" y="21600"/>
                    <a:pt x="5258" y="18000"/>
                  </a:cubicBezTo>
                  <a:cubicBezTo>
                    <a:pt x="9095" y="14400"/>
                    <a:pt x="15347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5629410" y="243051"/>
              <a:ext cx="160868" cy="30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665"/>
                  </a:moveTo>
                  <a:cubicBezTo>
                    <a:pt x="19611" y="1069"/>
                    <a:pt x="17621" y="473"/>
                    <a:pt x="15916" y="175"/>
                  </a:cubicBezTo>
                  <a:cubicBezTo>
                    <a:pt x="14211" y="-123"/>
                    <a:pt x="12789" y="-123"/>
                    <a:pt x="10658" y="845"/>
                  </a:cubicBezTo>
                  <a:cubicBezTo>
                    <a:pt x="8526" y="1814"/>
                    <a:pt x="5684" y="3750"/>
                    <a:pt x="3553" y="6953"/>
                  </a:cubicBezTo>
                  <a:cubicBezTo>
                    <a:pt x="1421" y="10156"/>
                    <a:pt x="0" y="14625"/>
                    <a:pt x="0" y="17455"/>
                  </a:cubicBezTo>
                  <a:cubicBezTo>
                    <a:pt x="0" y="20285"/>
                    <a:pt x="1421" y="21477"/>
                    <a:pt x="4832" y="21477"/>
                  </a:cubicBezTo>
                  <a:cubicBezTo>
                    <a:pt x="8242" y="21477"/>
                    <a:pt x="13642" y="20285"/>
                    <a:pt x="19042" y="19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5809327" y="41275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072592" y="328462"/>
              <a:ext cx="204748" cy="11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889" fill="norm" stroke="1" extrusionOk="0">
                  <a:moveTo>
                    <a:pt x="10276" y="7392"/>
                  </a:moveTo>
                  <a:cubicBezTo>
                    <a:pt x="8954" y="10926"/>
                    <a:pt x="7631" y="14461"/>
                    <a:pt x="6529" y="16817"/>
                  </a:cubicBezTo>
                  <a:cubicBezTo>
                    <a:pt x="5427" y="19173"/>
                    <a:pt x="4546" y="20352"/>
                    <a:pt x="3554" y="20744"/>
                  </a:cubicBezTo>
                  <a:cubicBezTo>
                    <a:pt x="2562" y="21137"/>
                    <a:pt x="1460" y="20744"/>
                    <a:pt x="799" y="19370"/>
                  </a:cubicBezTo>
                  <a:cubicBezTo>
                    <a:pt x="137" y="17995"/>
                    <a:pt x="-83" y="15639"/>
                    <a:pt x="27" y="13282"/>
                  </a:cubicBezTo>
                  <a:cubicBezTo>
                    <a:pt x="137" y="10926"/>
                    <a:pt x="578" y="8570"/>
                    <a:pt x="1350" y="7784"/>
                  </a:cubicBezTo>
                  <a:cubicBezTo>
                    <a:pt x="2121" y="6999"/>
                    <a:pt x="3223" y="7784"/>
                    <a:pt x="5537" y="9748"/>
                  </a:cubicBezTo>
                  <a:cubicBezTo>
                    <a:pt x="7852" y="11712"/>
                    <a:pt x="11378" y="14853"/>
                    <a:pt x="13693" y="16424"/>
                  </a:cubicBezTo>
                  <a:cubicBezTo>
                    <a:pt x="16007" y="17995"/>
                    <a:pt x="17109" y="17995"/>
                    <a:pt x="18211" y="16424"/>
                  </a:cubicBezTo>
                  <a:cubicBezTo>
                    <a:pt x="19313" y="14853"/>
                    <a:pt x="20415" y="11712"/>
                    <a:pt x="20966" y="9159"/>
                  </a:cubicBezTo>
                  <a:cubicBezTo>
                    <a:pt x="21517" y="6606"/>
                    <a:pt x="21517" y="4642"/>
                    <a:pt x="20305" y="2875"/>
                  </a:cubicBezTo>
                  <a:cubicBezTo>
                    <a:pt x="19093" y="1108"/>
                    <a:pt x="16668" y="-463"/>
                    <a:pt x="14684" y="126"/>
                  </a:cubicBezTo>
                  <a:cubicBezTo>
                    <a:pt x="12701" y="715"/>
                    <a:pt x="11158" y="3464"/>
                    <a:pt x="9615" y="6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6272877" y="476250"/>
              <a:ext cx="82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6559903" y="304530"/>
              <a:ext cx="217428" cy="13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042" fill="norm" stroke="1" extrusionOk="0">
                  <a:moveTo>
                    <a:pt x="6729" y="7779"/>
                  </a:moveTo>
                  <a:cubicBezTo>
                    <a:pt x="7352" y="9068"/>
                    <a:pt x="7975" y="10358"/>
                    <a:pt x="7767" y="12615"/>
                  </a:cubicBezTo>
                  <a:cubicBezTo>
                    <a:pt x="7560" y="14871"/>
                    <a:pt x="6521" y="18095"/>
                    <a:pt x="5379" y="19707"/>
                  </a:cubicBezTo>
                  <a:cubicBezTo>
                    <a:pt x="4237" y="21319"/>
                    <a:pt x="2990" y="21319"/>
                    <a:pt x="2056" y="20513"/>
                  </a:cubicBezTo>
                  <a:cubicBezTo>
                    <a:pt x="1121" y="19707"/>
                    <a:pt x="498" y="18095"/>
                    <a:pt x="187" y="16483"/>
                  </a:cubicBezTo>
                  <a:cubicBezTo>
                    <a:pt x="-125" y="14871"/>
                    <a:pt x="-125" y="13259"/>
                    <a:pt x="810" y="11970"/>
                  </a:cubicBezTo>
                  <a:cubicBezTo>
                    <a:pt x="1744" y="10680"/>
                    <a:pt x="3613" y="9713"/>
                    <a:pt x="5483" y="10197"/>
                  </a:cubicBezTo>
                  <a:cubicBezTo>
                    <a:pt x="7352" y="10680"/>
                    <a:pt x="9221" y="12615"/>
                    <a:pt x="11610" y="12937"/>
                  </a:cubicBezTo>
                  <a:cubicBezTo>
                    <a:pt x="13998" y="13259"/>
                    <a:pt x="16906" y="11970"/>
                    <a:pt x="18671" y="10358"/>
                  </a:cubicBezTo>
                  <a:cubicBezTo>
                    <a:pt x="20437" y="8746"/>
                    <a:pt x="21060" y="6812"/>
                    <a:pt x="21267" y="4716"/>
                  </a:cubicBezTo>
                  <a:cubicBezTo>
                    <a:pt x="21475" y="2620"/>
                    <a:pt x="21267" y="364"/>
                    <a:pt x="19710" y="41"/>
                  </a:cubicBezTo>
                  <a:cubicBezTo>
                    <a:pt x="18152" y="-281"/>
                    <a:pt x="15244" y="1331"/>
                    <a:pt x="13271" y="3749"/>
                  </a:cubicBezTo>
                  <a:cubicBezTo>
                    <a:pt x="11298" y="6167"/>
                    <a:pt x="10260" y="9391"/>
                    <a:pt x="9221" y="12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6755477" y="203200"/>
              <a:ext cx="10774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11004" y="0"/>
                  </a:moveTo>
                  <a:cubicBezTo>
                    <a:pt x="14264" y="2853"/>
                    <a:pt x="17525" y="5706"/>
                    <a:pt x="19358" y="8694"/>
                  </a:cubicBezTo>
                  <a:cubicBezTo>
                    <a:pt x="21192" y="11683"/>
                    <a:pt x="21600" y="14808"/>
                    <a:pt x="18136" y="16981"/>
                  </a:cubicBezTo>
                  <a:cubicBezTo>
                    <a:pt x="14672" y="19155"/>
                    <a:pt x="7336" y="203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7174577" y="210144"/>
              <a:ext cx="234951" cy="33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7913"/>
                  </a:moveTo>
                  <a:cubicBezTo>
                    <a:pt x="778" y="10166"/>
                    <a:pt x="1557" y="12419"/>
                    <a:pt x="1946" y="14407"/>
                  </a:cubicBezTo>
                  <a:cubicBezTo>
                    <a:pt x="2335" y="16394"/>
                    <a:pt x="2335" y="18117"/>
                    <a:pt x="2238" y="19310"/>
                  </a:cubicBezTo>
                  <a:cubicBezTo>
                    <a:pt x="2141" y="20502"/>
                    <a:pt x="1946" y="21165"/>
                    <a:pt x="1557" y="21165"/>
                  </a:cubicBezTo>
                  <a:cubicBezTo>
                    <a:pt x="1168" y="21165"/>
                    <a:pt x="584" y="20502"/>
                    <a:pt x="584" y="17852"/>
                  </a:cubicBezTo>
                  <a:cubicBezTo>
                    <a:pt x="584" y="15202"/>
                    <a:pt x="1168" y="10564"/>
                    <a:pt x="2432" y="7118"/>
                  </a:cubicBezTo>
                  <a:cubicBezTo>
                    <a:pt x="3697" y="3673"/>
                    <a:pt x="5643" y="1420"/>
                    <a:pt x="7784" y="493"/>
                  </a:cubicBezTo>
                  <a:cubicBezTo>
                    <a:pt x="9924" y="-435"/>
                    <a:pt x="12259" y="-37"/>
                    <a:pt x="14108" y="1553"/>
                  </a:cubicBezTo>
                  <a:cubicBezTo>
                    <a:pt x="15957" y="3143"/>
                    <a:pt x="17319" y="5926"/>
                    <a:pt x="18097" y="8444"/>
                  </a:cubicBezTo>
                  <a:cubicBezTo>
                    <a:pt x="18876" y="10961"/>
                    <a:pt x="19070" y="13214"/>
                    <a:pt x="19557" y="14539"/>
                  </a:cubicBezTo>
                  <a:cubicBezTo>
                    <a:pt x="20043" y="15864"/>
                    <a:pt x="20822" y="16262"/>
                    <a:pt x="21600" y="16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7606377" y="133350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133"/>
                    <a:pt x="10165" y="12267"/>
                    <a:pt x="13765" y="15867"/>
                  </a:cubicBezTo>
                  <a:cubicBezTo>
                    <a:pt x="17365" y="19467"/>
                    <a:pt x="19482" y="205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7669877" y="165100"/>
              <a:ext cx="1270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0"/>
                    <a:pt x="17280" y="0"/>
                    <a:pt x="15840" y="367"/>
                  </a:cubicBezTo>
                  <a:cubicBezTo>
                    <a:pt x="14400" y="735"/>
                    <a:pt x="13680" y="1469"/>
                    <a:pt x="11880" y="3894"/>
                  </a:cubicBezTo>
                  <a:cubicBezTo>
                    <a:pt x="10080" y="6318"/>
                    <a:pt x="7200" y="10433"/>
                    <a:pt x="5040" y="13665"/>
                  </a:cubicBezTo>
                  <a:cubicBezTo>
                    <a:pt x="2880" y="16898"/>
                    <a:pt x="1440" y="192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7915941" y="206310"/>
              <a:ext cx="198437" cy="24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326" fill="norm" stroke="1" extrusionOk="0">
                  <a:moveTo>
                    <a:pt x="16200" y="4754"/>
                  </a:moveTo>
                  <a:cubicBezTo>
                    <a:pt x="15977" y="3078"/>
                    <a:pt x="15754" y="1402"/>
                    <a:pt x="14864" y="564"/>
                  </a:cubicBezTo>
                  <a:cubicBezTo>
                    <a:pt x="13973" y="-274"/>
                    <a:pt x="12414" y="-274"/>
                    <a:pt x="9853" y="1216"/>
                  </a:cubicBezTo>
                  <a:cubicBezTo>
                    <a:pt x="7292" y="2705"/>
                    <a:pt x="3730" y="5685"/>
                    <a:pt x="1725" y="8850"/>
                  </a:cubicBezTo>
                  <a:cubicBezTo>
                    <a:pt x="-279" y="12016"/>
                    <a:pt x="-724" y="15367"/>
                    <a:pt x="1391" y="17695"/>
                  </a:cubicBezTo>
                  <a:cubicBezTo>
                    <a:pt x="3507" y="20023"/>
                    <a:pt x="8183" y="21326"/>
                    <a:pt x="11857" y="21326"/>
                  </a:cubicBezTo>
                  <a:cubicBezTo>
                    <a:pt x="15532" y="21326"/>
                    <a:pt x="18204" y="20023"/>
                    <a:pt x="20876" y="18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7939285" y="336550"/>
              <a:ext cx="213193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4176" y="0"/>
                  </a:moveTo>
                  <a:cubicBezTo>
                    <a:pt x="2270" y="0"/>
                    <a:pt x="364" y="0"/>
                    <a:pt x="47" y="3600"/>
                  </a:cubicBezTo>
                  <a:cubicBezTo>
                    <a:pt x="-271" y="7200"/>
                    <a:pt x="1000" y="14400"/>
                    <a:pt x="4811" y="18000"/>
                  </a:cubicBezTo>
                  <a:cubicBezTo>
                    <a:pt x="8623" y="21600"/>
                    <a:pt x="14976" y="21600"/>
                    <a:pt x="213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8264353" y="154112"/>
              <a:ext cx="173875" cy="29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176" fill="norm" stroke="1" extrusionOk="0">
                  <a:moveTo>
                    <a:pt x="20875" y="784"/>
                  </a:moveTo>
                  <a:cubicBezTo>
                    <a:pt x="17826" y="180"/>
                    <a:pt x="14776" y="-424"/>
                    <a:pt x="11346" y="407"/>
                  </a:cubicBezTo>
                  <a:cubicBezTo>
                    <a:pt x="7915" y="1238"/>
                    <a:pt x="4103" y="3503"/>
                    <a:pt x="1943" y="6449"/>
                  </a:cubicBezTo>
                  <a:cubicBezTo>
                    <a:pt x="-217" y="9394"/>
                    <a:pt x="-725" y="13019"/>
                    <a:pt x="1181" y="15587"/>
                  </a:cubicBezTo>
                  <a:cubicBezTo>
                    <a:pt x="3087" y="18155"/>
                    <a:pt x="7407" y="19666"/>
                    <a:pt x="11727" y="21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8450927" y="29210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8673442" y="227386"/>
              <a:ext cx="192394" cy="14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27" fill="norm" stroke="1" extrusionOk="0">
                  <a:moveTo>
                    <a:pt x="9832" y="6753"/>
                  </a:moveTo>
                  <a:cubicBezTo>
                    <a:pt x="8658" y="9883"/>
                    <a:pt x="7484" y="13014"/>
                    <a:pt x="6545" y="15362"/>
                  </a:cubicBezTo>
                  <a:cubicBezTo>
                    <a:pt x="5606" y="17709"/>
                    <a:pt x="4901" y="19275"/>
                    <a:pt x="3962" y="20214"/>
                  </a:cubicBezTo>
                  <a:cubicBezTo>
                    <a:pt x="3023" y="21153"/>
                    <a:pt x="1849" y="21466"/>
                    <a:pt x="1145" y="20683"/>
                  </a:cubicBezTo>
                  <a:cubicBezTo>
                    <a:pt x="441" y="19901"/>
                    <a:pt x="206" y="18023"/>
                    <a:pt x="88" y="15675"/>
                  </a:cubicBezTo>
                  <a:cubicBezTo>
                    <a:pt x="-29" y="13327"/>
                    <a:pt x="-29" y="10509"/>
                    <a:pt x="88" y="8318"/>
                  </a:cubicBezTo>
                  <a:cubicBezTo>
                    <a:pt x="206" y="6127"/>
                    <a:pt x="441" y="4562"/>
                    <a:pt x="1145" y="4405"/>
                  </a:cubicBezTo>
                  <a:cubicBezTo>
                    <a:pt x="1849" y="4249"/>
                    <a:pt x="3023" y="5501"/>
                    <a:pt x="5136" y="8318"/>
                  </a:cubicBezTo>
                  <a:cubicBezTo>
                    <a:pt x="7249" y="11136"/>
                    <a:pt x="10301" y="15518"/>
                    <a:pt x="12414" y="17866"/>
                  </a:cubicBezTo>
                  <a:cubicBezTo>
                    <a:pt x="14528" y="20214"/>
                    <a:pt x="15701" y="20527"/>
                    <a:pt x="16993" y="19431"/>
                  </a:cubicBezTo>
                  <a:cubicBezTo>
                    <a:pt x="18284" y="18336"/>
                    <a:pt x="19693" y="15831"/>
                    <a:pt x="20514" y="12701"/>
                  </a:cubicBezTo>
                  <a:cubicBezTo>
                    <a:pt x="21336" y="9570"/>
                    <a:pt x="21571" y="5814"/>
                    <a:pt x="21101" y="3466"/>
                  </a:cubicBezTo>
                  <a:cubicBezTo>
                    <a:pt x="20632" y="1118"/>
                    <a:pt x="19458" y="179"/>
                    <a:pt x="17697" y="23"/>
                  </a:cubicBezTo>
                  <a:cubicBezTo>
                    <a:pt x="15936" y="-134"/>
                    <a:pt x="13588" y="492"/>
                    <a:pt x="12062" y="2527"/>
                  </a:cubicBezTo>
                  <a:cubicBezTo>
                    <a:pt x="10536" y="4562"/>
                    <a:pt x="9832" y="8005"/>
                    <a:pt x="9128" y="1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8939877" y="40640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9147806" y="223283"/>
              <a:ext cx="253976" cy="15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906" fill="norm" stroke="1" extrusionOk="0">
                  <a:moveTo>
                    <a:pt x="8563" y="3188"/>
                  </a:moveTo>
                  <a:cubicBezTo>
                    <a:pt x="8563" y="6788"/>
                    <a:pt x="8563" y="10388"/>
                    <a:pt x="7861" y="13296"/>
                  </a:cubicBezTo>
                  <a:cubicBezTo>
                    <a:pt x="7159" y="16203"/>
                    <a:pt x="5754" y="18419"/>
                    <a:pt x="4524" y="19665"/>
                  </a:cubicBezTo>
                  <a:cubicBezTo>
                    <a:pt x="3295" y="20911"/>
                    <a:pt x="2242" y="21188"/>
                    <a:pt x="1539" y="20634"/>
                  </a:cubicBezTo>
                  <a:cubicBezTo>
                    <a:pt x="837" y="20080"/>
                    <a:pt x="485" y="18696"/>
                    <a:pt x="222" y="17311"/>
                  </a:cubicBezTo>
                  <a:cubicBezTo>
                    <a:pt x="-41" y="15926"/>
                    <a:pt x="-217" y="14542"/>
                    <a:pt x="573" y="13157"/>
                  </a:cubicBezTo>
                  <a:cubicBezTo>
                    <a:pt x="1363" y="11773"/>
                    <a:pt x="3120" y="10388"/>
                    <a:pt x="5754" y="10250"/>
                  </a:cubicBezTo>
                  <a:cubicBezTo>
                    <a:pt x="8388" y="10111"/>
                    <a:pt x="11900" y="11219"/>
                    <a:pt x="14534" y="11496"/>
                  </a:cubicBezTo>
                  <a:cubicBezTo>
                    <a:pt x="17168" y="11773"/>
                    <a:pt x="18924" y="11219"/>
                    <a:pt x="19978" y="9973"/>
                  </a:cubicBezTo>
                  <a:cubicBezTo>
                    <a:pt x="21032" y="8726"/>
                    <a:pt x="21383" y="6788"/>
                    <a:pt x="20768" y="4850"/>
                  </a:cubicBezTo>
                  <a:cubicBezTo>
                    <a:pt x="20154" y="2911"/>
                    <a:pt x="18573" y="973"/>
                    <a:pt x="16905" y="280"/>
                  </a:cubicBezTo>
                  <a:cubicBezTo>
                    <a:pt x="15237" y="-412"/>
                    <a:pt x="13481" y="142"/>
                    <a:pt x="12515" y="2357"/>
                  </a:cubicBezTo>
                  <a:cubicBezTo>
                    <a:pt x="11549" y="4573"/>
                    <a:pt x="11373" y="8450"/>
                    <a:pt x="11198" y="12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9473277" y="137583"/>
              <a:ext cx="67966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1964" y="1490"/>
                  </a:moveTo>
                  <a:cubicBezTo>
                    <a:pt x="2618" y="745"/>
                    <a:pt x="3273" y="0"/>
                    <a:pt x="4582" y="0"/>
                  </a:cubicBezTo>
                  <a:cubicBezTo>
                    <a:pt x="5891" y="0"/>
                    <a:pt x="7855" y="745"/>
                    <a:pt x="11455" y="3054"/>
                  </a:cubicBezTo>
                  <a:cubicBezTo>
                    <a:pt x="15055" y="5363"/>
                    <a:pt x="20291" y="9236"/>
                    <a:pt x="20945" y="12588"/>
                  </a:cubicBezTo>
                  <a:cubicBezTo>
                    <a:pt x="21600" y="15939"/>
                    <a:pt x="17673" y="18770"/>
                    <a:pt x="13418" y="20185"/>
                  </a:cubicBezTo>
                  <a:cubicBezTo>
                    <a:pt x="9164" y="21600"/>
                    <a:pt x="4582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619327" y="0"/>
              <a:ext cx="90414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8836" y="0"/>
                  </a:moveTo>
                  <a:cubicBezTo>
                    <a:pt x="12764" y="712"/>
                    <a:pt x="16691" y="1424"/>
                    <a:pt x="18900" y="3165"/>
                  </a:cubicBezTo>
                  <a:cubicBezTo>
                    <a:pt x="21109" y="4905"/>
                    <a:pt x="21600" y="7675"/>
                    <a:pt x="20127" y="10444"/>
                  </a:cubicBezTo>
                  <a:cubicBezTo>
                    <a:pt x="18655" y="13213"/>
                    <a:pt x="15218" y="15982"/>
                    <a:pt x="11536" y="17842"/>
                  </a:cubicBezTo>
                  <a:cubicBezTo>
                    <a:pt x="7855" y="19701"/>
                    <a:pt x="3927" y="206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0063827" y="260350"/>
              <a:ext cx="2095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0089227" y="355600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0571827" y="127000"/>
              <a:ext cx="190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406"/>
                    <a:pt x="21600" y="8812"/>
                    <a:pt x="18000" y="12412"/>
                  </a:cubicBezTo>
                  <a:cubicBezTo>
                    <a:pt x="14400" y="16012"/>
                    <a:pt x="7200" y="188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26127" y="1676400"/>
              <a:ext cx="22501" cy="4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03" fill="norm" stroke="1" extrusionOk="0">
                  <a:moveTo>
                    <a:pt x="5891" y="1194"/>
                  </a:moveTo>
                  <a:cubicBezTo>
                    <a:pt x="9818" y="597"/>
                    <a:pt x="13745" y="0"/>
                    <a:pt x="16691" y="0"/>
                  </a:cubicBezTo>
                  <a:cubicBezTo>
                    <a:pt x="19636" y="0"/>
                    <a:pt x="21600" y="597"/>
                    <a:pt x="20618" y="2488"/>
                  </a:cubicBezTo>
                  <a:cubicBezTo>
                    <a:pt x="19636" y="4380"/>
                    <a:pt x="15709" y="7565"/>
                    <a:pt x="12764" y="10750"/>
                  </a:cubicBezTo>
                  <a:cubicBezTo>
                    <a:pt x="9818" y="13935"/>
                    <a:pt x="7855" y="17121"/>
                    <a:pt x="6873" y="18962"/>
                  </a:cubicBezTo>
                  <a:cubicBezTo>
                    <a:pt x="5891" y="20804"/>
                    <a:pt x="5891" y="21301"/>
                    <a:pt x="4909" y="21451"/>
                  </a:cubicBezTo>
                  <a:cubicBezTo>
                    <a:pt x="3927" y="21600"/>
                    <a:pt x="1964" y="21401"/>
                    <a:pt x="0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29216" y="1655233"/>
              <a:ext cx="219162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25" fill="norm" stroke="1" extrusionOk="0">
                  <a:moveTo>
                    <a:pt x="2190" y="20925"/>
                  </a:moveTo>
                  <a:cubicBezTo>
                    <a:pt x="1151" y="20925"/>
                    <a:pt x="113" y="20925"/>
                    <a:pt x="9" y="19575"/>
                  </a:cubicBezTo>
                  <a:cubicBezTo>
                    <a:pt x="-95" y="18225"/>
                    <a:pt x="736" y="15525"/>
                    <a:pt x="3851" y="11813"/>
                  </a:cubicBezTo>
                  <a:cubicBezTo>
                    <a:pt x="6967" y="8100"/>
                    <a:pt x="12367" y="3375"/>
                    <a:pt x="15690" y="1350"/>
                  </a:cubicBezTo>
                  <a:cubicBezTo>
                    <a:pt x="19013" y="-675"/>
                    <a:pt x="20259" y="0"/>
                    <a:pt x="21505" y="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545177" y="1847850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814577" y="1634023"/>
              <a:ext cx="194151" cy="49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510" fill="norm" stroke="1" extrusionOk="0">
                  <a:moveTo>
                    <a:pt x="21077" y="1295"/>
                  </a:moveTo>
                  <a:cubicBezTo>
                    <a:pt x="20388" y="833"/>
                    <a:pt x="19698" y="372"/>
                    <a:pt x="18779" y="141"/>
                  </a:cubicBezTo>
                  <a:cubicBezTo>
                    <a:pt x="17860" y="-90"/>
                    <a:pt x="16711" y="-90"/>
                    <a:pt x="14758" y="556"/>
                  </a:cubicBezTo>
                  <a:cubicBezTo>
                    <a:pt x="12805" y="1202"/>
                    <a:pt x="10047" y="2495"/>
                    <a:pt x="7520" y="4387"/>
                  </a:cubicBezTo>
                  <a:cubicBezTo>
                    <a:pt x="4992" y="6279"/>
                    <a:pt x="2694" y="8772"/>
                    <a:pt x="1315" y="11033"/>
                  </a:cubicBezTo>
                  <a:cubicBezTo>
                    <a:pt x="-63" y="13295"/>
                    <a:pt x="-523" y="15325"/>
                    <a:pt x="741" y="16941"/>
                  </a:cubicBezTo>
                  <a:cubicBezTo>
                    <a:pt x="2005" y="18556"/>
                    <a:pt x="4992" y="19756"/>
                    <a:pt x="8439" y="20448"/>
                  </a:cubicBezTo>
                  <a:cubicBezTo>
                    <a:pt x="11886" y="21141"/>
                    <a:pt x="15792" y="21325"/>
                    <a:pt x="19698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072056" y="1765300"/>
              <a:ext cx="36212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17240" y="0"/>
                  </a:moveTo>
                  <a:cubicBezTo>
                    <a:pt x="15866" y="4596"/>
                    <a:pt x="14493" y="9191"/>
                    <a:pt x="12995" y="12562"/>
                  </a:cubicBezTo>
                  <a:cubicBezTo>
                    <a:pt x="11496" y="15932"/>
                    <a:pt x="9873" y="18077"/>
                    <a:pt x="8437" y="19226"/>
                  </a:cubicBezTo>
                  <a:cubicBezTo>
                    <a:pt x="7002" y="20374"/>
                    <a:pt x="5753" y="20528"/>
                    <a:pt x="4317" y="19685"/>
                  </a:cubicBezTo>
                  <a:cubicBezTo>
                    <a:pt x="2881" y="18843"/>
                    <a:pt x="1258" y="17004"/>
                    <a:pt x="509" y="15243"/>
                  </a:cubicBezTo>
                  <a:cubicBezTo>
                    <a:pt x="-240" y="13481"/>
                    <a:pt x="-115" y="11796"/>
                    <a:pt x="572" y="10417"/>
                  </a:cubicBezTo>
                  <a:cubicBezTo>
                    <a:pt x="1258" y="9038"/>
                    <a:pt x="2507" y="7966"/>
                    <a:pt x="3880" y="7430"/>
                  </a:cubicBezTo>
                  <a:cubicBezTo>
                    <a:pt x="5254" y="6894"/>
                    <a:pt x="6752" y="6894"/>
                    <a:pt x="8313" y="7966"/>
                  </a:cubicBezTo>
                  <a:cubicBezTo>
                    <a:pt x="9873" y="9038"/>
                    <a:pt x="11496" y="11183"/>
                    <a:pt x="13681" y="13634"/>
                  </a:cubicBezTo>
                  <a:cubicBezTo>
                    <a:pt x="15866" y="16085"/>
                    <a:pt x="18613" y="18843"/>
                    <a:pt x="213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624677" y="2082800"/>
              <a:ext cx="6522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250" y="0"/>
                  </a:moveTo>
                  <a:cubicBezTo>
                    <a:pt x="20925" y="1895"/>
                    <a:pt x="21600" y="3789"/>
                    <a:pt x="18225" y="7389"/>
                  </a:cubicBezTo>
                  <a:cubicBezTo>
                    <a:pt x="14850" y="10989"/>
                    <a:pt x="7425" y="162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996516" y="1806327"/>
              <a:ext cx="365627" cy="23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39" fill="norm" stroke="1" extrusionOk="0">
                  <a:moveTo>
                    <a:pt x="9263" y="4362"/>
                  </a:moveTo>
                  <a:cubicBezTo>
                    <a:pt x="8292" y="8797"/>
                    <a:pt x="7321" y="13233"/>
                    <a:pt x="6350" y="16222"/>
                  </a:cubicBezTo>
                  <a:cubicBezTo>
                    <a:pt x="5379" y="19212"/>
                    <a:pt x="4409" y="20755"/>
                    <a:pt x="3377" y="21140"/>
                  </a:cubicBezTo>
                  <a:cubicBezTo>
                    <a:pt x="2346" y="21526"/>
                    <a:pt x="1254" y="20755"/>
                    <a:pt x="586" y="19308"/>
                  </a:cubicBezTo>
                  <a:cubicBezTo>
                    <a:pt x="-81" y="17862"/>
                    <a:pt x="-324" y="15740"/>
                    <a:pt x="647" y="13233"/>
                  </a:cubicBezTo>
                  <a:cubicBezTo>
                    <a:pt x="1618" y="10726"/>
                    <a:pt x="3802" y="7833"/>
                    <a:pt x="5501" y="6580"/>
                  </a:cubicBezTo>
                  <a:cubicBezTo>
                    <a:pt x="7200" y="5326"/>
                    <a:pt x="8413" y="5712"/>
                    <a:pt x="9627" y="7447"/>
                  </a:cubicBezTo>
                  <a:cubicBezTo>
                    <a:pt x="10840" y="9183"/>
                    <a:pt x="12054" y="12269"/>
                    <a:pt x="13267" y="14390"/>
                  </a:cubicBezTo>
                  <a:cubicBezTo>
                    <a:pt x="14480" y="16512"/>
                    <a:pt x="15694" y="17669"/>
                    <a:pt x="17089" y="17283"/>
                  </a:cubicBezTo>
                  <a:cubicBezTo>
                    <a:pt x="18485" y="16897"/>
                    <a:pt x="20063" y="14969"/>
                    <a:pt x="20669" y="12655"/>
                  </a:cubicBezTo>
                  <a:cubicBezTo>
                    <a:pt x="21276" y="10340"/>
                    <a:pt x="20912" y="7640"/>
                    <a:pt x="19820" y="5519"/>
                  </a:cubicBezTo>
                  <a:cubicBezTo>
                    <a:pt x="18728" y="3397"/>
                    <a:pt x="16907" y="1855"/>
                    <a:pt x="15148" y="987"/>
                  </a:cubicBezTo>
                  <a:cubicBezTo>
                    <a:pt x="13388" y="119"/>
                    <a:pt x="11689" y="-74"/>
                    <a:pt x="10415" y="22"/>
                  </a:cubicBezTo>
                  <a:cubicBezTo>
                    <a:pt x="9141" y="119"/>
                    <a:pt x="8292" y="505"/>
                    <a:pt x="7867" y="1180"/>
                  </a:cubicBezTo>
                  <a:cubicBezTo>
                    <a:pt x="7442" y="1855"/>
                    <a:pt x="7442" y="2819"/>
                    <a:pt x="7685" y="3590"/>
                  </a:cubicBezTo>
                  <a:cubicBezTo>
                    <a:pt x="7928" y="4362"/>
                    <a:pt x="8413" y="4940"/>
                    <a:pt x="8898" y="5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456527" y="1606550"/>
              <a:ext cx="120916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0" y="0"/>
                  </a:moveTo>
                  <a:cubicBezTo>
                    <a:pt x="5959" y="2592"/>
                    <a:pt x="11917" y="5184"/>
                    <a:pt x="15828" y="7920"/>
                  </a:cubicBezTo>
                  <a:cubicBezTo>
                    <a:pt x="19738" y="10656"/>
                    <a:pt x="21600" y="13536"/>
                    <a:pt x="21228" y="15744"/>
                  </a:cubicBezTo>
                  <a:cubicBezTo>
                    <a:pt x="20855" y="17952"/>
                    <a:pt x="18248" y="19488"/>
                    <a:pt x="15083" y="20352"/>
                  </a:cubicBezTo>
                  <a:cubicBezTo>
                    <a:pt x="11917" y="21216"/>
                    <a:pt x="8193" y="21408"/>
                    <a:pt x="44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2881977" y="1825806"/>
              <a:ext cx="146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635" y="1118"/>
                    <a:pt x="11270" y="-1582"/>
                    <a:pt x="14870" y="1118"/>
                  </a:cubicBezTo>
                  <a:cubicBezTo>
                    <a:pt x="18470" y="3818"/>
                    <a:pt x="20035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2831177" y="200025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616570" y="1670996"/>
              <a:ext cx="193008" cy="60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566" fill="norm" stroke="1" extrusionOk="0">
                  <a:moveTo>
                    <a:pt x="5043" y="8802"/>
                  </a:moveTo>
                  <a:cubicBezTo>
                    <a:pt x="5043" y="10993"/>
                    <a:pt x="5043" y="13183"/>
                    <a:pt x="4928" y="15184"/>
                  </a:cubicBezTo>
                  <a:cubicBezTo>
                    <a:pt x="4813" y="17186"/>
                    <a:pt x="4584" y="18998"/>
                    <a:pt x="4354" y="20093"/>
                  </a:cubicBezTo>
                  <a:cubicBezTo>
                    <a:pt x="4124" y="21188"/>
                    <a:pt x="3894" y="21566"/>
                    <a:pt x="3664" y="21566"/>
                  </a:cubicBezTo>
                  <a:cubicBezTo>
                    <a:pt x="3435" y="21566"/>
                    <a:pt x="3205" y="21188"/>
                    <a:pt x="2630" y="19716"/>
                  </a:cubicBezTo>
                  <a:cubicBezTo>
                    <a:pt x="2056" y="18243"/>
                    <a:pt x="1137" y="15675"/>
                    <a:pt x="562" y="13032"/>
                  </a:cubicBezTo>
                  <a:cubicBezTo>
                    <a:pt x="-12" y="10388"/>
                    <a:pt x="-242" y="7669"/>
                    <a:pt x="332" y="5593"/>
                  </a:cubicBezTo>
                  <a:cubicBezTo>
                    <a:pt x="907" y="3516"/>
                    <a:pt x="2286" y="2081"/>
                    <a:pt x="3549" y="1212"/>
                  </a:cubicBezTo>
                  <a:cubicBezTo>
                    <a:pt x="4813" y="344"/>
                    <a:pt x="5962" y="42"/>
                    <a:pt x="7915" y="4"/>
                  </a:cubicBezTo>
                  <a:cubicBezTo>
                    <a:pt x="9869" y="-34"/>
                    <a:pt x="12626" y="193"/>
                    <a:pt x="15039" y="797"/>
                  </a:cubicBezTo>
                  <a:cubicBezTo>
                    <a:pt x="17452" y="1401"/>
                    <a:pt x="19520" y="2383"/>
                    <a:pt x="20439" y="3327"/>
                  </a:cubicBezTo>
                  <a:cubicBezTo>
                    <a:pt x="21358" y="4271"/>
                    <a:pt x="21128" y="5177"/>
                    <a:pt x="19060" y="6046"/>
                  </a:cubicBezTo>
                  <a:cubicBezTo>
                    <a:pt x="16992" y="6914"/>
                    <a:pt x="13086" y="7745"/>
                    <a:pt x="10443" y="8160"/>
                  </a:cubicBezTo>
                  <a:cubicBezTo>
                    <a:pt x="7801" y="8576"/>
                    <a:pt x="6422" y="8576"/>
                    <a:pt x="5503" y="8387"/>
                  </a:cubicBezTo>
                  <a:cubicBezTo>
                    <a:pt x="4584" y="8198"/>
                    <a:pt x="4124" y="7821"/>
                    <a:pt x="3664" y="7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809077" y="1885950"/>
              <a:ext cx="209551" cy="27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7795"/>
                  </a:moveTo>
                  <a:cubicBezTo>
                    <a:pt x="218" y="6983"/>
                    <a:pt x="436" y="6171"/>
                    <a:pt x="1745" y="5278"/>
                  </a:cubicBezTo>
                  <a:cubicBezTo>
                    <a:pt x="3055" y="4385"/>
                    <a:pt x="5455" y="3411"/>
                    <a:pt x="6982" y="3248"/>
                  </a:cubicBezTo>
                  <a:cubicBezTo>
                    <a:pt x="8509" y="3086"/>
                    <a:pt x="9164" y="3735"/>
                    <a:pt x="9927" y="6334"/>
                  </a:cubicBezTo>
                  <a:cubicBezTo>
                    <a:pt x="10691" y="8932"/>
                    <a:pt x="11564" y="13480"/>
                    <a:pt x="11891" y="16241"/>
                  </a:cubicBezTo>
                  <a:cubicBezTo>
                    <a:pt x="12218" y="19002"/>
                    <a:pt x="12000" y="19976"/>
                    <a:pt x="11345" y="20626"/>
                  </a:cubicBezTo>
                  <a:cubicBezTo>
                    <a:pt x="10691" y="21275"/>
                    <a:pt x="9600" y="21600"/>
                    <a:pt x="8945" y="21356"/>
                  </a:cubicBezTo>
                  <a:cubicBezTo>
                    <a:pt x="8291" y="21113"/>
                    <a:pt x="8073" y="20301"/>
                    <a:pt x="8182" y="17946"/>
                  </a:cubicBezTo>
                  <a:cubicBezTo>
                    <a:pt x="8291" y="15591"/>
                    <a:pt x="8727" y="11693"/>
                    <a:pt x="11018" y="8445"/>
                  </a:cubicBezTo>
                  <a:cubicBezTo>
                    <a:pt x="13309" y="5197"/>
                    <a:pt x="17455" y="259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096664" y="1767051"/>
              <a:ext cx="188664" cy="4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18" fill="norm" stroke="1" extrusionOk="0">
                  <a:moveTo>
                    <a:pt x="21157" y="1102"/>
                  </a:moveTo>
                  <a:cubicBezTo>
                    <a:pt x="20445" y="707"/>
                    <a:pt x="19733" y="313"/>
                    <a:pt x="18783" y="115"/>
                  </a:cubicBezTo>
                  <a:cubicBezTo>
                    <a:pt x="17834" y="-82"/>
                    <a:pt x="16647" y="-82"/>
                    <a:pt x="14392" y="559"/>
                  </a:cubicBezTo>
                  <a:cubicBezTo>
                    <a:pt x="12137" y="1200"/>
                    <a:pt x="8814" y="2482"/>
                    <a:pt x="5966" y="4751"/>
                  </a:cubicBezTo>
                  <a:cubicBezTo>
                    <a:pt x="3117" y="7019"/>
                    <a:pt x="744" y="10274"/>
                    <a:pt x="150" y="13184"/>
                  </a:cubicBezTo>
                  <a:cubicBezTo>
                    <a:pt x="-443" y="16093"/>
                    <a:pt x="744" y="18658"/>
                    <a:pt x="3355" y="19989"/>
                  </a:cubicBezTo>
                  <a:cubicBezTo>
                    <a:pt x="5966" y="21321"/>
                    <a:pt x="10001" y="21419"/>
                    <a:pt x="14036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336127" y="1885950"/>
              <a:ext cx="152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038"/>
                    <a:pt x="2400" y="4075"/>
                    <a:pt x="5100" y="7064"/>
                  </a:cubicBezTo>
                  <a:cubicBezTo>
                    <a:pt x="7800" y="10053"/>
                    <a:pt x="12000" y="13992"/>
                    <a:pt x="15000" y="16574"/>
                  </a:cubicBezTo>
                  <a:cubicBezTo>
                    <a:pt x="18000" y="19155"/>
                    <a:pt x="19800" y="203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331731" y="1809750"/>
              <a:ext cx="264747" cy="41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98" fill="norm" stroke="1" extrusionOk="0">
                  <a:moveTo>
                    <a:pt x="21442" y="0"/>
                  </a:moveTo>
                  <a:cubicBezTo>
                    <a:pt x="19556" y="768"/>
                    <a:pt x="17671" y="1535"/>
                    <a:pt x="15099" y="3673"/>
                  </a:cubicBezTo>
                  <a:cubicBezTo>
                    <a:pt x="12528" y="5811"/>
                    <a:pt x="9271" y="9320"/>
                    <a:pt x="6613" y="12225"/>
                  </a:cubicBezTo>
                  <a:cubicBezTo>
                    <a:pt x="3956" y="15131"/>
                    <a:pt x="1899" y="17434"/>
                    <a:pt x="871" y="18914"/>
                  </a:cubicBezTo>
                  <a:cubicBezTo>
                    <a:pt x="-158" y="20394"/>
                    <a:pt x="-158" y="21052"/>
                    <a:pt x="271" y="21326"/>
                  </a:cubicBezTo>
                  <a:cubicBezTo>
                    <a:pt x="699" y="21600"/>
                    <a:pt x="1556" y="21490"/>
                    <a:pt x="2413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666842" y="1873250"/>
              <a:ext cx="177286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526" fill="norm" stroke="1" extrusionOk="0">
                  <a:moveTo>
                    <a:pt x="20284" y="0"/>
                  </a:moveTo>
                  <a:cubicBezTo>
                    <a:pt x="16516" y="806"/>
                    <a:pt x="12749" y="1612"/>
                    <a:pt x="9358" y="3627"/>
                  </a:cubicBezTo>
                  <a:cubicBezTo>
                    <a:pt x="5967" y="5642"/>
                    <a:pt x="2953" y="8866"/>
                    <a:pt x="1321" y="11767"/>
                  </a:cubicBezTo>
                  <a:cubicBezTo>
                    <a:pt x="-312" y="14669"/>
                    <a:pt x="-563" y="17248"/>
                    <a:pt x="1321" y="18940"/>
                  </a:cubicBezTo>
                  <a:cubicBezTo>
                    <a:pt x="3204" y="20633"/>
                    <a:pt x="7223" y="21439"/>
                    <a:pt x="10865" y="21519"/>
                  </a:cubicBezTo>
                  <a:cubicBezTo>
                    <a:pt x="14507" y="21600"/>
                    <a:pt x="17772" y="20955"/>
                    <a:pt x="21037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723963" y="2032363"/>
              <a:ext cx="177315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982" fill="norm" stroke="1" extrusionOk="0">
                  <a:moveTo>
                    <a:pt x="2229" y="10182"/>
                  </a:moveTo>
                  <a:cubicBezTo>
                    <a:pt x="959" y="6582"/>
                    <a:pt x="-312" y="2982"/>
                    <a:pt x="69" y="1182"/>
                  </a:cubicBezTo>
                  <a:cubicBezTo>
                    <a:pt x="450" y="-618"/>
                    <a:pt x="2483" y="-618"/>
                    <a:pt x="6295" y="2982"/>
                  </a:cubicBezTo>
                  <a:cubicBezTo>
                    <a:pt x="10107" y="6582"/>
                    <a:pt x="15697" y="13782"/>
                    <a:pt x="21288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5003624" y="1794139"/>
              <a:ext cx="215154" cy="42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03" fill="norm" stroke="1" extrusionOk="0">
                  <a:moveTo>
                    <a:pt x="21111" y="1751"/>
                  </a:moveTo>
                  <a:cubicBezTo>
                    <a:pt x="20696" y="1216"/>
                    <a:pt x="20280" y="682"/>
                    <a:pt x="19553" y="361"/>
                  </a:cubicBezTo>
                  <a:cubicBezTo>
                    <a:pt x="18826" y="40"/>
                    <a:pt x="17788" y="-67"/>
                    <a:pt x="16334" y="40"/>
                  </a:cubicBezTo>
                  <a:cubicBezTo>
                    <a:pt x="14880" y="147"/>
                    <a:pt x="13011" y="468"/>
                    <a:pt x="10207" y="2018"/>
                  </a:cubicBezTo>
                  <a:cubicBezTo>
                    <a:pt x="7403" y="3569"/>
                    <a:pt x="3665" y="6349"/>
                    <a:pt x="1692" y="9183"/>
                  </a:cubicBezTo>
                  <a:cubicBezTo>
                    <a:pt x="-281" y="12016"/>
                    <a:pt x="-489" y="14903"/>
                    <a:pt x="861" y="16988"/>
                  </a:cubicBezTo>
                  <a:cubicBezTo>
                    <a:pt x="2211" y="19074"/>
                    <a:pt x="5119" y="20357"/>
                    <a:pt x="7923" y="20945"/>
                  </a:cubicBezTo>
                  <a:cubicBezTo>
                    <a:pt x="10726" y="21533"/>
                    <a:pt x="13426" y="21426"/>
                    <a:pt x="16126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231477" y="2038350"/>
              <a:ext cx="203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513571" y="1875938"/>
              <a:ext cx="291107" cy="18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818" fill="norm" stroke="1" extrusionOk="0">
                  <a:moveTo>
                    <a:pt x="10450" y="8066"/>
                  </a:moveTo>
                  <a:cubicBezTo>
                    <a:pt x="9061" y="12015"/>
                    <a:pt x="7673" y="15963"/>
                    <a:pt x="6438" y="18286"/>
                  </a:cubicBezTo>
                  <a:cubicBezTo>
                    <a:pt x="5204" y="20608"/>
                    <a:pt x="4124" y="21305"/>
                    <a:pt x="2890" y="20492"/>
                  </a:cubicBezTo>
                  <a:cubicBezTo>
                    <a:pt x="1655" y="19679"/>
                    <a:pt x="267" y="17357"/>
                    <a:pt x="35" y="14802"/>
                  </a:cubicBezTo>
                  <a:cubicBezTo>
                    <a:pt x="-196" y="12247"/>
                    <a:pt x="730" y="9460"/>
                    <a:pt x="2504" y="8879"/>
                  </a:cubicBezTo>
                  <a:cubicBezTo>
                    <a:pt x="4278" y="8299"/>
                    <a:pt x="6901" y="9924"/>
                    <a:pt x="9370" y="11899"/>
                  </a:cubicBezTo>
                  <a:cubicBezTo>
                    <a:pt x="11838" y="13873"/>
                    <a:pt x="14153" y="16195"/>
                    <a:pt x="15695" y="17240"/>
                  </a:cubicBezTo>
                  <a:cubicBezTo>
                    <a:pt x="17238" y="18286"/>
                    <a:pt x="18010" y="18053"/>
                    <a:pt x="18935" y="15731"/>
                  </a:cubicBezTo>
                  <a:cubicBezTo>
                    <a:pt x="19861" y="13408"/>
                    <a:pt x="20941" y="8995"/>
                    <a:pt x="21173" y="5744"/>
                  </a:cubicBezTo>
                  <a:cubicBezTo>
                    <a:pt x="21404" y="2492"/>
                    <a:pt x="20787" y="402"/>
                    <a:pt x="19090" y="53"/>
                  </a:cubicBezTo>
                  <a:cubicBezTo>
                    <a:pt x="17393" y="-295"/>
                    <a:pt x="14615" y="1099"/>
                    <a:pt x="12610" y="3189"/>
                  </a:cubicBezTo>
                  <a:cubicBezTo>
                    <a:pt x="10604" y="5279"/>
                    <a:pt x="9370" y="8066"/>
                    <a:pt x="8135" y="10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834727" y="2089150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6215170" y="1866900"/>
              <a:ext cx="22915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9671" y="0"/>
                  </a:moveTo>
                  <a:cubicBezTo>
                    <a:pt x="18680" y="3780"/>
                    <a:pt x="17689" y="7560"/>
                    <a:pt x="16004" y="10710"/>
                  </a:cubicBezTo>
                  <a:cubicBezTo>
                    <a:pt x="14320" y="13860"/>
                    <a:pt x="11942" y="16380"/>
                    <a:pt x="10060" y="18000"/>
                  </a:cubicBezTo>
                  <a:cubicBezTo>
                    <a:pt x="8177" y="19620"/>
                    <a:pt x="6790" y="20340"/>
                    <a:pt x="5601" y="20700"/>
                  </a:cubicBezTo>
                  <a:cubicBezTo>
                    <a:pt x="4412" y="21060"/>
                    <a:pt x="3421" y="21060"/>
                    <a:pt x="2628" y="20610"/>
                  </a:cubicBezTo>
                  <a:cubicBezTo>
                    <a:pt x="1836" y="20160"/>
                    <a:pt x="1241" y="19260"/>
                    <a:pt x="746" y="17550"/>
                  </a:cubicBezTo>
                  <a:cubicBezTo>
                    <a:pt x="250" y="15840"/>
                    <a:pt x="-146" y="13320"/>
                    <a:pt x="52" y="11520"/>
                  </a:cubicBezTo>
                  <a:cubicBezTo>
                    <a:pt x="250" y="9720"/>
                    <a:pt x="1043" y="8640"/>
                    <a:pt x="2034" y="8100"/>
                  </a:cubicBezTo>
                  <a:cubicBezTo>
                    <a:pt x="3025" y="7560"/>
                    <a:pt x="4214" y="7560"/>
                    <a:pt x="6294" y="8820"/>
                  </a:cubicBezTo>
                  <a:cubicBezTo>
                    <a:pt x="8375" y="10080"/>
                    <a:pt x="11348" y="12600"/>
                    <a:pt x="13527" y="14580"/>
                  </a:cubicBezTo>
                  <a:cubicBezTo>
                    <a:pt x="15707" y="16560"/>
                    <a:pt x="17094" y="18000"/>
                    <a:pt x="18184" y="19080"/>
                  </a:cubicBezTo>
                  <a:cubicBezTo>
                    <a:pt x="19274" y="20160"/>
                    <a:pt x="20067" y="20880"/>
                    <a:pt x="20562" y="21240"/>
                  </a:cubicBezTo>
                  <a:cubicBezTo>
                    <a:pt x="21058" y="21600"/>
                    <a:pt x="21256" y="21600"/>
                    <a:pt x="214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6552277" y="1803400"/>
              <a:ext cx="96788" cy="41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431" fill="norm" stroke="1" extrusionOk="0">
                  <a:moveTo>
                    <a:pt x="6750" y="0"/>
                  </a:moveTo>
                  <a:cubicBezTo>
                    <a:pt x="12150" y="3256"/>
                    <a:pt x="17550" y="6513"/>
                    <a:pt x="19575" y="9715"/>
                  </a:cubicBezTo>
                  <a:cubicBezTo>
                    <a:pt x="21600" y="12917"/>
                    <a:pt x="20250" y="16064"/>
                    <a:pt x="18225" y="17964"/>
                  </a:cubicBezTo>
                  <a:cubicBezTo>
                    <a:pt x="16200" y="19863"/>
                    <a:pt x="13500" y="20515"/>
                    <a:pt x="11025" y="20949"/>
                  </a:cubicBezTo>
                  <a:cubicBezTo>
                    <a:pt x="8550" y="21383"/>
                    <a:pt x="6300" y="21600"/>
                    <a:pt x="4500" y="21274"/>
                  </a:cubicBezTo>
                  <a:cubicBezTo>
                    <a:pt x="2700" y="20949"/>
                    <a:pt x="1350" y="20080"/>
                    <a:pt x="0" y="19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6691977" y="1746250"/>
              <a:ext cx="127903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600" fill="norm" stroke="1" extrusionOk="0">
                  <a:moveTo>
                    <a:pt x="5143" y="0"/>
                  </a:moveTo>
                  <a:cubicBezTo>
                    <a:pt x="9943" y="1840"/>
                    <a:pt x="14743" y="3680"/>
                    <a:pt x="17657" y="5840"/>
                  </a:cubicBezTo>
                  <a:cubicBezTo>
                    <a:pt x="20571" y="8000"/>
                    <a:pt x="21600" y="10480"/>
                    <a:pt x="19886" y="12880"/>
                  </a:cubicBezTo>
                  <a:cubicBezTo>
                    <a:pt x="18171" y="15280"/>
                    <a:pt x="13714" y="17600"/>
                    <a:pt x="9943" y="19040"/>
                  </a:cubicBezTo>
                  <a:cubicBezTo>
                    <a:pt x="6171" y="20480"/>
                    <a:pt x="3086" y="210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7225377" y="2008930"/>
              <a:ext cx="2095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7282527" y="214630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7727556" y="1773741"/>
              <a:ext cx="136169" cy="45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77" fill="norm" stroke="1" extrusionOk="0">
                  <a:moveTo>
                    <a:pt x="2863" y="6708"/>
                  </a:moveTo>
                  <a:cubicBezTo>
                    <a:pt x="2863" y="10456"/>
                    <a:pt x="2863" y="14204"/>
                    <a:pt x="2700" y="16473"/>
                  </a:cubicBezTo>
                  <a:cubicBezTo>
                    <a:pt x="2536" y="18741"/>
                    <a:pt x="2209" y="19530"/>
                    <a:pt x="1718" y="20221"/>
                  </a:cubicBezTo>
                  <a:cubicBezTo>
                    <a:pt x="1227" y="20911"/>
                    <a:pt x="573" y="21503"/>
                    <a:pt x="245" y="21355"/>
                  </a:cubicBezTo>
                  <a:cubicBezTo>
                    <a:pt x="-82" y="21207"/>
                    <a:pt x="-82" y="20319"/>
                    <a:pt x="245" y="18100"/>
                  </a:cubicBezTo>
                  <a:cubicBezTo>
                    <a:pt x="573" y="15881"/>
                    <a:pt x="1227" y="12330"/>
                    <a:pt x="2373" y="9421"/>
                  </a:cubicBezTo>
                  <a:cubicBezTo>
                    <a:pt x="3518" y="6511"/>
                    <a:pt x="5154" y="4243"/>
                    <a:pt x="6627" y="2763"/>
                  </a:cubicBezTo>
                  <a:cubicBezTo>
                    <a:pt x="8100" y="1284"/>
                    <a:pt x="9409" y="593"/>
                    <a:pt x="10882" y="248"/>
                  </a:cubicBezTo>
                  <a:cubicBezTo>
                    <a:pt x="12354" y="-97"/>
                    <a:pt x="13991" y="-97"/>
                    <a:pt x="15954" y="347"/>
                  </a:cubicBezTo>
                  <a:cubicBezTo>
                    <a:pt x="17918" y="791"/>
                    <a:pt x="20209" y="1678"/>
                    <a:pt x="20863" y="2813"/>
                  </a:cubicBezTo>
                  <a:cubicBezTo>
                    <a:pt x="21518" y="3947"/>
                    <a:pt x="20536" y="5328"/>
                    <a:pt x="17100" y="6462"/>
                  </a:cubicBezTo>
                  <a:cubicBezTo>
                    <a:pt x="13663" y="7596"/>
                    <a:pt x="7773" y="8484"/>
                    <a:pt x="1882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7803177" y="1962150"/>
              <a:ext cx="146101" cy="21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69" fill="norm" stroke="1" extrusionOk="0">
                  <a:moveTo>
                    <a:pt x="933" y="7624"/>
                  </a:moveTo>
                  <a:cubicBezTo>
                    <a:pt x="316" y="6565"/>
                    <a:pt x="-301" y="5506"/>
                    <a:pt x="162" y="5082"/>
                  </a:cubicBezTo>
                  <a:cubicBezTo>
                    <a:pt x="625" y="4659"/>
                    <a:pt x="2168" y="4871"/>
                    <a:pt x="4328" y="6353"/>
                  </a:cubicBezTo>
                  <a:cubicBezTo>
                    <a:pt x="6488" y="7835"/>
                    <a:pt x="9265" y="10588"/>
                    <a:pt x="10653" y="13129"/>
                  </a:cubicBezTo>
                  <a:cubicBezTo>
                    <a:pt x="12042" y="15671"/>
                    <a:pt x="12042" y="18000"/>
                    <a:pt x="11116" y="19482"/>
                  </a:cubicBezTo>
                  <a:cubicBezTo>
                    <a:pt x="10190" y="20965"/>
                    <a:pt x="8339" y="21600"/>
                    <a:pt x="7413" y="20859"/>
                  </a:cubicBezTo>
                  <a:cubicBezTo>
                    <a:pt x="6488" y="20118"/>
                    <a:pt x="6488" y="18000"/>
                    <a:pt x="8339" y="14612"/>
                  </a:cubicBezTo>
                  <a:cubicBezTo>
                    <a:pt x="10190" y="11224"/>
                    <a:pt x="13893" y="6565"/>
                    <a:pt x="16362" y="3918"/>
                  </a:cubicBezTo>
                  <a:cubicBezTo>
                    <a:pt x="18830" y="1271"/>
                    <a:pt x="20065" y="635"/>
                    <a:pt x="212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056955" y="1870438"/>
              <a:ext cx="146323" cy="35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15" fill="norm" stroke="1" extrusionOk="0">
                  <a:moveTo>
                    <a:pt x="21331" y="931"/>
                  </a:moveTo>
                  <a:cubicBezTo>
                    <a:pt x="20097" y="550"/>
                    <a:pt x="18862" y="169"/>
                    <a:pt x="17320" y="42"/>
                  </a:cubicBezTo>
                  <a:cubicBezTo>
                    <a:pt x="15777" y="-85"/>
                    <a:pt x="13925" y="42"/>
                    <a:pt x="11765" y="931"/>
                  </a:cubicBezTo>
                  <a:cubicBezTo>
                    <a:pt x="9605" y="1821"/>
                    <a:pt x="7137" y="3473"/>
                    <a:pt x="4822" y="6268"/>
                  </a:cubicBezTo>
                  <a:cubicBezTo>
                    <a:pt x="2508" y="9063"/>
                    <a:pt x="348" y="13002"/>
                    <a:pt x="40" y="15670"/>
                  </a:cubicBezTo>
                  <a:cubicBezTo>
                    <a:pt x="-269" y="18339"/>
                    <a:pt x="1274" y="19736"/>
                    <a:pt x="2971" y="20499"/>
                  </a:cubicBezTo>
                  <a:cubicBezTo>
                    <a:pt x="4668" y="21261"/>
                    <a:pt x="6520" y="21388"/>
                    <a:pt x="8371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8260427" y="1905000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640"/>
                    <a:pt x="9792" y="9280"/>
                    <a:pt x="13392" y="12880"/>
                  </a:cubicBezTo>
                  <a:cubicBezTo>
                    <a:pt x="16992" y="16480"/>
                    <a:pt x="19296" y="190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281594" y="1892300"/>
              <a:ext cx="194734" cy="32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0"/>
                  </a:moveTo>
                  <a:cubicBezTo>
                    <a:pt x="18078" y="2787"/>
                    <a:pt x="14557" y="5574"/>
                    <a:pt x="11270" y="8710"/>
                  </a:cubicBezTo>
                  <a:cubicBezTo>
                    <a:pt x="7983" y="11845"/>
                    <a:pt x="4930" y="15329"/>
                    <a:pt x="2935" y="17628"/>
                  </a:cubicBezTo>
                  <a:cubicBezTo>
                    <a:pt x="939" y="19928"/>
                    <a:pt x="0" y="21043"/>
                    <a:pt x="0" y="21321"/>
                  </a:cubicBezTo>
                  <a:cubicBezTo>
                    <a:pt x="0" y="21600"/>
                    <a:pt x="939" y="21043"/>
                    <a:pt x="1878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8649523" y="1943100"/>
              <a:ext cx="18240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1395" y="0"/>
                  </a:moveTo>
                  <a:cubicBezTo>
                    <a:pt x="15188" y="3840"/>
                    <a:pt x="8981" y="7680"/>
                    <a:pt x="5257" y="10200"/>
                  </a:cubicBezTo>
                  <a:cubicBezTo>
                    <a:pt x="1533" y="12720"/>
                    <a:pt x="292" y="13920"/>
                    <a:pt x="43" y="15000"/>
                  </a:cubicBezTo>
                  <a:cubicBezTo>
                    <a:pt x="-205" y="16080"/>
                    <a:pt x="540" y="17040"/>
                    <a:pt x="4140" y="18120"/>
                  </a:cubicBezTo>
                  <a:cubicBezTo>
                    <a:pt x="7740" y="19200"/>
                    <a:pt x="14195" y="20400"/>
                    <a:pt x="206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8663184" y="2139950"/>
              <a:ext cx="206844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601" fill="norm" stroke="1" extrusionOk="0">
                  <a:moveTo>
                    <a:pt x="4303" y="0"/>
                  </a:moveTo>
                  <a:cubicBezTo>
                    <a:pt x="2339" y="5400"/>
                    <a:pt x="376" y="10800"/>
                    <a:pt x="48" y="14850"/>
                  </a:cubicBezTo>
                  <a:cubicBezTo>
                    <a:pt x="-279" y="18900"/>
                    <a:pt x="1030" y="21600"/>
                    <a:pt x="4848" y="20250"/>
                  </a:cubicBezTo>
                  <a:cubicBezTo>
                    <a:pt x="8666" y="18900"/>
                    <a:pt x="14994" y="13500"/>
                    <a:pt x="21321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029202" y="1917700"/>
              <a:ext cx="26627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21566" y="0"/>
                  </a:moveTo>
                  <a:cubicBezTo>
                    <a:pt x="19852" y="2634"/>
                    <a:pt x="18137" y="5268"/>
                    <a:pt x="16166" y="8078"/>
                  </a:cubicBezTo>
                  <a:cubicBezTo>
                    <a:pt x="14195" y="10888"/>
                    <a:pt x="11966" y="13873"/>
                    <a:pt x="9909" y="15893"/>
                  </a:cubicBezTo>
                  <a:cubicBezTo>
                    <a:pt x="7852" y="17912"/>
                    <a:pt x="5966" y="18966"/>
                    <a:pt x="4595" y="19493"/>
                  </a:cubicBezTo>
                  <a:cubicBezTo>
                    <a:pt x="3223" y="20020"/>
                    <a:pt x="2366" y="20020"/>
                    <a:pt x="1680" y="19668"/>
                  </a:cubicBezTo>
                  <a:cubicBezTo>
                    <a:pt x="995" y="19317"/>
                    <a:pt x="480" y="18615"/>
                    <a:pt x="223" y="17737"/>
                  </a:cubicBezTo>
                  <a:cubicBezTo>
                    <a:pt x="-34" y="16859"/>
                    <a:pt x="-34" y="15805"/>
                    <a:pt x="52" y="14839"/>
                  </a:cubicBezTo>
                  <a:cubicBezTo>
                    <a:pt x="137" y="13873"/>
                    <a:pt x="309" y="12995"/>
                    <a:pt x="1080" y="12380"/>
                  </a:cubicBezTo>
                  <a:cubicBezTo>
                    <a:pt x="1852" y="11766"/>
                    <a:pt x="3223" y="11415"/>
                    <a:pt x="5709" y="12732"/>
                  </a:cubicBezTo>
                  <a:cubicBezTo>
                    <a:pt x="8195" y="14049"/>
                    <a:pt x="11795" y="17034"/>
                    <a:pt x="14023" y="18790"/>
                  </a:cubicBezTo>
                  <a:cubicBezTo>
                    <a:pt x="16252" y="20546"/>
                    <a:pt x="17109" y="21073"/>
                    <a:pt x="179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9358977" y="1866900"/>
              <a:ext cx="10280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3812" y="0"/>
                  </a:moveTo>
                  <a:cubicBezTo>
                    <a:pt x="5929" y="104"/>
                    <a:pt x="8047" y="209"/>
                    <a:pt x="10588" y="1043"/>
                  </a:cubicBezTo>
                  <a:cubicBezTo>
                    <a:pt x="13129" y="1878"/>
                    <a:pt x="16094" y="3443"/>
                    <a:pt x="18212" y="5896"/>
                  </a:cubicBezTo>
                  <a:cubicBezTo>
                    <a:pt x="20329" y="8348"/>
                    <a:pt x="21600" y="11687"/>
                    <a:pt x="19482" y="14400"/>
                  </a:cubicBezTo>
                  <a:cubicBezTo>
                    <a:pt x="17365" y="17113"/>
                    <a:pt x="11859" y="19200"/>
                    <a:pt x="8047" y="20296"/>
                  </a:cubicBezTo>
                  <a:cubicBezTo>
                    <a:pt x="4235" y="21391"/>
                    <a:pt x="2118" y="214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9784155" y="2026592"/>
              <a:ext cx="260623" cy="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42" fill="norm" stroke="1" extrusionOk="0">
                  <a:moveTo>
                    <a:pt x="1590" y="21142"/>
                  </a:moveTo>
                  <a:cubicBezTo>
                    <a:pt x="719" y="19085"/>
                    <a:pt x="-152" y="17028"/>
                    <a:pt x="22" y="14456"/>
                  </a:cubicBezTo>
                  <a:cubicBezTo>
                    <a:pt x="196" y="11885"/>
                    <a:pt x="1416" y="8799"/>
                    <a:pt x="4203" y="5713"/>
                  </a:cubicBezTo>
                  <a:cubicBezTo>
                    <a:pt x="6990" y="2628"/>
                    <a:pt x="11345" y="-458"/>
                    <a:pt x="14480" y="56"/>
                  </a:cubicBezTo>
                  <a:cubicBezTo>
                    <a:pt x="17616" y="571"/>
                    <a:pt x="19532" y="4685"/>
                    <a:pt x="21448" y="8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9828877" y="2127250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0384237" y="1803400"/>
              <a:ext cx="41541" cy="4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0"/>
                  </a:moveTo>
                  <a:cubicBezTo>
                    <a:pt x="19035" y="3285"/>
                    <a:pt x="16875" y="6570"/>
                    <a:pt x="13635" y="10004"/>
                  </a:cubicBezTo>
                  <a:cubicBezTo>
                    <a:pt x="10395" y="13438"/>
                    <a:pt x="6075" y="17021"/>
                    <a:pt x="3375" y="19062"/>
                  </a:cubicBezTo>
                  <a:cubicBezTo>
                    <a:pt x="675" y="21102"/>
                    <a:pt x="-405" y="21600"/>
                    <a:pt x="135" y="21600"/>
                  </a:cubicBezTo>
                  <a:cubicBezTo>
                    <a:pt x="675" y="21600"/>
                    <a:pt x="2835" y="21102"/>
                    <a:pt x="4995" y="20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0400377" y="1758950"/>
              <a:ext cx="355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457"/>
                    <a:pt x="7200" y="11314"/>
                    <a:pt x="10800" y="7714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0368627" y="2000250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200"/>
                    <a:pt x="9600" y="8800"/>
                    <a:pt x="13200" y="5200"/>
                  </a:cubicBezTo>
                  <a:cubicBezTo>
                    <a:pt x="16800" y="1600"/>
                    <a:pt x="192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0527377" y="2146300"/>
              <a:ext cx="139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225"/>
                    <a:pt x="3273" y="450"/>
                    <a:pt x="6218" y="3150"/>
                  </a:cubicBezTo>
                  <a:cubicBezTo>
                    <a:pt x="9164" y="5850"/>
                    <a:pt x="13418" y="11025"/>
                    <a:pt x="16036" y="14400"/>
                  </a:cubicBezTo>
                  <a:cubicBezTo>
                    <a:pt x="18655" y="17775"/>
                    <a:pt x="19636" y="19350"/>
                    <a:pt x="20291" y="20250"/>
                  </a:cubicBezTo>
                  <a:cubicBezTo>
                    <a:pt x="20945" y="21150"/>
                    <a:pt x="21273" y="213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0519572" y="2139950"/>
              <a:ext cx="153856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38" fill="norm" stroke="1" extrusionOk="0">
                  <a:moveTo>
                    <a:pt x="21217" y="0"/>
                  </a:moveTo>
                  <a:cubicBezTo>
                    <a:pt x="19758" y="191"/>
                    <a:pt x="18298" y="382"/>
                    <a:pt x="16109" y="2103"/>
                  </a:cubicBezTo>
                  <a:cubicBezTo>
                    <a:pt x="13920" y="3823"/>
                    <a:pt x="11001" y="7073"/>
                    <a:pt x="8228" y="10131"/>
                  </a:cubicBezTo>
                  <a:cubicBezTo>
                    <a:pt x="5455" y="13189"/>
                    <a:pt x="2828" y="16057"/>
                    <a:pt x="1368" y="17968"/>
                  </a:cubicBezTo>
                  <a:cubicBezTo>
                    <a:pt x="-91" y="19880"/>
                    <a:pt x="-383" y="20835"/>
                    <a:pt x="493" y="21218"/>
                  </a:cubicBezTo>
                  <a:cubicBezTo>
                    <a:pt x="1368" y="21600"/>
                    <a:pt x="3412" y="21409"/>
                    <a:pt x="5455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0898176" y="1846748"/>
              <a:ext cx="149902" cy="36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18" fill="norm" stroke="1" extrusionOk="0">
                  <a:moveTo>
                    <a:pt x="21246" y="4113"/>
                  </a:moveTo>
                  <a:cubicBezTo>
                    <a:pt x="21246" y="3500"/>
                    <a:pt x="21246" y="2886"/>
                    <a:pt x="21246" y="2150"/>
                  </a:cubicBezTo>
                  <a:cubicBezTo>
                    <a:pt x="21246" y="1413"/>
                    <a:pt x="21246" y="554"/>
                    <a:pt x="20346" y="186"/>
                  </a:cubicBezTo>
                  <a:cubicBezTo>
                    <a:pt x="19446" y="-182"/>
                    <a:pt x="17646" y="-59"/>
                    <a:pt x="14946" y="1045"/>
                  </a:cubicBezTo>
                  <a:cubicBezTo>
                    <a:pt x="12246" y="2150"/>
                    <a:pt x="8646" y="4236"/>
                    <a:pt x="5946" y="6875"/>
                  </a:cubicBezTo>
                  <a:cubicBezTo>
                    <a:pt x="3246" y="9513"/>
                    <a:pt x="1446" y="12704"/>
                    <a:pt x="546" y="14913"/>
                  </a:cubicBezTo>
                  <a:cubicBezTo>
                    <a:pt x="-354" y="17123"/>
                    <a:pt x="-354" y="18350"/>
                    <a:pt x="2196" y="19270"/>
                  </a:cubicBezTo>
                  <a:cubicBezTo>
                    <a:pt x="4746" y="20191"/>
                    <a:pt x="9846" y="20804"/>
                    <a:pt x="14946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1058190" y="1924049"/>
              <a:ext cx="21213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1434" y="0"/>
                  </a:moveTo>
                  <a:cubicBezTo>
                    <a:pt x="20579" y="4200"/>
                    <a:pt x="19723" y="8400"/>
                    <a:pt x="17691" y="11800"/>
                  </a:cubicBezTo>
                  <a:cubicBezTo>
                    <a:pt x="15660" y="15200"/>
                    <a:pt x="12452" y="17800"/>
                    <a:pt x="9672" y="19000"/>
                  </a:cubicBezTo>
                  <a:cubicBezTo>
                    <a:pt x="6891" y="20200"/>
                    <a:pt x="4539" y="20000"/>
                    <a:pt x="3042" y="19500"/>
                  </a:cubicBezTo>
                  <a:cubicBezTo>
                    <a:pt x="1545" y="19000"/>
                    <a:pt x="903" y="18200"/>
                    <a:pt x="476" y="17000"/>
                  </a:cubicBezTo>
                  <a:cubicBezTo>
                    <a:pt x="48" y="15800"/>
                    <a:pt x="-166" y="14200"/>
                    <a:pt x="155" y="12900"/>
                  </a:cubicBezTo>
                  <a:cubicBezTo>
                    <a:pt x="476" y="11600"/>
                    <a:pt x="1331" y="10600"/>
                    <a:pt x="2400" y="10100"/>
                  </a:cubicBezTo>
                  <a:cubicBezTo>
                    <a:pt x="3470" y="9600"/>
                    <a:pt x="4753" y="9600"/>
                    <a:pt x="7105" y="10700"/>
                  </a:cubicBezTo>
                  <a:cubicBezTo>
                    <a:pt x="9458" y="11800"/>
                    <a:pt x="12880" y="14000"/>
                    <a:pt x="15446" y="16000"/>
                  </a:cubicBezTo>
                  <a:cubicBezTo>
                    <a:pt x="18012" y="18000"/>
                    <a:pt x="19723" y="19800"/>
                    <a:pt x="214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1333827" y="1835150"/>
              <a:ext cx="15562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1084" y="0"/>
                  </a:moveTo>
                  <a:cubicBezTo>
                    <a:pt x="14779" y="3086"/>
                    <a:pt x="18474" y="6171"/>
                    <a:pt x="20037" y="8743"/>
                  </a:cubicBezTo>
                  <a:cubicBezTo>
                    <a:pt x="21600" y="11314"/>
                    <a:pt x="21032" y="13371"/>
                    <a:pt x="18332" y="15429"/>
                  </a:cubicBezTo>
                  <a:cubicBezTo>
                    <a:pt x="15632" y="17486"/>
                    <a:pt x="10800" y="19543"/>
                    <a:pt x="7389" y="20571"/>
                  </a:cubicBezTo>
                  <a:cubicBezTo>
                    <a:pt x="3979" y="21600"/>
                    <a:pt x="1989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589627" y="2863850"/>
              <a:ext cx="1270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63"/>
                    <a:pt x="7200" y="4926"/>
                    <a:pt x="3600" y="7626"/>
                  </a:cubicBezTo>
                  <a:cubicBezTo>
                    <a:pt x="0" y="10326"/>
                    <a:pt x="0" y="13263"/>
                    <a:pt x="0" y="15632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70577" y="2844800"/>
              <a:ext cx="311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600"/>
                    <a:pt x="6171" y="9600"/>
                    <a:pt x="9771" y="6000"/>
                  </a:cubicBezTo>
                  <a:cubicBezTo>
                    <a:pt x="13371" y="2400"/>
                    <a:pt x="17486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615027" y="3048000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457"/>
                    <a:pt x="8640" y="11314"/>
                    <a:pt x="12240" y="7714"/>
                  </a:cubicBezTo>
                  <a:cubicBezTo>
                    <a:pt x="15840" y="4114"/>
                    <a:pt x="1872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964331" y="2870063"/>
              <a:ext cx="152347" cy="45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06" fill="norm" stroke="1" extrusionOk="0">
                  <a:moveTo>
                    <a:pt x="21009" y="2418"/>
                  </a:moveTo>
                  <a:cubicBezTo>
                    <a:pt x="21009" y="1614"/>
                    <a:pt x="21009" y="811"/>
                    <a:pt x="20133" y="359"/>
                  </a:cubicBezTo>
                  <a:cubicBezTo>
                    <a:pt x="19258" y="-94"/>
                    <a:pt x="17506" y="-194"/>
                    <a:pt x="15171" y="509"/>
                  </a:cubicBezTo>
                  <a:cubicBezTo>
                    <a:pt x="12836" y="1213"/>
                    <a:pt x="9917" y="2719"/>
                    <a:pt x="6998" y="5030"/>
                  </a:cubicBezTo>
                  <a:cubicBezTo>
                    <a:pt x="4079" y="7341"/>
                    <a:pt x="1160" y="10455"/>
                    <a:pt x="285" y="13118"/>
                  </a:cubicBezTo>
                  <a:cubicBezTo>
                    <a:pt x="-591" y="15780"/>
                    <a:pt x="577" y="17990"/>
                    <a:pt x="3495" y="19296"/>
                  </a:cubicBezTo>
                  <a:cubicBezTo>
                    <a:pt x="6414" y="20602"/>
                    <a:pt x="11085" y="21004"/>
                    <a:pt x="15755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219995" y="2984995"/>
              <a:ext cx="293376" cy="19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62" fill="norm" stroke="1" extrusionOk="0">
                  <a:moveTo>
                    <a:pt x="11365" y="8047"/>
                  </a:moveTo>
                  <a:cubicBezTo>
                    <a:pt x="10599" y="8272"/>
                    <a:pt x="9833" y="8497"/>
                    <a:pt x="8838" y="10297"/>
                  </a:cubicBezTo>
                  <a:cubicBezTo>
                    <a:pt x="7842" y="12097"/>
                    <a:pt x="6616" y="15472"/>
                    <a:pt x="5238" y="17610"/>
                  </a:cubicBezTo>
                  <a:cubicBezTo>
                    <a:pt x="3859" y="19747"/>
                    <a:pt x="2327" y="20647"/>
                    <a:pt x="1331" y="20647"/>
                  </a:cubicBezTo>
                  <a:cubicBezTo>
                    <a:pt x="336" y="20647"/>
                    <a:pt x="-124" y="19747"/>
                    <a:pt x="29" y="17159"/>
                  </a:cubicBezTo>
                  <a:cubicBezTo>
                    <a:pt x="182" y="14572"/>
                    <a:pt x="948" y="10297"/>
                    <a:pt x="1867" y="7934"/>
                  </a:cubicBezTo>
                  <a:cubicBezTo>
                    <a:pt x="2787" y="5572"/>
                    <a:pt x="3859" y="5122"/>
                    <a:pt x="6157" y="7372"/>
                  </a:cubicBezTo>
                  <a:cubicBezTo>
                    <a:pt x="8455" y="9622"/>
                    <a:pt x="11978" y="14572"/>
                    <a:pt x="14199" y="17384"/>
                  </a:cubicBezTo>
                  <a:cubicBezTo>
                    <a:pt x="16421" y="20197"/>
                    <a:pt x="17340" y="20872"/>
                    <a:pt x="18182" y="21097"/>
                  </a:cubicBezTo>
                  <a:cubicBezTo>
                    <a:pt x="19025" y="21322"/>
                    <a:pt x="19791" y="21097"/>
                    <a:pt x="20404" y="18172"/>
                  </a:cubicBezTo>
                  <a:cubicBezTo>
                    <a:pt x="21016" y="15247"/>
                    <a:pt x="21476" y="9622"/>
                    <a:pt x="21093" y="5909"/>
                  </a:cubicBezTo>
                  <a:cubicBezTo>
                    <a:pt x="20710" y="2197"/>
                    <a:pt x="19485" y="397"/>
                    <a:pt x="17570" y="59"/>
                  </a:cubicBezTo>
                  <a:cubicBezTo>
                    <a:pt x="15655" y="-278"/>
                    <a:pt x="13050" y="847"/>
                    <a:pt x="11519" y="2534"/>
                  </a:cubicBezTo>
                  <a:cubicBezTo>
                    <a:pt x="9987" y="4222"/>
                    <a:pt x="9527" y="6472"/>
                    <a:pt x="9757" y="8497"/>
                  </a:cubicBezTo>
                  <a:cubicBezTo>
                    <a:pt x="9987" y="10522"/>
                    <a:pt x="10906" y="12322"/>
                    <a:pt x="11825" y="14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523077" y="3187700"/>
              <a:ext cx="952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400"/>
                    <a:pt x="12960" y="10800"/>
                    <a:pt x="9360" y="14400"/>
                  </a:cubicBezTo>
                  <a:cubicBezTo>
                    <a:pt x="5760" y="18000"/>
                    <a:pt x="288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872968" y="2899666"/>
              <a:ext cx="222118" cy="58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59" fill="norm" stroke="1" extrusionOk="0">
                  <a:moveTo>
                    <a:pt x="2361" y="8537"/>
                  </a:moveTo>
                  <a:cubicBezTo>
                    <a:pt x="2765" y="11276"/>
                    <a:pt x="3169" y="14015"/>
                    <a:pt x="3270" y="16050"/>
                  </a:cubicBezTo>
                  <a:cubicBezTo>
                    <a:pt x="3371" y="18085"/>
                    <a:pt x="3169" y="19415"/>
                    <a:pt x="2765" y="20276"/>
                  </a:cubicBezTo>
                  <a:cubicBezTo>
                    <a:pt x="2361" y="21137"/>
                    <a:pt x="1756" y="21528"/>
                    <a:pt x="1251" y="21450"/>
                  </a:cubicBezTo>
                  <a:cubicBezTo>
                    <a:pt x="746" y="21371"/>
                    <a:pt x="343" y="20824"/>
                    <a:pt x="141" y="19180"/>
                  </a:cubicBezTo>
                  <a:cubicBezTo>
                    <a:pt x="-61" y="17537"/>
                    <a:pt x="-61" y="14798"/>
                    <a:pt x="242" y="12215"/>
                  </a:cubicBezTo>
                  <a:cubicBezTo>
                    <a:pt x="545" y="9632"/>
                    <a:pt x="1150" y="7206"/>
                    <a:pt x="2059" y="5328"/>
                  </a:cubicBezTo>
                  <a:cubicBezTo>
                    <a:pt x="2967" y="3450"/>
                    <a:pt x="4178" y="2119"/>
                    <a:pt x="5692" y="1298"/>
                  </a:cubicBezTo>
                  <a:cubicBezTo>
                    <a:pt x="7206" y="476"/>
                    <a:pt x="9023" y="163"/>
                    <a:pt x="10537" y="45"/>
                  </a:cubicBezTo>
                  <a:cubicBezTo>
                    <a:pt x="12051" y="-72"/>
                    <a:pt x="13262" y="6"/>
                    <a:pt x="14373" y="671"/>
                  </a:cubicBezTo>
                  <a:cubicBezTo>
                    <a:pt x="15483" y="1337"/>
                    <a:pt x="16492" y="2589"/>
                    <a:pt x="16290" y="3685"/>
                  </a:cubicBezTo>
                  <a:cubicBezTo>
                    <a:pt x="16089" y="4780"/>
                    <a:pt x="14675" y="5719"/>
                    <a:pt x="13363" y="6306"/>
                  </a:cubicBezTo>
                  <a:cubicBezTo>
                    <a:pt x="12051" y="6893"/>
                    <a:pt x="10840" y="7128"/>
                    <a:pt x="10739" y="7167"/>
                  </a:cubicBezTo>
                  <a:cubicBezTo>
                    <a:pt x="10638" y="7206"/>
                    <a:pt x="11647" y="7050"/>
                    <a:pt x="13363" y="7206"/>
                  </a:cubicBezTo>
                  <a:cubicBezTo>
                    <a:pt x="15079" y="7363"/>
                    <a:pt x="17502" y="7832"/>
                    <a:pt x="19117" y="8654"/>
                  </a:cubicBezTo>
                  <a:cubicBezTo>
                    <a:pt x="20732" y="9476"/>
                    <a:pt x="21539" y="10650"/>
                    <a:pt x="21034" y="11511"/>
                  </a:cubicBezTo>
                  <a:cubicBezTo>
                    <a:pt x="20530" y="12371"/>
                    <a:pt x="18713" y="12919"/>
                    <a:pt x="16492" y="12958"/>
                  </a:cubicBezTo>
                  <a:cubicBezTo>
                    <a:pt x="14272" y="12998"/>
                    <a:pt x="11647" y="12528"/>
                    <a:pt x="10133" y="12058"/>
                  </a:cubicBezTo>
                  <a:cubicBezTo>
                    <a:pt x="8619" y="11589"/>
                    <a:pt x="8216" y="11119"/>
                    <a:pt x="7812" y="10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132677" y="2838450"/>
              <a:ext cx="122549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600" fill="norm" stroke="1" extrusionOk="0">
                  <a:moveTo>
                    <a:pt x="6374" y="0"/>
                  </a:moveTo>
                  <a:cubicBezTo>
                    <a:pt x="10977" y="2688"/>
                    <a:pt x="15580" y="5376"/>
                    <a:pt x="18236" y="8112"/>
                  </a:cubicBezTo>
                  <a:cubicBezTo>
                    <a:pt x="20892" y="10848"/>
                    <a:pt x="21600" y="13632"/>
                    <a:pt x="18236" y="15888"/>
                  </a:cubicBezTo>
                  <a:cubicBezTo>
                    <a:pt x="14872" y="18144"/>
                    <a:pt x="7436" y="198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488277" y="3087042"/>
              <a:ext cx="1841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979" y="10932"/>
                    <a:pt x="5959" y="1332"/>
                    <a:pt x="9559" y="132"/>
                  </a:cubicBezTo>
                  <a:cubicBezTo>
                    <a:pt x="13159" y="-1068"/>
                    <a:pt x="17379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481927" y="323850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161377" y="2921000"/>
              <a:ext cx="635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647"/>
                    <a:pt x="18720" y="5294"/>
                    <a:pt x="15480" y="8259"/>
                  </a:cubicBezTo>
                  <a:cubicBezTo>
                    <a:pt x="12240" y="11224"/>
                    <a:pt x="7200" y="14506"/>
                    <a:pt x="4320" y="16782"/>
                  </a:cubicBezTo>
                  <a:cubicBezTo>
                    <a:pt x="1440" y="19059"/>
                    <a:pt x="720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199477" y="2876550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6000"/>
                    <a:pt x="6480" y="10400"/>
                    <a:pt x="10080" y="6800"/>
                  </a:cubicBezTo>
                  <a:cubicBezTo>
                    <a:pt x="13680" y="3200"/>
                    <a:pt x="1764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224877" y="3060700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364577" y="3240201"/>
              <a:ext cx="101601" cy="14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626"/>
                  </a:moveTo>
                  <a:cubicBezTo>
                    <a:pt x="1800" y="687"/>
                    <a:pt x="3600" y="-252"/>
                    <a:pt x="5175" y="61"/>
                  </a:cubicBezTo>
                  <a:cubicBezTo>
                    <a:pt x="6750" y="374"/>
                    <a:pt x="8100" y="1939"/>
                    <a:pt x="10800" y="5696"/>
                  </a:cubicBezTo>
                  <a:cubicBezTo>
                    <a:pt x="13500" y="9452"/>
                    <a:pt x="17550" y="15400"/>
                    <a:pt x="21600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440777" y="3263900"/>
              <a:ext cx="1206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917"/>
                    <a:pt x="10232" y="9834"/>
                    <a:pt x="6632" y="13259"/>
                  </a:cubicBezTo>
                  <a:cubicBezTo>
                    <a:pt x="3032" y="16683"/>
                    <a:pt x="1516" y="18615"/>
                    <a:pt x="758" y="19756"/>
                  </a:cubicBezTo>
                  <a:cubicBezTo>
                    <a:pt x="0" y="20898"/>
                    <a:pt x="0" y="212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777853" y="2955835"/>
              <a:ext cx="126475" cy="38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546" fill="norm" stroke="1" extrusionOk="0">
                  <a:moveTo>
                    <a:pt x="20817" y="895"/>
                  </a:moveTo>
                  <a:cubicBezTo>
                    <a:pt x="19075" y="421"/>
                    <a:pt x="17333" y="-54"/>
                    <a:pt x="15417" y="5"/>
                  </a:cubicBezTo>
                  <a:cubicBezTo>
                    <a:pt x="13501" y="65"/>
                    <a:pt x="11411" y="658"/>
                    <a:pt x="8449" y="2854"/>
                  </a:cubicBezTo>
                  <a:cubicBezTo>
                    <a:pt x="5488" y="5049"/>
                    <a:pt x="1656" y="8847"/>
                    <a:pt x="436" y="11992"/>
                  </a:cubicBezTo>
                  <a:cubicBezTo>
                    <a:pt x="-783" y="15137"/>
                    <a:pt x="611" y="17630"/>
                    <a:pt x="3920" y="19113"/>
                  </a:cubicBezTo>
                  <a:cubicBezTo>
                    <a:pt x="7230" y="20597"/>
                    <a:pt x="12456" y="21071"/>
                    <a:pt x="17682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3987382" y="2981589"/>
              <a:ext cx="153630" cy="47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41" fill="norm" stroke="1" extrusionOk="0">
                  <a:moveTo>
                    <a:pt x="5184" y="6697"/>
                  </a:moveTo>
                  <a:cubicBezTo>
                    <a:pt x="3725" y="8695"/>
                    <a:pt x="2265" y="10693"/>
                    <a:pt x="1535" y="12977"/>
                  </a:cubicBezTo>
                  <a:cubicBezTo>
                    <a:pt x="806" y="15261"/>
                    <a:pt x="806" y="17830"/>
                    <a:pt x="806" y="19400"/>
                  </a:cubicBezTo>
                  <a:cubicBezTo>
                    <a:pt x="806" y="20970"/>
                    <a:pt x="806" y="21541"/>
                    <a:pt x="660" y="21541"/>
                  </a:cubicBezTo>
                  <a:cubicBezTo>
                    <a:pt x="514" y="21541"/>
                    <a:pt x="222" y="20970"/>
                    <a:pt x="76" y="18829"/>
                  </a:cubicBezTo>
                  <a:cubicBezTo>
                    <a:pt x="-70" y="16688"/>
                    <a:pt x="-70" y="12977"/>
                    <a:pt x="660" y="9837"/>
                  </a:cubicBezTo>
                  <a:cubicBezTo>
                    <a:pt x="1389" y="6697"/>
                    <a:pt x="2849" y="4128"/>
                    <a:pt x="4162" y="2605"/>
                  </a:cubicBezTo>
                  <a:cubicBezTo>
                    <a:pt x="5476" y="1083"/>
                    <a:pt x="6644" y="607"/>
                    <a:pt x="7957" y="322"/>
                  </a:cubicBezTo>
                  <a:cubicBezTo>
                    <a:pt x="9271" y="36"/>
                    <a:pt x="10730" y="-59"/>
                    <a:pt x="12044" y="36"/>
                  </a:cubicBezTo>
                  <a:cubicBezTo>
                    <a:pt x="13357" y="131"/>
                    <a:pt x="14525" y="417"/>
                    <a:pt x="15546" y="1083"/>
                  </a:cubicBezTo>
                  <a:cubicBezTo>
                    <a:pt x="16568" y="1749"/>
                    <a:pt x="17444" y="2796"/>
                    <a:pt x="17152" y="3700"/>
                  </a:cubicBezTo>
                  <a:cubicBezTo>
                    <a:pt x="16860" y="4604"/>
                    <a:pt x="15400" y="5365"/>
                    <a:pt x="13795" y="5793"/>
                  </a:cubicBezTo>
                  <a:cubicBezTo>
                    <a:pt x="12189" y="6221"/>
                    <a:pt x="10438" y="6316"/>
                    <a:pt x="10292" y="6269"/>
                  </a:cubicBezTo>
                  <a:cubicBezTo>
                    <a:pt x="10146" y="6221"/>
                    <a:pt x="11606" y="6031"/>
                    <a:pt x="12919" y="6078"/>
                  </a:cubicBezTo>
                  <a:cubicBezTo>
                    <a:pt x="14233" y="6126"/>
                    <a:pt x="15400" y="6411"/>
                    <a:pt x="17006" y="6982"/>
                  </a:cubicBezTo>
                  <a:cubicBezTo>
                    <a:pt x="18611" y="7553"/>
                    <a:pt x="20654" y="8410"/>
                    <a:pt x="21092" y="9314"/>
                  </a:cubicBezTo>
                  <a:cubicBezTo>
                    <a:pt x="21530" y="10218"/>
                    <a:pt x="20362" y="11169"/>
                    <a:pt x="18903" y="11693"/>
                  </a:cubicBezTo>
                  <a:cubicBezTo>
                    <a:pt x="17444" y="12216"/>
                    <a:pt x="15692" y="12311"/>
                    <a:pt x="14525" y="12121"/>
                  </a:cubicBezTo>
                  <a:cubicBezTo>
                    <a:pt x="13357" y="11930"/>
                    <a:pt x="12773" y="11455"/>
                    <a:pt x="12335" y="10979"/>
                  </a:cubicBezTo>
                  <a:cubicBezTo>
                    <a:pt x="11898" y="10503"/>
                    <a:pt x="11606" y="10027"/>
                    <a:pt x="11314" y="9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196427" y="2882900"/>
              <a:ext cx="101652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600" fill="norm" stroke="1" extrusionOk="0">
                  <a:moveTo>
                    <a:pt x="0" y="0"/>
                  </a:moveTo>
                  <a:cubicBezTo>
                    <a:pt x="5506" y="1670"/>
                    <a:pt x="11012" y="3339"/>
                    <a:pt x="15035" y="5635"/>
                  </a:cubicBezTo>
                  <a:cubicBezTo>
                    <a:pt x="19059" y="7930"/>
                    <a:pt x="21600" y="10852"/>
                    <a:pt x="19694" y="13617"/>
                  </a:cubicBezTo>
                  <a:cubicBezTo>
                    <a:pt x="17788" y="16383"/>
                    <a:pt x="11435" y="18991"/>
                    <a:pt x="50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396746" y="1238250"/>
              <a:ext cx="91282" cy="147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5770" y="742"/>
                    <a:pt x="10370" y="1483"/>
                    <a:pt x="7179" y="2364"/>
                  </a:cubicBezTo>
                  <a:cubicBezTo>
                    <a:pt x="3988" y="3245"/>
                    <a:pt x="3006" y="4264"/>
                    <a:pt x="2515" y="5392"/>
                  </a:cubicBezTo>
                  <a:cubicBezTo>
                    <a:pt x="2025" y="6520"/>
                    <a:pt x="2025" y="7756"/>
                    <a:pt x="1779" y="8946"/>
                  </a:cubicBezTo>
                  <a:cubicBezTo>
                    <a:pt x="1534" y="10136"/>
                    <a:pt x="1043" y="11279"/>
                    <a:pt x="797" y="12530"/>
                  </a:cubicBezTo>
                  <a:cubicBezTo>
                    <a:pt x="552" y="13782"/>
                    <a:pt x="552" y="15142"/>
                    <a:pt x="552" y="16455"/>
                  </a:cubicBezTo>
                  <a:cubicBezTo>
                    <a:pt x="552" y="17768"/>
                    <a:pt x="552" y="19035"/>
                    <a:pt x="306" y="19746"/>
                  </a:cubicBezTo>
                  <a:cubicBezTo>
                    <a:pt x="61" y="20457"/>
                    <a:pt x="-430" y="20611"/>
                    <a:pt x="797" y="20827"/>
                  </a:cubicBezTo>
                  <a:cubicBezTo>
                    <a:pt x="2025" y="21044"/>
                    <a:pt x="4970" y="21322"/>
                    <a:pt x="7915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431873" y="1160827"/>
              <a:ext cx="2402781" cy="141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86" fill="norm" stroke="1" extrusionOk="0">
                  <a:moveTo>
                    <a:pt x="219" y="1184"/>
                  </a:moveTo>
                  <a:cubicBezTo>
                    <a:pt x="105" y="1152"/>
                    <a:pt x="-9" y="1119"/>
                    <a:pt x="0" y="1103"/>
                  </a:cubicBezTo>
                  <a:cubicBezTo>
                    <a:pt x="10" y="1087"/>
                    <a:pt x="143" y="1087"/>
                    <a:pt x="437" y="1055"/>
                  </a:cubicBezTo>
                  <a:cubicBezTo>
                    <a:pt x="732" y="1022"/>
                    <a:pt x="1188" y="958"/>
                    <a:pt x="1729" y="860"/>
                  </a:cubicBezTo>
                  <a:cubicBezTo>
                    <a:pt x="2271" y="763"/>
                    <a:pt x="2898" y="634"/>
                    <a:pt x="3506" y="553"/>
                  </a:cubicBezTo>
                  <a:cubicBezTo>
                    <a:pt x="4113" y="472"/>
                    <a:pt x="4702" y="439"/>
                    <a:pt x="5367" y="407"/>
                  </a:cubicBezTo>
                  <a:cubicBezTo>
                    <a:pt x="6032" y="375"/>
                    <a:pt x="6773" y="342"/>
                    <a:pt x="7495" y="310"/>
                  </a:cubicBezTo>
                  <a:cubicBezTo>
                    <a:pt x="8217" y="277"/>
                    <a:pt x="8920" y="245"/>
                    <a:pt x="9699" y="229"/>
                  </a:cubicBezTo>
                  <a:cubicBezTo>
                    <a:pt x="10478" y="213"/>
                    <a:pt x="11332" y="213"/>
                    <a:pt x="12140" y="229"/>
                  </a:cubicBezTo>
                  <a:cubicBezTo>
                    <a:pt x="12947" y="245"/>
                    <a:pt x="13707" y="277"/>
                    <a:pt x="14495" y="294"/>
                  </a:cubicBezTo>
                  <a:cubicBezTo>
                    <a:pt x="15284" y="310"/>
                    <a:pt x="16101" y="310"/>
                    <a:pt x="16794" y="277"/>
                  </a:cubicBezTo>
                  <a:cubicBezTo>
                    <a:pt x="17488" y="245"/>
                    <a:pt x="18057" y="180"/>
                    <a:pt x="18580" y="116"/>
                  </a:cubicBezTo>
                  <a:cubicBezTo>
                    <a:pt x="19102" y="51"/>
                    <a:pt x="19577" y="-14"/>
                    <a:pt x="19900" y="2"/>
                  </a:cubicBezTo>
                  <a:cubicBezTo>
                    <a:pt x="20223" y="18"/>
                    <a:pt x="20394" y="116"/>
                    <a:pt x="20546" y="310"/>
                  </a:cubicBezTo>
                  <a:cubicBezTo>
                    <a:pt x="20698" y="504"/>
                    <a:pt x="20831" y="796"/>
                    <a:pt x="20945" y="958"/>
                  </a:cubicBezTo>
                  <a:cubicBezTo>
                    <a:pt x="21059" y="1119"/>
                    <a:pt x="21154" y="1152"/>
                    <a:pt x="21240" y="1217"/>
                  </a:cubicBezTo>
                  <a:cubicBezTo>
                    <a:pt x="21325" y="1281"/>
                    <a:pt x="21401" y="1379"/>
                    <a:pt x="21468" y="1654"/>
                  </a:cubicBezTo>
                  <a:cubicBezTo>
                    <a:pt x="21534" y="1929"/>
                    <a:pt x="21591" y="2382"/>
                    <a:pt x="21553" y="3046"/>
                  </a:cubicBezTo>
                  <a:cubicBezTo>
                    <a:pt x="21515" y="3710"/>
                    <a:pt x="21382" y="4585"/>
                    <a:pt x="21278" y="5637"/>
                  </a:cubicBezTo>
                  <a:cubicBezTo>
                    <a:pt x="21173" y="6689"/>
                    <a:pt x="21097" y="7920"/>
                    <a:pt x="20993" y="9151"/>
                  </a:cubicBezTo>
                  <a:cubicBezTo>
                    <a:pt x="20888" y="10381"/>
                    <a:pt x="20755" y="11612"/>
                    <a:pt x="20651" y="12729"/>
                  </a:cubicBezTo>
                  <a:cubicBezTo>
                    <a:pt x="20546" y="13846"/>
                    <a:pt x="20470" y="14850"/>
                    <a:pt x="20385" y="15773"/>
                  </a:cubicBezTo>
                  <a:cubicBezTo>
                    <a:pt x="20299" y="16696"/>
                    <a:pt x="20204" y="17538"/>
                    <a:pt x="20128" y="18202"/>
                  </a:cubicBezTo>
                  <a:cubicBezTo>
                    <a:pt x="20052" y="18866"/>
                    <a:pt x="19995" y="19352"/>
                    <a:pt x="19853" y="19675"/>
                  </a:cubicBezTo>
                  <a:cubicBezTo>
                    <a:pt x="19710" y="19999"/>
                    <a:pt x="19482" y="20161"/>
                    <a:pt x="19064" y="20274"/>
                  </a:cubicBezTo>
                  <a:cubicBezTo>
                    <a:pt x="18646" y="20388"/>
                    <a:pt x="18038" y="20453"/>
                    <a:pt x="17412" y="20517"/>
                  </a:cubicBezTo>
                  <a:cubicBezTo>
                    <a:pt x="16785" y="20582"/>
                    <a:pt x="16139" y="20647"/>
                    <a:pt x="15426" y="20695"/>
                  </a:cubicBezTo>
                  <a:cubicBezTo>
                    <a:pt x="14714" y="20744"/>
                    <a:pt x="13935" y="20776"/>
                    <a:pt x="13166" y="20825"/>
                  </a:cubicBezTo>
                  <a:cubicBezTo>
                    <a:pt x="12396" y="20874"/>
                    <a:pt x="11636" y="20938"/>
                    <a:pt x="10857" y="20987"/>
                  </a:cubicBezTo>
                  <a:cubicBezTo>
                    <a:pt x="10079" y="21035"/>
                    <a:pt x="9281" y="21068"/>
                    <a:pt x="8511" y="21116"/>
                  </a:cubicBezTo>
                  <a:cubicBezTo>
                    <a:pt x="7742" y="21165"/>
                    <a:pt x="7001" y="21230"/>
                    <a:pt x="6241" y="21295"/>
                  </a:cubicBezTo>
                  <a:cubicBezTo>
                    <a:pt x="5481" y="21359"/>
                    <a:pt x="4702" y="21424"/>
                    <a:pt x="3933" y="21473"/>
                  </a:cubicBezTo>
                  <a:cubicBezTo>
                    <a:pt x="3164" y="21521"/>
                    <a:pt x="2404" y="21554"/>
                    <a:pt x="1758" y="21570"/>
                  </a:cubicBezTo>
                  <a:cubicBezTo>
                    <a:pt x="1112" y="21586"/>
                    <a:pt x="580" y="21586"/>
                    <a:pt x="48" y="2158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0007960" y="1428750"/>
              <a:ext cx="182868" cy="109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29" fill="norm" stroke="1" extrusionOk="0">
                  <a:moveTo>
                    <a:pt x="21450" y="498"/>
                  </a:moveTo>
                  <a:cubicBezTo>
                    <a:pt x="20953" y="249"/>
                    <a:pt x="20457" y="0"/>
                    <a:pt x="20333" y="0"/>
                  </a:cubicBezTo>
                  <a:cubicBezTo>
                    <a:pt x="20209" y="0"/>
                    <a:pt x="20457" y="249"/>
                    <a:pt x="20209" y="1182"/>
                  </a:cubicBezTo>
                  <a:cubicBezTo>
                    <a:pt x="19960" y="2114"/>
                    <a:pt x="19216" y="3731"/>
                    <a:pt x="18222" y="5286"/>
                  </a:cubicBezTo>
                  <a:cubicBezTo>
                    <a:pt x="17229" y="6841"/>
                    <a:pt x="15988" y="8333"/>
                    <a:pt x="14498" y="9846"/>
                  </a:cubicBezTo>
                  <a:cubicBezTo>
                    <a:pt x="13009" y="11360"/>
                    <a:pt x="11271" y="12894"/>
                    <a:pt x="9284" y="14407"/>
                  </a:cubicBezTo>
                  <a:cubicBezTo>
                    <a:pt x="7298" y="15920"/>
                    <a:pt x="5064" y="17413"/>
                    <a:pt x="3450" y="18449"/>
                  </a:cubicBezTo>
                  <a:cubicBezTo>
                    <a:pt x="1836" y="19486"/>
                    <a:pt x="843" y="20066"/>
                    <a:pt x="347" y="20543"/>
                  </a:cubicBezTo>
                  <a:cubicBezTo>
                    <a:pt x="-150" y="21020"/>
                    <a:pt x="-150" y="21393"/>
                    <a:pt x="595" y="21496"/>
                  </a:cubicBezTo>
                  <a:cubicBezTo>
                    <a:pt x="1340" y="21600"/>
                    <a:pt x="2829" y="21434"/>
                    <a:pt x="4319" y="2126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0120927" y="1399893"/>
              <a:ext cx="1823559" cy="134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16" fill="norm" stroke="1" extrusionOk="0">
                  <a:moveTo>
                    <a:pt x="76" y="870"/>
                  </a:moveTo>
                  <a:cubicBezTo>
                    <a:pt x="26" y="632"/>
                    <a:pt x="-24" y="395"/>
                    <a:pt x="14" y="259"/>
                  </a:cubicBezTo>
                  <a:cubicBezTo>
                    <a:pt x="51" y="124"/>
                    <a:pt x="176" y="90"/>
                    <a:pt x="764" y="56"/>
                  </a:cubicBezTo>
                  <a:cubicBezTo>
                    <a:pt x="1351" y="22"/>
                    <a:pt x="2401" y="-12"/>
                    <a:pt x="3364" y="5"/>
                  </a:cubicBezTo>
                  <a:cubicBezTo>
                    <a:pt x="4326" y="22"/>
                    <a:pt x="5201" y="90"/>
                    <a:pt x="6176" y="191"/>
                  </a:cubicBezTo>
                  <a:cubicBezTo>
                    <a:pt x="7151" y="293"/>
                    <a:pt x="8226" y="429"/>
                    <a:pt x="9251" y="547"/>
                  </a:cubicBezTo>
                  <a:cubicBezTo>
                    <a:pt x="10276" y="666"/>
                    <a:pt x="11251" y="768"/>
                    <a:pt x="12239" y="853"/>
                  </a:cubicBezTo>
                  <a:cubicBezTo>
                    <a:pt x="13226" y="937"/>
                    <a:pt x="14226" y="1005"/>
                    <a:pt x="15164" y="1090"/>
                  </a:cubicBezTo>
                  <a:cubicBezTo>
                    <a:pt x="16101" y="1175"/>
                    <a:pt x="16976" y="1277"/>
                    <a:pt x="17801" y="1565"/>
                  </a:cubicBezTo>
                  <a:cubicBezTo>
                    <a:pt x="18626" y="1853"/>
                    <a:pt x="19401" y="2328"/>
                    <a:pt x="19989" y="2989"/>
                  </a:cubicBezTo>
                  <a:cubicBezTo>
                    <a:pt x="20576" y="3650"/>
                    <a:pt x="20976" y="4498"/>
                    <a:pt x="21226" y="5481"/>
                  </a:cubicBezTo>
                  <a:cubicBezTo>
                    <a:pt x="21476" y="6465"/>
                    <a:pt x="21576" y="7584"/>
                    <a:pt x="21526" y="8720"/>
                  </a:cubicBezTo>
                  <a:cubicBezTo>
                    <a:pt x="21476" y="9856"/>
                    <a:pt x="21276" y="11008"/>
                    <a:pt x="21076" y="12263"/>
                  </a:cubicBezTo>
                  <a:cubicBezTo>
                    <a:pt x="20876" y="13518"/>
                    <a:pt x="20676" y="14874"/>
                    <a:pt x="20488" y="16196"/>
                  </a:cubicBezTo>
                  <a:cubicBezTo>
                    <a:pt x="20301" y="17519"/>
                    <a:pt x="20126" y="18807"/>
                    <a:pt x="19888" y="19706"/>
                  </a:cubicBezTo>
                  <a:cubicBezTo>
                    <a:pt x="19651" y="20605"/>
                    <a:pt x="19351" y="21113"/>
                    <a:pt x="18813" y="21351"/>
                  </a:cubicBezTo>
                  <a:cubicBezTo>
                    <a:pt x="18276" y="21588"/>
                    <a:pt x="17501" y="21554"/>
                    <a:pt x="16614" y="21351"/>
                  </a:cubicBezTo>
                  <a:cubicBezTo>
                    <a:pt x="15726" y="21147"/>
                    <a:pt x="14726" y="20774"/>
                    <a:pt x="13801" y="20452"/>
                  </a:cubicBezTo>
                  <a:cubicBezTo>
                    <a:pt x="12876" y="20130"/>
                    <a:pt x="12026" y="19859"/>
                    <a:pt x="11176" y="19638"/>
                  </a:cubicBezTo>
                  <a:cubicBezTo>
                    <a:pt x="10326" y="19418"/>
                    <a:pt x="9476" y="19248"/>
                    <a:pt x="8451" y="19079"/>
                  </a:cubicBezTo>
                  <a:cubicBezTo>
                    <a:pt x="7426" y="18909"/>
                    <a:pt x="6226" y="18740"/>
                    <a:pt x="5151" y="18706"/>
                  </a:cubicBezTo>
                  <a:cubicBezTo>
                    <a:pt x="4076" y="18672"/>
                    <a:pt x="3126" y="18774"/>
                    <a:pt x="2176" y="1887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45127" y="4171950"/>
              <a:ext cx="10883901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3" y="230"/>
                    <a:pt x="286" y="460"/>
                    <a:pt x="439" y="574"/>
                  </a:cubicBezTo>
                  <a:cubicBezTo>
                    <a:pt x="592" y="689"/>
                    <a:pt x="756" y="689"/>
                    <a:pt x="926" y="728"/>
                  </a:cubicBezTo>
                  <a:cubicBezTo>
                    <a:pt x="1096" y="766"/>
                    <a:pt x="1273" y="843"/>
                    <a:pt x="1447" y="881"/>
                  </a:cubicBezTo>
                  <a:cubicBezTo>
                    <a:pt x="1621" y="919"/>
                    <a:pt x="1794" y="919"/>
                    <a:pt x="1949" y="957"/>
                  </a:cubicBezTo>
                  <a:cubicBezTo>
                    <a:pt x="2105" y="996"/>
                    <a:pt x="2243" y="1072"/>
                    <a:pt x="2386" y="1149"/>
                  </a:cubicBezTo>
                  <a:cubicBezTo>
                    <a:pt x="2529" y="1226"/>
                    <a:pt x="2676" y="1302"/>
                    <a:pt x="2825" y="1379"/>
                  </a:cubicBezTo>
                  <a:cubicBezTo>
                    <a:pt x="2974" y="1455"/>
                    <a:pt x="3125" y="1532"/>
                    <a:pt x="3291" y="1609"/>
                  </a:cubicBezTo>
                  <a:cubicBezTo>
                    <a:pt x="3457" y="1685"/>
                    <a:pt x="3638" y="1762"/>
                    <a:pt x="3821" y="1838"/>
                  </a:cubicBezTo>
                  <a:cubicBezTo>
                    <a:pt x="4003" y="1915"/>
                    <a:pt x="4188" y="1991"/>
                    <a:pt x="4325" y="2030"/>
                  </a:cubicBezTo>
                  <a:cubicBezTo>
                    <a:pt x="4461" y="2068"/>
                    <a:pt x="4549" y="2068"/>
                    <a:pt x="4644" y="2068"/>
                  </a:cubicBezTo>
                  <a:cubicBezTo>
                    <a:pt x="4738" y="2068"/>
                    <a:pt x="4839" y="2068"/>
                    <a:pt x="4938" y="2106"/>
                  </a:cubicBezTo>
                  <a:cubicBezTo>
                    <a:pt x="5037" y="2145"/>
                    <a:pt x="5133" y="2221"/>
                    <a:pt x="5240" y="2260"/>
                  </a:cubicBezTo>
                  <a:cubicBezTo>
                    <a:pt x="5347" y="2298"/>
                    <a:pt x="5465" y="2298"/>
                    <a:pt x="5566" y="2298"/>
                  </a:cubicBezTo>
                  <a:cubicBezTo>
                    <a:pt x="5667" y="2298"/>
                    <a:pt x="5751" y="2298"/>
                    <a:pt x="5854" y="2336"/>
                  </a:cubicBezTo>
                  <a:cubicBezTo>
                    <a:pt x="5957" y="2374"/>
                    <a:pt x="6078" y="2451"/>
                    <a:pt x="6188" y="2489"/>
                  </a:cubicBezTo>
                  <a:cubicBezTo>
                    <a:pt x="6297" y="2528"/>
                    <a:pt x="6393" y="2528"/>
                    <a:pt x="6498" y="2528"/>
                  </a:cubicBezTo>
                  <a:cubicBezTo>
                    <a:pt x="6604" y="2528"/>
                    <a:pt x="6717" y="2528"/>
                    <a:pt x="6830" y="2528"/>
                  </a:cubicBezTo>
                  <a:cubicBezTo>
                    <a:pt x="6944" y="2528"/>
                    <a:pt x="7057" y="2528"/>
                    <a:pt x="7168" y="2566"/>
                  </a:cubicBezTo>
                  <a:cubicBezTo>
                    <a:pt x="7280" y="2604"/>
                    <a:pt x="7389" y="2681"/>
                    <a:pt x="7507" y="2719"/>
                  </a:cubicBezTo>
                  <a:cubicBezTo>
                    <a:pt x="7624" y="2757"/>
                    <a:pt x="7750" y="2757"/>
                    <a:pt x="7874" y="2757"/>
                  </a:cubicBezTo>
                  <a:cubicBezTo>
                    <a:pt x="7998" y="2757"/>
                    <a:pt x="8120" y="2757"/>
                    <a:pt x="8235" y="2796"/>
                  </a:cubicBezTo>
                  <a:cubicBezTo>
                    <a:pt x="8351" y="2834"/>
                    <a:pt x="8460" y="2911"/>
                    <a:pt x="8580" y="2949"/>
                  </a:cubicBezTo>
                  <a:cubicBezTo>
                    <a:pt x="8700" y="2987"/>
                    <a:pt x="8830" y="2987"/>
                    <a:pt x="8956" y="3026"/>
                  </a:cubicBezTo>
                  <a:cubicBezTo>
                    <a:pt x="9082" y="3064"/>
                    <a:pt x="9204" y="3140"/>
                    <a:pt x="9328" y="3217"/>
                  </a:cubicBezTo>
                  <a:cubicBezTo>
                    <a:pt x="9452" y="3294"/>
                    <a:pt x="9578" y="3370"/>
                    <a:pt x="9699" y="3447"/>
                  </a:cubicBezTo>
                  <a:cubicBezTo>
                    <a:pt x="9821" y="3523"/>
                    <a:pt x="9939" y="3600"/>
                    <a:pt x="10065" y="3677"/>
                  </a:cubicBezTo>
                  <a:cubicBezTo>
                    <a:pt x="10191" y="3753"/>
                    <a:pt x="10325" y="3830"/>
                    <a:pt x="10458" y="3906"/>
                  </a:cubicBezTo>
                  <a:cubicBezTo>
                    <a:pt x="10590" y="3983"/>
                    <a:pt x="10720" y="4060"/>
                    <a:pt x="10853" y="4136"/>
                  </a:cubicBezTo>
                  <a:cubicBezTo>
                    <a:pt x="10985" y="4213"/>
                    <a:pt x="11119" y="4289"/>
                    <a:pt x="11247" y="4366"/>
                  </a:cubicBezTo>
                  <a:cubicBezTo>
                    <a:pt x="11375" y="4443"/>
                    <a:pt x="11497" y="4519"/>
                    <a:pt x="11630" y="4634"/>
                  </a:cubicBezTo>
                  <a:cubicBezTo>
                    <a:pt x="11762" y="4749"/>
                    <a:pt x="11905" y="4902"/>
                    <a:pt x="12043" y="5055"/>
                  </a:cubicBezTo>
                  <a:cubicBezTo>
                    <a:pt x="12182" y="5209"/>
                    <a:pt x="12316" y="5362"/>
                    <a:pt x="12453" y="5477"/>
                  </a:cubicBezTo>
                  <a:cubicBezTo>
                    <a:pt x="12589" y="5591"/>
                    <a:pt x="12728" y="5668"/>
                    <a:pt x="12860" y="5783"/>
                  </a:cubicBezTo>
                  <a:cubicBezTo>
                    <a:pt x="12993" y="5898"/>
                    <a:pt x="13119" y="6051"/>
                    <a:pt x="13255" y="6204"/>
                  </a:cubicBezTo>
                  <a:cubicBezTo>
                    <a:pt x="13392" y="6357"/>
                    <a:pt x="13539" y="6511"/>
                    <a:pt x="13680" y="6664"/>
                  </a:cubicBezTo>
                  <a:cubicBezTo>
                    <a:pt x="13820" y="6817"/>
                    <a:pt x="13955" y="6970"/>
                    <a:pt x="14091" y="7162"/>
                  </a:cubicBezTo>
                  <a:cubicBezTo>
                    <a:pt x="14228" y="7353"/>
                    <a:pt x="14366" y="7583"/>
                    <a:pt x="14499" y="7774"/>
                  </a:cubicBezTo>
                  <a:cubicBezTo>
                    <a:pt x="14631" y="7966"/>
                    <a:pt x="14757" y="8119"/>
                    <a:pt x="14891" y="8311"/>
                  </a:cubicBezTo>
                  <a:cubicBezTo>
                    <a:pt x="15026" y="8502"/>
                    <a:pt x="15169" y="8732"/>
                    <a:pt x="15307" y="8962"/>
                  </a:cubicBezTo>
                  <a:cubicBezTo>
                    <a:pt x="15446" y="9191"/>
                    <a:pt x="15580" y="9421"/>
                    <a:pt x="15715" y="9651"/>
                  </a:cubicBezTo>
                  <a:cubicBezTo>
                    <a:pt x="15849" y="9881"/>
                    <a:pt x="15984" y="10111"/>
                    <a:pt x="16110" y="10340"/>
                  </a:cubicBezTo>
                  <a:cubicBezTo>
                    <a:pt x="16236" y="10570"/>
                    <a:pt x="16353" y="10800"/>
                    <a:pt x="16477" y="11030"/>
                  </a:cubicBezTo>
                  <a:cubicBezTo>
                    <a:pt x="16601" y="11260"/>
                    <a:pt x="16731" y="11489"/>
                    <a:pt x="16860" y="11719"/>
                  </a:cubicBezTo>
                  <a:cubicBezTo>
                    <a:pt x="16988" y="11949"/>
                    <a:pt x="17114" y="12179"/>
                    <a:pt x="17235" y="12409"/>
                  </a:cubicBezTo>
                  <a:cubicBezTo>
                    <a:pt x="17357" y="12638"/>
                    <a:pt x="17475" y="12868"/>
                    <a:pt x="17584" y="13060"/>
                  </a:cubicBezTo>
                  <a:cubicBezTo>
                    <a:pt x="17693" y="13251"/>
                    <a:pt x="17794" y="13404"/>
                    <a:pt x="17964" y="13711"/>
                  </a:cubicBezTo>
                  <a:cubicBezTo>
                    <a:pt x="18134" y="14017"/>
                    <a:pt x="18374" y="14477"/>
                    <a:pt x="18592" y="14898"/>
                  </a:cubicBezTo>
                  <a:cubicBezTo>
                    <a:pt x="18811" y="15319"/>
                    <a:pt x="19008" y="15702"/>
                    <a:pt x="19212" y="16085"/>
                  </a:cubicBezTo>
                  <a:cubicBezTo>
                    <a:pt x="19416" y="16468"/>
                    <a:pt x="19626" y="16851"/>
                    <a:pt x="19827" y="17272"/>
                  </a:cubicBezTo>
                  <a:cubicBezTo>
                    <a:pt x="20029" y="17694"/>
                    <a:pt x="20222" y="18153"/>
                    <a:pt x="20403" y="18574"/>
                  </a:cubicBezTo>
                  <a:cubicBezTo>
                    <a:pt x="20583" y="18996"/>
                    <a:pt x="20751" y="19379"/>
                    <a:pt x="20949" y="19877"/>
                  </a:cubicBezTo>
                  <a:cubicBezTo>
                    <a:pt x="21146" y="20374"/>
                    <a:pt x="21373" y="209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5968077" y="3873500"/>
              <a:ext cx="15723" cy="92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8100" y="0"/>
                  </a:moveTo>
                  <a:cubicBezTo>
                    <a:pt x="10800" y="2036"/>
                    <a:pt x="13500" y="4072"/>
                    <a:pt x="14850" y="6108"/>
                  </a:cubicBezTo>
                  <a:cubicBezTo>
                    <a:pt x="16200" y="8143"/>
                    <a:pt x="16200" y="10179"/>
                    <a:pt x="17550" y="12215"/>
                  </a:cubicBezTo>
                  <a:cubicBezTo>
                    <a:pt x="18900" y="14251"/>
                    <a:pt x="21600" y="16287"/>
                    <a:pt x="18900" y="17851"/>
                  </a:cubicBezTo>
                  <a:cubicBezTo>
                    <a:pt x="16200" y="19415"/>
                    <a:pt x="8100" y="205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874651" y="4597400"/>
              <a:ext cx="112477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840" y="0"/>
                  </a:moveTo>
                  <a:cubicBezTo>
                    <a:pt x="54" y="2000"/>
                    <a:pt x="-731" y="4000"/>
                    <a:pt x="1233" y="7400"/>
                  </a:cubicBezTo>
                  <a:cubicBezTo>
                    <a:pt x="3196" y="10800"/>
                    <a:pt x="7909" y="15600"/>
                    <a:pt x="11640" y="18200"/>
                  </a:cubicBezTo>
                  <a:cubicBezTo>
                    <a:pt x="15371" y="20800"/>
                    <a:pt x="18120" y="21200"/>
                    <a:pt x="20869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949027" y="4635500"/>
              <a:ext cx="1587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16" y="4457"/>
                    <a:pt x="11232" y="8914"/>
                    <a:pt x="7632" y="12514"/>
                  </a:cubicBezTo>
                  <a:cubicBezTo>
                    <a:pt x="4032" y="16114"/>
                    <a:pt x="2016" y="188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6485867" y="3477376"/>
              <a:ext cx="193411" cy="48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31" fill="norm" stroke="1" extrusionOk="0">
                  <a:moveTo>
                    <a:pt x="10183" y="16027"/>
                  </a:moveTo>
                  <a:cubicBezTo>
                    <a:pt x="10653" y="15561"/>
                    <a:pt x="11123" y="15096"/>
                    <a:pt x="11475" y="14630"/>
                  </a:cubicBezTo>
                  <a:cubicBezTo>
                    <a:pt x="11827" y="14165"/>
                    <a:pt x="12062" y="13699"/>
                    <a:pt x="11592" y="13420"/>
                  </a:cubicBezTo>
                  <a:cubicBezTo>
                    <a:pt x="11123" y="13141"/>
                    <a:pt x="9949" y="13048"/>
                    <a:pt x="8188" y="13513"/>
                  </a:cubicBezTo>
                  <a:cubicBezTo>
                    <a:pt x="6427" y="13979"/>
                    <a:pt x="4079" y="15003"/>
                    <a:pt x="2553" y="16167"/>
                  </a:cubicBezTo>
                  <a:cubicBezTo>
                    <a:pt x="1027" y="17330"/>
                    <a:pt x="323" y="18634"/>
                    <a:pt x="88" y="19518"/>
                  </a:cubicBezTo>
                  <a:cubicBezTo>
                    <a:pt x="-147" y="20403"/>
                    <a:pt x="88" y="20868"/>
                    <a:pt x="792" y="21148"/>
                  </a:cubicBezTo>
                  <a:cubicBezTo>
                    <a:pt x="1496" y="21427"/>
                    <a:pt x="2670" y="21520"/>
                    <a:pt x="4196" y="21334"/>
                  </a:cubicBezTo>
                  <a:cubicBezTo>
                    <a:pt x="5723" y="21148"/>
                    <a:pt x="7601" y="20682"/>
                    <a:pt x="9714" y="19379"/>
                  </a:cubicBezTo>
                  <a:cubicBezTo>
                    <a:pt x="11827" y="18075"/>
                    <a:pt x="14175" y="15934"/>
                    <a:pt x="15936" y="13094"/>
                  </a:cubicBezTo>
                  <a:cubicBezTo>
                    <a:pt x="17696" y="10254"/>
                    <a:pt x="18870" y="6717"/>
                    <a:pt x="19575" y="4622"/>
                  </a:cubicBezTo>
                  <a:cubicBezTo>
                    <a:pt x="20279" y="2527"/>
                    <a:pt x="20514" y="1875"/>
                    <a:pt x="20514" y="1270"/>
                  </a:cubicBezTo>
                  <a:cubicBezTo>
                    <a:pt x="20514" y="665"/>
                    <a:pt x="20279" y="106"/>
                    <a:pt x="19575" y="13"/>
                  </a:cubicBezTo>
                  <a:cubicBezTo>
                    <a:pt x="18870" y="-80"/>
                    <a:pt x="17696" y="292"/>
                    <a:pt x="16288" y="1642"/>
                  </a:cubicBezTo>
                  <a:cubicBezTo>
                    <a:pt x="14879" y="2992"/>
                    <a:pt x="13236" y="5320"/>
                    <a:pt x="12531" y="7554"/>
                  </a:cubicBezTo>
                  <a:cubicBezTo>
                    <a:pt x="11827" y="9789"/>
                    <a:pt x="12062" y="11930"/>
                    <a:pt x="13705" y="13699"/>
                  </a:cubicBezTo>
                  <a:cubicBezTo>
                    <a:pt x="15349" y="15468"/>
                    <a:pt x="18401" y="16865"/>
                    <a:pt x="21453" y="1826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420694" y="3949700"/>
              <a:ext cx="347484" cy="5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83" fill="norm" stroke="1" extrusionOk="0">
                  <a:moveTo>
                    <a:pt x="1062" y="17446"/>
                  </a:moveTo>
                  <a:cubicBezTo>
                    <a:pt x="412" y="19108"/>
                    <a:pt x="-239" y="20769"/>
                    <a:pt x="86" y="21185"/>
                  </a:cubicBezTo>
                  <a:cubicBezTo>
                    <a:pt x="412" y="21600"/>
                    <a:pt x="1713" y="20769"/>
                    <a:pt x="4966" y="17446"/>
                  </a:cubicBezTo>
                  <a:cubicBezTo>
                    <a:pt x="8219" y="14123"/>
                    <a:pt x="13424" y="8308"/>
                    <a:pt x="16481" y="4985"/>
                  </a:cubicBezTo>
                  <a:cubicBezTo>
                    <a:pt x="19539" y="1662"/>
                    <a:pt x="20450" y="831"/>
                    <a:pt x="21361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481218" y="3999433"/>
              <a:ext cx="204410" cy="31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48" fill="norm" stroke="1" extrusionOk="0">
                  <a:moveTo>
                    <a:pt x="13488" y="13115"/>
                  </a:moveTo>
                  <a:cubicBezTo>
                    <a:pt x="13488" y="12413"/>
                    <a:pt x="13488" y="11712"/>
                    <a:pt x="13153" y="11081"/>
                  </a:cubicBezTo>
                  <a:cubicBezTo>
                    <a:pt x="12819" y="10450"/>
                    <a:pt x="12151" y="9889"/>
                    <a:pt x="10036" y="10520"/>
                  </a:cubicBezTo>
                  <a:cubicBezTo>
                    <a:pt x="7920" y="11151"/>
                    <a:pt x="4358" y="12974"/>
                    <a:pt x="2353" y="14798"/>
                  </a:cubicBezTo>
                  <a:cubicBezTo>
                    <a:pt x="349" y="16621"/>
                    <a:pt x="-96" y="18445"/>
                    <a:pt x="15" y="19637"/>
                  </a:cubicBezTo>
                  <a:cubicBezTo>
                    <a:pt x="127" y="20829"/>
                    <a:pt x="795" y="21390"/>
                    <a:pt x="3133" y="20829"/>
                  </a:cubicBezTo>
                  <a:cubicBezTo>
                    <a:pt x="5471" y="20268"/>
                    <a:pt x="9479" y="18585"/>
                    <a:pt x="12040" y="15359"/>
                  </a:cubicBezTo>
                  <a:cubicBezTo>
                    <a:pt x="14601" y="12133"/>
                    <a:pt x="15714" y="7364"/>
                    <a:pt x="16160" y="4489"/>
                  </a:cubicBezTo>
                  <a:cubicBezTo>
                    <a:pt x="16605" y="1613"/>
                    <a:pt x="16382" y="632"/>
                    <a:pt x="15714" y="211"/>
                  </a:cubicBezTo>
                  <a:cubicBezTo>
                    <a:pt x="15046" y="-210"/>
                    <a:pt x="13933" y="-70"/>
                    <a:pt x="12931" y="1263"/>
                  </a:cubicBezTo>
                  <a:cubicBezTo>
                    <a:pt x="11929" y="2595"/>
                    <a:pt x="11038" y="5120"/>
                    <a:pt x="11483" y="8206"/>
                  </a:cubicBezTo>
                  <a:cubicBezTo>
                    <a:pt x="11929" y="11291"/>
                    <a:pt x="13710" y="14938"/>
                    <a:pt x="15046" y="16972"/>
                  </a:cubicBezTo>
                  <a:cubicBezTo>
                    <a:pt x="16382" y="19006"/>
                    <a:pt x="17273" y="19426"/>
                    <a:pt x="18275" y="19567"/>
                  </a:cubicBezTo>
                  <a:cubicBezTo>
                    <a:pt x="19277" y="19707"/>
                    <a:pt x="20391" y="19567"/>
                    <a:pt x="21504" y="1942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686097" y="4000500"/>
              <a:ext cx="221781" cy="28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80" fill="norm" stroke="1" extrusionOk="0">
                  <a:moveTo>
                    <a:pt x="14765" y="0"/>
                  </a:moveTo>
                  <a:cubicBezTo>
                    <a:pt x="13531" y="5082"/>
                    <a:pt x="12297" y="10165"/>
                    <a:pt x="10960" y="13659"/>
                  </a:cubicBezTo>
                  <a:cubicBezTo>
                    <a:pt x="9623" y="17153"/>
                    <a:pt x="8183" y="19059"/>
                    <a:pt x="6743" y="20171"/>
                  </a:cubicBezTo>
                  <a:cubicBezTo>
                    <a:pt x="5303" y="21282"/>
                    <a:pt x="3863" y="21600"/>
                    <a:pt x="2834" y="21441"/>
                  </a:cubicBezTo>
                  <a:cubicBezTo>
                    <a:pt x="1805" y="21282"/>
                    <a:pt x="1188" y="20647"/>
                    <a:pt x="777" y="19774"/>
                  </a:cubicBezTo>
                  <a:cubicBezTo>
                    <a:pt x="365" y="18900"/>
                    <a:pt x="160" y="17788"/>
                    <a:pt x="57" y="16676"/>
                  </a:cubicBezTo>
                  <a:cubicBezTo>
                    <a:pt x="-46" y="15565"/>
                    <a:pt x="-46" y="14453"/>
                    <a:pt x="365" y="13659"/>
                  </a:cubicBezTo>
                  <a:cubicBezTo>
                    <a:pt x="777" y="12865"/>
                    <a:pt x="1600" y="12388"/>
                    <a:pt x="3245" y="12309"/>
                  </a:cubicBezTo>
                  <a:cubicBezTo>
                    <a:pt x="4891" y="12229"/>
                    <a:pt x="7360" y="12547"/>
                    <a:pt x="10548" y="14135"/>
                  </a:cubicBezTo>
                  <a:cubicBezTo>
                    <a:pt x="13737" y="15724"/>
                    <a:pt x="17645" y="18582"/>
                    <a:pt x="21554" y="2144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095077" y="5083980"/>
              <a:ext cx="145109" cy="49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18" fill="norm" stroke="1" extrusionOk="0">
                  <a:moveTo>
                    <a:pt x="19722" y="4275"/>
                  </a:moveTo>
                  <a:cubicBezTo>
                    <a:pt x="20661" y="3904"/>
                    <a:pt x="21600" y="3533"/>
                    <a:pt x="21443" y="2838"/>
                  </a:cubicBezTo>
                  <a:cubicBezTo>
                    <a:pt x="21287" y="2143"/>
                    <a:pt x="20035" y="1123"/>
                    <a:pt x="18626" y="567"/>
                  </a:cubicBezTo>
                  <a:cubicBezTo>
                    <a:pt x="17217" y="11"/>
                    <a:pt x="15652" y="-82"/>
                    <a:pt x="14243" y="57"/>
                  </a:cubicBezTo>
                  <a:cubicBezTo>
                    <a:pt x="12835" y="196"/>
                    <a:pt x="11583" y="567"/>
                    <a:pt x="10017" y="1957"/>
                  </a:cubicBezTo>
                  <a:cubicBezTo>
                    <a:pt x="8452" y="3348"/>
                    <a:pt x="6574" y="5758"/>
                    <a:pt x="5322" y="8493"/>
                  </a:cubicBezTo>
                  <a:cubicBezTo>
                    <a:pt x="4070" y="11228"/>
                    <a:pt x="3443" y="14287"/>
                    <a:pt x="2661" y="16512"/>
                  </a:cubicBezTo>
                  <a:cubicBezTo>
                    <a:pt x="1878" y="18737"/>
                    <a:pt x="939" y="20127"/>
                    <a:pt x="0" y="21518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6044277" y="537210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228427" y="5454650"/>
              <a:ext cx="1079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228883" y="5465853"/>
              <a:ext cx="145595" cy="188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093" fill="norm" stroke="1" extrusionOk="0">
                  <a:moveTo>
                    <a:pt x="21225" y="168"/>
                  </a:moveTo>
                  <a:cubicBezTo>
                    <a:pt x="19682" y="-70"/>
                    <a:pt x="18139" y="-307"/>
                    <a:pt x="15671" y="1355"/>
                  </a:cubicBezTo>
                  <a:cubicBezTo>
                    <a:pt x="13202" y="3016"/>
                    <a:pt x="9808" y="6577"/>
                    <a:pt x="7185" y="9662"/>
                  </a:cubicBezTo>
                  <a:cubicBezTo>
                    <a:pt x="4562" y="12748"/>
                    <a:pt x="2711" y="15359"/>
                    <a:pt x="1476" y="17377"/>
                  </a:cubicBezTo>
                  <a:cubicBezTo>
                    <a:pt x="242" y="19394"/>
                    <a:pt x="-375" y="20818"/>
                    <a:pt x="242" y="21056"/>
                  </a:cubicBezTo>
                  <a:cubicBezTo>
                    <a:pt x="859" y="21293"/>
                    <a:pt x="2711" y="20344"/>
                    <a:pt x="4562" y="1939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6430284" y="5181600"/>
              <a:ext cx="16644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1231" y="0"/>
                  </a:moveTo>
                  <a:cubicBezTo>
                    <a:pt x="18531" y="0"/>
                    <a:pt x="15831" y="0"/>
                    <a:pt x="12996" y="982"/>
                  </a:cubicBezTo>
                  <a:cubicBezTo>
                    <a:pt x="10161" y="1964"/>
                    <a:pt x="7191" y="3927"/>
                    <a:pt x="4896" y="6742"/>
                  </a:cubicBezTo>
                  <a:cubicBezTo>
                    <a:pt x="2601" y="9556"/>
                    <a:pt x="981" y="13222"/>
                    <a:pt x="306" y="15709"/>
                  </a:cubicBezTo>
                  <a:cubicBezTo>
                    <a:pt x="-369" y="18196"/>
                    <a:pt x="-99" y="19505"/>
                    <a:pt x="2871" y="20291"/>
                  </a:cubicBezTo>
                  <a:cubicBezTo>
                    <a:pt x="5841" y="21076"/>
                    <a:pt x="11511" y="21338"/>
                    <a:pt x="17181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6565889" y="5270500"/>
              <a:ext cx="214989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18968" y="0"/>
                  </a:moveTo>
                  <a:cubicBezTo>
                    <a:pt x="18544" y="3948"/>
                    <a:pt x="18121" y="7897"/>
                    <a:pt x="16427" y="11381"/>
                  </a:cubicBezTo>
                  <a:cubicBezTo>
                    <a:pt x="14733" y="14865"/>
                    <a:pt x="11768" y="17884"/>
                    <a:pt x="9121" y="19277"/>
                  </a:cubicBezTo>
                  <a:cubicBezTo>
                    <a:pt x="6474" y="20671"/>
                    <a:pt x="4144" y="20439"/>
                    <a:pt x="2662" y="19742"/>
                  </a:cubicBezTo>
                  <a:cubicBezTo>
                    <a:pt x="1180" y="19045"/>
                    <a:pt x="544" y="17884"/>
                    <a:pt x="227" y="16258"/>
                  </a:cubicBezTo>
                  <a:cubicBezTo>
                    <a:pt x="-91" y="14632"/>
                    <a:pt x="-91" y="12542"/>
                    <a:pt x="333" y="11148"/>
                  </a:cubicBezTo>
                  <a:cubicBezTo>
                    <a:pt x="756" y="9755"/>
                    <a:pt x="1603" y="9058"/>
                    <a:pt x="3191" y="9174"/>
                  </a:cubicBezTo>
                  <a:cubicBezTo>
                    <a:pt x="4780" y="9290"/>
                    <a:pt x="7109" y="10219"/>
                    <a:pt x="10285" y="12426"/>
                  </a:cubicBezTo>
                  <a:cubicBezTo>
                    <a:pt x="13462" y="14632"/>
                    <a:pt x="17485" y="18116"/>
                    <a:pt x="21509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869777" y="5181600"/>
              <a:ext cx="8714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9042" y="0"/>
                  </a:moveTo>
                  <a:cubicBezTo>
                    <a:pt x="13563" y="3766"/>
                    <a:pt x="18084" y="7532"/>
                    <a:pt x="19842" y="10578"/>
                  </a:cubicBezTo>
                  <a:cubicBezTo>
                    <a:pt x="21600" y="13625"/>
                    <a:pt x="20595" y="15951"/>
                    <a:pt x="16828" y="17668"/>
                  </a:cubicBezTo>
                  <a:cubicBezTo>
                    <a:pt x="13060" y="19385"/>
                    <a:pt x="6530" y="204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161627" y="5256575"/>
              <a:ext cx="254001" cy="1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9" fill="norm" stroke="1" extrusionOk="0">
                  <a:moveTo>
                    <a:pt x="0" y="20299"/>
                  </a:moveTo>
                  <a:cubicBezTo>
                    <a:pt x="4860" y="11042"/>
                    <a:pt x="9720" y="1785"/>
                    <a:pt x="13230" y="242"/>
                  </a:cubicBezTo>
                  <a:cubicBezTo>
                    <a:pt x="16740" y="-1301"/>
                    <a:pt x="18900" y="4870"/>
                    <a:pt x="20070" y="9499"/>
                  </a:cubicBezTo>
                  <a:cubicBezTo>
                    <a:pt x="21240" y="14128"/>
                    <a:pt x="21420" y="17213"/>
                    <a:pt x="21600" y="2029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5142577" y="538480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-1" y="2467717"/>
              <a:ext cx="1592929" cy="204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81" fill="norm" stroke="1" extrusionOk="0">
                  <a:moveTo>
                    <a:pt x="6863" y="294"/>
                  </a:moveTo>
                  <a:cubicBezTo>
                    <a:pt x="6577" y="160"/>
                    <a:pt x="6290" y="26"/>
                    <a:pt x="5875" y="3"/>
                  </a:cubicBezTo>
                  <a:cubicBezTo>
                    <a:pt x="5459" y="-19"/>
                    <a:pt x="4915" y="71"/>
                    <a:pt x="4270" y="294"/>
                  </a:cubicBezTo>
                  <a:cubicBezTo>
                    <a:pt x="3626" y="518"/>
                    <a:pt x="2881" y="876"/>
                    <a:pt x="2236" y="1391"/>
                  </a:cubicBezTo>
                  <a:cubicBezTo>
                    <a:pt x="1592" y="1906"/>
                    <a:pt x="1048" y="2577"/>
                    <a:pt x="675" y="3271"/>
                  </a:cubicBezTo>
                  <a:cubicBezTo>
                    <a:pt x="303" y="3965"/>
                    <a:pt x="102" y="4682"/>
                    <a:pt x="31" y="5476"/>
                  </a:cubicBezTo>
                  <a:cubicBezTo>
                    <a:pt x="-41" y="6271"/>
                    <a:pt x="16" y="7144"/>
                    <a:pt x="174" y="7983"/>
                  </a:cubicBezTo>
                  <a:cubicBezTo>
                    <a:pt x="331" y="8822"/>
                    <a:pt x="589" y="9628"/>
                    <a:pt x="976" y="10345"/>
                  </a:cubicBezTo>
                  <a:cubicBezTo>
                    <a:pt x="1363" y="11061"/>
                    <a:pt x="1878" y="11688"/>
                    <a:pt x="2466" y="12303"/>
                  </a:cubicBezTo>
                  <a:cubicBezTo>
                    <a:pt x="3053" y="12919"/>
                    <a:pt x="3712" y="13523"/>
                    <a:pt x="4485" y="14015"/>
                  </a:cubicBezTo>
                  <a:cubicBezTo>
                    <a:pt x="5259" y="14508"/>
                    <a:pt x="6147" y="14888"/>
                    <a:pt x="7049" y="15135"/>
                  </a:cubicBezTo>
                  <a:cubicBezTo>
                    <a:pt x="7952" y="15381"/>
                    <a:pt x="8868" y="15493"/>
                    <a:pt x="9713" y="15582"/>
                  </a:cubicBezTo>
                  <a:cubicBezTo>
                    <a:pt x="10558" y="15672"/>
                    <a:pt x="11332" y="15739"/>
                    <a:pt x="12091" y="15862"/>
                  </a:cubicBezTo>
                  <a:cubicBezTo>
                    <a:pt x="12850" y="15985"/>
                    <a:pt x="13595" y="16164"/>
                    <a:pt x="14426" y="16332"/>
                  </a:cubicBezTo>
                  <a:cubicBezTo>
                    <a:pt x="15257" y="16500"/>
                    <a:pt x="16173" y="16657"/>
                    <a:pt x="16890" y="16791"/>
                  </a:cubicBezTo>
                  <a:cubicBezTo>
                    <a:pt x="17606" y="16925"/>
                    <a:pt x="18121" y="17037"/>
                    <a:pt x="18594" y="17283"/>
                  </a:cubicBezTo>
                  <a:cubicBezTo>
                    <a:pt x="19067" y="17530"/>
                    <a:pt x="19496" y="17910"/>
                    <a:pt x="19826" y="18380"/>
                  </a:cubicBezTo>
                  <a:cubicBezTo>
                    <a:pt x="20155" y="18850"/>
                    <a:pt x="20384" y="19410"/>
                    <a:pt x="20657" y="19958"/>
                  </a:cubicBezTo>
                  <a:cubicBezTo>
                    <a:pt x="20929" y="20507"/>
                    <a:pt x="21244" y="21044"/>
                    <a:pt x="21559" y="2158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415127" y="4464050"/>
              <a:ext cx="1016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510377" y="4400550"/>
              <a:ext cx="2032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338884" y="5097474"/>
              <a:ext cx="91388" cy="61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506" fill="norm" stroke="1" extrusionOk="0">
                  <a:moveTo>
                    <a:pt x="18322" y="2736"/>
                  </a:moveTo>
                  <a:cubicBezTo>
                    <a:pt x="18792" y="2364"/>
                    <a:pt x="19261" y="1992"/>
                    <a:pt x="19731" y="1545"/>
                  </a:cubicBezTo>
                  <a:cubicBezTo>
                    <a:pt x="20200" y="1098"/>
                    <a:pt x="20670" y="576"/>
                    <a:pt x="19731" y="278"/>
                  </a:cubicBezTo>
                  <a:cubicBezTo>
                    <a:pt x="18792" y="-20"/>
                    <a:pt x="16444" y="-94"/>
                    <a:pt x="13392" y="129"/>
                  </a:cubicBezTo>
                  <a:cubicBezTo>
                    <a:pt x="10340" y="353"/>
                    <a:pt x="6583" y="874"/>
                    <a:pt x="3766" y="1917"/>
                  </a:cubicBezTo>
                  <a:cubicBezTo>
                    <a:pt x="948" y="2960"/>
                    <a:pt x="-930" y="4524"/>
                    <a:pt x="479" y="6423"/>
                  </a:cubicBezTo>
                  <a:cubicBezTo>
                    <a:pt x="1887" y="8323"/>
                    <a:pt x="6583" y="10557"/>
                    <a:pt x="10809" y="12605"/>
                  </a:cubicBezTo>
                  <a:cubicBezTo>
                    <a:pt x="15035" y="14654"/>
                    <a:pt x="18792" y="16516"/>
                    <a:pt x="19496" y="17894"/>
                  </a:cubicBezTo>
                  <a:cubicBezTo>
                    <a:pt x="20200" y="19272"/>
                    <a:pt x="17853" y="20165"/>
                    <a:pt x="15740" y="20724"/>
                  </a:cubicBezTo>
                  <a:cubicBezTo>
                    <a:pt x="13627" y="21283"/>
                    <a:pt x="11748" y="21506"/>
                    <a:pt x="9870" y="21506"/>
                  </a:cubicBezTo>
                  <a:cubicBezTo>
                    <a:pt x="7992" y="21506"/>
                    <a:pt x="6113" y="21283"/>
                    <a:pt x="5644" y="20873"/>
                  </a:cubicBezTo>
                  <a:cubicBezTo>
                    <a:pt x="5174" y="20463"/>
                    <a:pt x="6113" y="19867"/>
                    <a:pt x="7053" y="1927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567527" y="5133888"/>
              <a:ext cx="139701" cy="58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825"/>
                  </a:moveTo>
                  <a:cubicBezTo>
                    <a:pt x="19636" y="434"/>
                    <a:pt x="17673" y="42"/>
                    <a:pt x="15218" y="3"/>
                  </a:cubicBezTo>
                  <a:cubicBezTo>
                    <a:pt x="12764" y="-36"/>
                    <a:pt x="9818" y="277"/>
                    <a:pt x="7691" y="1294"/>
                  </a:cubicBezTo>
                  <a:cubicBezTo>
                    <a:pt x="5564" y="2312"/>
                    <a:pt x="4255" y="4034"/>
                    <a:pt x="4418" y="5951"/>
                  </a:cubicBezTo>
                  <a:cubicBezTo>
                    <a:pt x="4582" y="7868"/>
                    <a:pt x="6218" y="9981"/>
                    <a:pt x="8345" y="11977"/>
                  </a:cubicBezTo>
                  <a:cubicBezTo>
                    <a:pt x="10473" y="13973"/>
                    <a:pt x="13091" y="15851"/>
                    <a:pt x="13745" y="17338"/>
                  </a:cubicBezTo>
                  <a:cubicBezTo>
                    <a:pt x="14400" y="18825"/>
                    <a:pt x="13091" y="19921"/>
                    <a:pt x="11782" y="20586"/>
                  </a:cubicBezTo>
                  <a:cubicBezTo>
                    <a:pt x="10473" y="21251"/>
                    <a:pt x="9164" y="21486"/>
                    <a:pt x="7200" y="21525"/>
                  </a:cubicBezTo>
                  <a:cubicBezTo>
                    <a:pt x="5236" y="21564"/>
                    <a:pt x="2618" y="21407"/>
                    <a:pt x="0" y="2125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065877" y="60388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216025" y="5919652"/>
              <a:ext cx="188179" cy="12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7" fill="norm" stroke="1" extrusionOk="0">
                  <a:moveTo>
                    <a:pt x="12358" y="4006"/>
                  </a:moveTo>
                  <a:cubicBezTo>
                    <a:pt x="10459" y="9318"/>
                    <a:pt x="8560" y="14629"/>
                    <a:pt x="7018" y="17639"/>
                  </a:cubicBezTo>
                  <a:cubicBezTo>
                    <a:pt x="5475" y="20649"/>
                    <a:pt x="4288" y="21357"/>
                    <a:pt x="3101" y="21357"/>
                  </a:cubicBezTo>
                  <a:cubicBezTo>
                    <a:pt x="1914" y="21357"/>
                    <a:pt x="727" y="20649"/>
                    <a:pt x="253" y="19232"/>
                  </a:cubicBezTo>
                  <a:cubicBezTo>
                    <a:pt x="-222" y="17816"/>
                    <a:pt x="15" y="15691"/>
                    <a:pt x="609" y="14098"/>
                  </a:cubicBezTo>
                  <a:cubicBezTo>
                    <a:pt x="1202" y="12505"/>
                    <a:pt x="2152" y="11442"/>
                    <a:pt x="3813" y="11265"/>
                  </a:cubicBezTo>
                  <a:cubicBezTo>
                    <a:pt x="5475" y="11088"/>
                    <a:pt x="7848" y="11796"/>
                    <a:pt x="9866" y="13213"/>
                  </a:cubicBezTo>
                  <a:cubicBezTo>
                    <a:pt x="11883" y="14629"/>
                    <a:pt x="13545" y="16754"/>
                    <a:pt x="15325" y="16931"/>
                  </a:cubicBezTo>
                  <a:cubicBezTo>
                    <a:pt x="17105" y="17108"/>
                    <a:pt x="19004" y="15337"/>
                    <a:pt x="20073" y="13567"/>
                  </a:cubicBezTo>
                  <a:cubicBezTo>
                    <a:pt x="21141" y="11796"/>
                    <a:pt x="21378" y="10026"/>
                    <a:pt x="20785" y="7724"/>
                  </a:cubicBezTo>
                  <a:cubicBezTo>
                    <a:pt x="20191" y="5423"/>
                    <a:pt x="18767" y="2590"/>
                    <a:pt x="17343" y="1173"/>
                  </a:cubicBezTo>
                  <a:cubicBezTo>
                    <a:pt x="15919" y="-243"/>
                    <a:pt x="14494" y="-243"/>
                    <a:pt x="13426" y="465"/>
                  </a:cubicBezTo>
                  <a:cubicBezTo>
                    <a:pt x="12358" y="1173"/>
                    <a:pt x="11646" y="2590"/>
                    <a:pt x="10934" y="400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191526" y="4845050"/>
              <a:ext cx="17280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16562" y="0"/>
                  </a:moveTo>
                  <a:cubicBezTo>
                    <a:pt x="15000" y="4168"/>
                    <a:pt x="13439" y="8337"/>
                    <a:pt x="11357" y="11558"/>
                  </a:cubicBezTo>
                  <a:cubicBezTo>
                    <a:pt x="9275" y="14779"/>
                    <a:pt x="6673" y="17053"/>
                    <a:pt x="4721" y="17811"/>
                  </a:cubicBezTo>
                  <a:cubicBezTo>
                    <a:pt x="2769" y="18568"/>
                    <a:pt x="1468" y="17811"/>
                    <a:pt x="687" y="16484"/>
                  </a:cubicBezTo>
                  <a:cubicBezTo>
                    <a:pt x="-94" y="15158"/>
                    <a:pt x="-354" y="13263"/>
                    <a:pt x="687" y="11368"/>
                  </a:cubicBezTo>
                  <a:cubicBezTo>
                    <a:pt x="1728" y="9474"/>
                    <a:pt x="4070" y="7579"/>
                    <a:pt x="7323" y="8147"/>
                  </a:cubicBezTo>
                  <a:cubicBezTo>
                    <a:pt x="10576" y="8716"/>
                    <a:pt x="14740" y="11747"/>
                    <a:pt x="17212" y="14400"/>
                  </a:cubicBezTo>
                  <a:cubicBezTo>
                    <a:pt x="19685" y="17053"/>
                    <a:pt x="20465" y="19326"/>
                    <a:pt x="21246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599277" y="590550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4400"/>
                    <a:pt x="11270" y="7200"/>
                    <a:pt x="14870" y="360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734744" y="5840868"/>
              <a:ext cx="187759" cy="9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886" fill="norm" stroke="1" extrusionOk="0">
                  <a:moveTo>
                    <a:pt x="12863" y="3208"/>
                  </a:moveTo>
                  <a:cubicBezTo>
                    <a:pt x="11164" y="6645"/>
                    <a:pt x="9465" y="10081"/>
                    <a:pt x="8130" y="12781"/>
                  </a:cubicBezTo>
                  <a:cubicBezTo>
                    <a:pt x="6796" y="15481"/>
                    <a:pt x="5825" y="17445"/>
                    <a:pt x="4611" y="18917"/>
                  </a:cubicBezTo>
                  <a:cubicBezTo>
                    <a:pt x="3398" y="20390"/>
                    <a:pt x="1942" y="21372"/>
                    <a:pt x="1092" y="20636"/>
                  </a:cubicBezTo>
                  <a:cubicBezTo>
                    <a:pt x="243" y="19899"/>
                    <a:pt x="0" y="17445"/>
                    <a:pt x="0" y="14990"/>
                  </a:cubicBezTo>
                  <a:cubicBezTo>
                    <a:pt x="0" y="12536"/>
                    <a:pt x="243" y="10081"/>
                    <a:pt x="1456" y="7872"/>
                  </a:cubicBezTo>
                  <a:cubicBezTo>
                    <a:pt x="2670" y="5663"/>
                    <a:pt x="4854" y="3699"/>
                    <a:pt x="7160" y="4681"/>
                  </a:cubicBezTo>
                  <a:cubicBezTo>
                    <a:pt x="9465" y="5663"/>
                    <a:pt x="11892" y="9590"/>
                    <a:pt x="13470" y="12536"/>
                  </a:cubicBezTo>
                  <a:cubicBezTo>
                    <a:pt x="15047" y="15481"/>
                    <a:pt x="15775" y="17445"/>
                    <a:pt x="16867" y="18672"/>
                  </a:cubicBezTo>
                  <a:cubicBezTo>
                    <a:pt x="17960" y="19899"/>
                    <a:pt x="19416" y="20390"/>
                    <a:pt x="20265" y="19408"/>
                  </a:cubicBezTo>
                  <a:cubicBezTo>
                    <a:pt x="21115" y="18427"/>
                    <a:pt x="21357" y="15972"/>
                    <a:pt x="21479" y="13517"/>
                  </a:cubicBezTo>
                  <a:cubicBezTo>
                    <a:pt x="21600" y="11063"/>
                    <a:pt x="21600" y="8608"/>
                    <a:pt x="20265" y="5908"/>
                  </a:cubicBezTo>
                  <a:cubicBezTo>
                    <a:pt x="18930" y="3208"/>
                    <a:pt x="16261" y="263"/>
                    <a:pt x="13834" y="17"/>
                  </a:cubicBezTo>
                  <a:cubicBezTo>
                    <a:pt x="11407" y="-228"/>
                    <a:pt x="9222" y="2227"/>
                    <a:pt x="7038" y="468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570967" y="4895850"/>
              <a:ext cx="186419" cy="10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47" fill="norm" stroke="1" extrusionOk="0">
                  <a:moveTo>
                    <a:pt x="12711" y="0"/>
                  </a:moveTo>
                  <a:cubicBezTo>
                    <a:pt x="11012" y="4483"/>
                    <a:pt x="9313" y="8966"/>
                    <a:pt x="7857" y="12430"/>
                  </a:cubicBezTo>
                  <a:cubicBezTo>
                    <a:pt x="6401" y="15894"/>
                    <a:pt x="5187" y="18340"/>
                    <a:pt x="3974" y="19766"/>
                  </a:cubicBezTo>
                  <a:cubicBezTo>
                    <a:pt x="2760" y="21192"/>
                    <a:pt x="1547" y="21600"/>
                    <a:pt x="819" y="20581"/>
                  </a:cubicBezTo>
                  <a:cubicBezTo>
                    <a:pt x="91" y="19562"/>
                    <a:pt x="-152" y="17117"/>
                    <a:pt x="91" y="15079"/>
                  </a:cubicBezTo>
                  <a:cubicBezTo>
                    <a:pt x="333" y="13042"/>
                    <a:pt x="1061" y="11411"/>
                    <a:pt x="2639" y="10596"/>
                  </a:cubicBezTo>
                  <a:cubicBezTo>
                    <a:pt x="4217" y="9781"/>
                    <a:pt x="6644" y="9781"/>
                    <a:pt x="8949" y="11004"/>
                  </a:cubicBezTo>
                  <a:cubicBezTo>
                    <a:pt x="11255" y="12226"/>
                    <a:pt x="13439" y="14672"/>
                    <a:pt x="15259" y="16098"/>
                  </a:cubicBezTo>
                  <a:cubicBezTo>
                    <a:pt x="17079" y="17525"/>
                    <a:pt x="18536" y="17932"/>
                    <a:pt x="19506" y="17117"/>
                  </a:cubicBezTo>
                  <a:cubicBezTo>
                    <a:pt x="20477" y="16302"/>
                    <a:pt x="20963" y="14264"/>
                    <a:pt x="21205" y="11819"/>
                  </a:cubicBezTo>
                  <a:cubicBezTo>
                    <a:pt x="21448" y="9374"/>
                    <a:pt x="21448" y="6521"/>
                    <a:pt x="21084" y="4279"/>
                  </a:cubicBezTo>
                  <a:cubicBezTo>
                    <a:pt x="20720" y="2038"/>
                    <a:pt x="19992" y="408"/>
                    <a:pt x="18293" y="611"/>
                  </a:cubicBezTo>
                  <a:cubicBezTo>
                    <a:pt x="16594" y="815"/>
                    <a:pt x="13924" y="2853"/>
                    <a:pt x="11255" y="489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948527" y="5103283"/>
              <a:ext cx="101601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163"/>
                  </a:moveTo>
                  <a:cubicBezTo>
                    <a:pt x="21600" y="4109"/>
                    <a:pt x="21600" y="3056"/>
                    <a:pt x="21600" y="2265"/>
                  </a:cubicBezTo>
                  <a:cubicBezTo>
                    <a:pt x="21600" y="1475"/>
                    <a:pt x="21600" y="948"/>
                    <a:pt x="20475" y="580"/>
                  </a:cubicBezTo>
                  <a:cubicBezTo>
                    <a:pt x="19350" y="211"/>
                    <a:pt x="17100" y="0"/>
                    <a:pt x="14850" y="0"/>
                  </a:cubicBezTo>
                  <a:cubicBezTo>
                    <a:pt x="12600" y="0"/>
                    <a:pt x="10350" y="211"/>
                    <a:pt x="8325" y="843"/>
                  </a:cubicBezTo>
                  <a:cubicBezTo>
                    <a:pt x="6300" y="1475"/>
                    <a:pt x="4500" y="2529"/>
                    <a:pt x="3150" y="5005"/>
                  </a:cubicBezTo>
                  <a:cubicBezTo>
                    <a:pt x="1800" y="7481"/>
                    <a:pt x="900" y="11380"/>
                    <a:pt x="450" y="14382"/>
                  </a:cubicBezTo>
                  <a:cubicBezTo>
                    <a:pt x="0" y="17385"/>
                    <a:pt x="0" y="194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897727" y="53848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4400"/>
                    <a:pt x="8509" y="7200"/>
                    <a:pt x="12109" y="3600"/>
                  </a:cubicBezTo>
                  <a:cubicBezTo>
                    <a:pt x="15709" y="0"/>
                    <a:pt x="186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2100927" y="5397500"/>
              <a:ext cx="889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5472"/>
                    <a:pt x="9257" y="10944"/>
                    <a:pt x="12857" y="14544"/>
                  </a:cubicBezTo>
                  <a:cubicBezTo>
                    <a:pt x="16457" y="18144"/>
                    <a:pt x="19029" y="198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2094577" y="5403850"/>
              <a:ext cx="1143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662"/>
                    <a:pt x="13600" y="3323"/>
                    <a:pt x="10000" y="6923"/>
                  </a:cubicBezTo>
                  <a:cubicBezTo>
                    <a:pt x="6400" y="10523"/>
                    <a:pt x="3200" y="160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202527" y="5524500"/>
              <a:ext cx="57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10000" y="3600"/>
                  </a:cubicBezTo>
                  <a:cubicBezTo>
                    <a:pt x="6400" y="7200"/>
                    <a:pt x="3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310477" y="5384800"/>
              <a:ext cx="889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397649" y="5397500"/>
              <a:ext cx="65229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0"/>
                  </a:moveTo>
                  <a:cubicBezTo>
                    <a:pt x="13376" y="5850"/>
                    <a:pt x="5951" y="11700"/>
                    <a:pt x="2576" y="15300"/>
                  </a:cubicBezTo>
                  <a:cubicBezTo>
                    <a:pt x="-799" y="18900"/>
                    <a:pt x="-124" y="20250"/>
                    <a:pt x="551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611044" y="5138426"/>
              <a:ext cx="131234" cy="41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930"/>
                  </a:moveTo>
                  <a:cubicBezTo>
                    <a:pt x="20206" y="598"/>
                    <a:pt x="18813" y="265"/>
                    <a:pt x="17245" y="99"/>
                  </a:cubicBezTo>
                  <a:cubicBezTo>
                    <a:pt x="15677" y="-67"/>
                    <a:pt x="13935" y="-67"/>
                    <a:pt x="11845" y="431"/>
                  </a:cubicBezTo>
                  <a:cubicBezTo>
                    <a:pt x="9755" y="930"/>
                    <a:pt x="7316" y="1927"/>
                    <a:pt x="4877" y="4087"/>
                  </a:cubicBezTo>
                  <a:cubicBezTo>
                    <a:pt x="2439" y="6247"/>
                    <a:pt x="0" y="9570"/>
                    <a:pt x="0" y="12505"/>
                  </a:cubicBezTo>
                  <a:cubicBezTo>
                    <a:pt x="0" y="15441"/>
                    <a:pt x="2439" y="17988"/>
                    <a:pt x="5226" y="19428"/>
                  </a:cubicBezTo>
                  <a:cubicBezTo>
                    <a:pt x="8013" y="20868"/>
                    <a:pt x="11148" y="21201"/>
                    <a:pt x="14284" y="2153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754977" y="5265096"/>
              <a:ext cx="133351" cy="17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199"/>
                  </a:moveTo>
                  <a:cubicBezTo>
                    <a:pt x="1371" y="1171"/>
                    <a:pt x="2743" y="142"/>
                    <a:pt x="4114" y="14"/>
                  </a:cubicBezTo>
                  <a:cubicBezTo>
                    <a:pt x="5486" y="-115"/>
                    <a:pt x="6857" y="656"/>
                    <a:pt x="7886" y="2714"/>
                  </a:cubicBezTo>
                  <a:cubicBezTo>
                    <a:pt x="8914" y="4771"/>
                    <a:pt x="9600" y="8114"/>
                    <a:pt x="9086" y="11199"/>
                  </a:cubicBezTo>
                  <a:cubicBezTo>
                    <a:pt x="8571" y="14285"/>
                    <a:pt x="6857" y="17114"/>
                    <a:pt x="5314" y="18914"/>
                  </a:cubicBezTo>
                  <a:cubicBezTo>
                    <a:pt x="3771" y="20714"/>
                    <a:pt x="2400" y="21485"/>
                    <a:pt x="1886" y="21228"/>
                  </a:cubicBezTo>
                  <a:cubicBezTo>
                    <a:pt x="1371" y="20971"/>
                    <a:pt x="1714" y="19685"/>
                    <a:pt x="3600" y="16728"/>
                  </a:cubicBezTo>
                  <a:cubicBezTo>
                    <a:pt x="5486" y="13771"/>
                    <a:pt x="8914" y="9142"/>
                    <a:pt x="11657" y="6056"/>
                  </a:cubicBezTo>
                  <a:cubicBezTo>
                    <a:pt x="14400" y="2971"/>
                    <a:pt x="16457" y="1428"/>
                    <a:pt x="17314" y="1428"/>
                  </a:cubicBezTo>
                  <a:cubicBezTo>
                    <a:pt x="18171" y="1428"/>
                    <a:pt x="17829" y="2971"/>
                    <a:pt x="17486" y="5414"/>
                  </a:cubicBezTo>
                  <a:cubicBezTo>
                    <a:pt x="17143" y="7856"/>
                    <a:pt x="16800" y="11199"/>
                    <a:pt x="16629" y="13514"/>
                  </a:cubicBezTo>
                  <a:cubicBezTo>
                    <a:pt x="16457" y="15828"/>
                    <a:pt x="16457" y="17114"/>
                    <a:pt x="17314" y="18014"/>
                  </a:cubicBezTo>
                  <a:cubicBezTo>
                    <a:pt x="18171" y="18914"/>
                    <a:pt x="19886" y="19428"/>
                    <a:pt x="21600" y="1994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983577" y="5429250"/>
              <a:ext cx="444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112393" y="5289550"/>
              <a:ext cx="155482" cy="3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78" fill="norm" stroke="1" extrusionOk="0">
                  <a:moveTo>
                    <a:pt x="4073" y="0"/>
                  </a:moveTo>
                  <a:cubicBezTo>
                    <a:pt x="2633" y="1271"/>
                    <a:pt x="1193" y="2541"/>
                    <a:pt x="473" y="3621"/>
                  </a:cubicBezTo>
                  <a:cubicBezTo>
                    <a:pt x="-247" y="4701"/>
                    <a:pt x="-247" y="5591"/>
                    <a:pt x="1193" y="6416"/>
                  </a:cubicBezTo>
                  <a:cubicBezTo>
                    <a:pt x="2633" y="7242"/>
                    <a:pt x="5513" y="8005"/>
                    <a:pt x="7673" y="8068"/>
                  </a:cubicBezTo>
                  <a:cubicBezTo>
                    <a:pt x="9833" y="8132"/>
                    <a:pt x="11273" y="7496"/>
                    <a:pt x="12281" y="6798"/>
                  </a:cubicBezTo>
                  <a:cubicBezTo>
                    <a:pt x="13289" y="6099"/>
                    <a:pt x="13865" y="5336"/>
                    <a:pt x="14153" y="4574"/>
                  </a:cubicBezTo>
                  <a:cubicBezTo>
                    <a:pt x="14441" y="3812"/>
                    <a:pt x="14441" y="3049"/>
                    <a:pt x="14441" y="3049"/>
                  </a:cubicBezTo>
                  <a:cubicBezTo>
                    <a:pt x="14441" y="3049"/>
                    <a:pt x="14441" y="3812"/>
                    <a:pt x="15593" y="5718"/>
                  </a:cubicBezTo>
                  <a:cubicBezTo>
                    <a:pt x="16745" y="7624"/>
                    <a:pt x="19049" y="10673"/>
                    <a:pt x="20201" y="13151"/>
                  </a:cubicBezTo>
                  <a:cubicBezTo>
                    <a:pt x="21353" y="15628"/>
                    <a:pt x="21353" y="17534"/>
                    <a:pt x="20777" y="18805"/>
                  </a:cubicBezTo>
                  <a:cubicBezTo>
                    <a:pt x="20201" y="20075"/>
                    <a:pt x="19049" y="20711"/>
                    <a:pt x="17753" y="21092"/>
                  </a:cubicBezTo>
                  <a:cubicBezTo>
                    <a:pt x="16457" y="21473"/>
                    <a:pt x="15017" y="21600"/>
                    <a:pt x="13865" y="21346"/>
                  </a:cubicBezTo>
                  <a:cubicBezTo>
                    <a:pt x="12713" y="21092"/>
                    <a:pt x="11849" y="20456"/>
                    <a:pt x="11417" y="18995"/>
                  </a:cubicBezTo>
                  <a:cubicBezTo>
                    <a:pt x="10985" y="17534"/>
                    <a:pt x="10985" y="15247"/>
                    <a:pt x="10985" y="1296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294727" y="5105400"/>
              <a:ext cx="84197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600" fill="norm" stroke="1" extrusionOk="0">
                  <a:moveTo>
                    <a:pt x="0" y="0"/>
                  </a:moveTo>
                  <a:cubicBezTo>
                    <a:pt x="6171" y="1912"/>
                    <a:pt x="12343" y="3825"/>
                    <a:pt x="16200" y="6131"/>
                  </a:cubicBezTo>
                  <a:cubicBezTo>
                    <a:pt x="20057" y="8438"/>
                    <a:pt x="21600" y="11138"/>
                    <a:pt x="19543" y="13781"/>
                  </a:cubicBezTo>
                  <a:cubicBezTo>
                    <a:pt x="17486" y="16425"/>
                    <a:pt x="11829" y="19012"/>
                    <a:pt x="6171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478877" y="54229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618577" y="5113643"/>
              <a:ext cx="262553" cy="638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33" fill="norm" stroke="1" extrusionOk="0">
                  <a:moveTo>
                    <a:pt x="5184" y="9741"/>
                  </a:moveTo>
                  <a:cubicBezTo>
                    <a:pt x="5875" y="9528"/>
                    <a:pt x="6566" y="9315"/>
                    <a:pt x="6912" y="9031"/>
                  </a:cubicBezTo>
                  <a:cubicBezTo>
                    <a:pt x="7258" y="8747"/>
                    <a:pt x="7258" y="8391"/>
                    <a:pt x="6826" y="8249"/>
                  </a:cubicBezTo>
                  <a:cubicBezTo>
                    <a:pt x="6394" y="8107"/>
                    <a:pt x="5530" y="8178"/>
                    <a:pt x="4320" y="8818"/>
                  </a:cubicBezTo>
                  <a:cubicBezTo>
                    <a:pt x="3110" y="9457"/>
                    <a:pt x="1555" y="10665"/>
                    <a:pt x="778" y="11482"/>
                  </a:cubicBezTo>
                  <a:cubicBezTo>
                    <a:pt x="0" y="12299"/>
                    <a:pt x="0" y="12725"/>
                    <a:pt x="0" y="13152"/>
                  </a:cubicBezTo>
                  <a:cubicBezTo>
                    <a:pt x="0" y="13578"/>
                    <a:pt x="0" y="14004"/>
                    <a:pt x="432" y="14289"/>
                  </a:cubicBezTo>
                  <a:cubicBezTo>
                    <a:pt x="864" y="14573"/>
                    <a:pt x="1728" y="14715"/>
                    <a:pt x="2419" y="14644"/>
                  </a:cubicBezTo>
                  <a:cubicBezTo>
                    <a:pt x="3110" y="14573"/>
                    <a:pt x="3629" y="14289"/>
                    <a:pt x="4579" y="13045"/>
                  </a:cubicBezTo>
                  <a:cubicBezTo>
                    <a:pt x="5530" y="11802"/>
                    <a:pt x="6912" y="9599"/>
                    <a:pt x="7776" y="7397"/>
                  </a:cubicBezTo>
                  <a:cubicBezTo>
                    <a:pt x="8640" y="5194"/>
                    <a:pt x="8986" y="2991"/>
                    <a:pt x="8986" y="1677"/>
                  </a:cubicBezTo>
                  <a:cubicBezTo>
                    <a:pt x="8986" y="362"/>
                    <a:pt x="8640" y="-64"/>
                    <a:pt x="8208" y="7"/>
                  </a:cubicBezTo>
                  <a:cubicBezTo>
                    <a:pt x="7776" y="78"/>
                    <a:pt x="7258" y="647"/>
                    <a:pt x="6826" y="2068"/>
                  </a:cubicBezTo>
                  <a:cubicBezTo>
                    <a:pt x="6394" y="3489"/>
                    <a:pt x="6048" y="5762"/>
                    <a:pt x="5962" y="7468"/>
                  </a:cubicBezTo>
                  <a:cubicBezTo>
                    <a:pt x="5875" y="9173"/>
                    <a:pt x="6048" y="10310"/>
                    <a:pt x="6307" y="11056"/>
                  </a:cubicBezTo>
                  <a:cubicBezTo>
                    <a:pt x="6566" y="11802"/>
                    <a:pt x="6912" y="12157"/>
                    <a:pt x="7517" y="12406"/>
                  </a:cubicBezTo>
                  <a:cubicBezTo>
                    <a:pt x="8122" y="12654"/>
                    <a:pt x="8986" y="12797"/>
                    <a:pt x="9677" y="12690"/>
                  </a:cubicBezTo>
                  <a:cubicBezTo>
                    <a:pt x="10368" y="12583"/>
                    <a:pt x="10886" y="12228"/>
                    <a:pt x="11405" y="11589"/>
                  </a:cubicBezTo>
                  <a:cubicBezTo>
                    <a:pt x="11923" y="10949"/>
                    <a:pt x="12442" y="10025"/>
                    <a:pt x="12787" y="9173"/>
                  </a:cubicBezTo>
                  <a:cubicBezTo>
                    <a:pt x="13133" y="8320"/>
                    <a:pt x="13306" y="7539"/>
                    <a:pt x="13219" y="7361"/>
                  </a:cubicBezTo>
                  <a:cubicBezTo>
                    <a:pt x="13133" y="7183"/>
                    <a:pt x="12787" y="7610"/>
                    <a:pt x="12614" y="8000"/>
                  </a:cubicBezTo>
                  <a:cubicBezTo>
                    <a:pt x="12442" y="8391"/>
                    <a:pt x="12442" y="8747"/>
                    <a:pt x="12528" y="9102"/>
                  </a:cubicBezTo>
                  <a:cubicBezTo>
                    <a:pt x="12614" y="9457"/>
                    <a:pt x="12787" y="9812"/>
                    <a:pt x="13306" y="10061"/>
                  </a:cubicBezTo>
                  <a:cubicBezTo>
                    <a:pt x="13824" y="10310"/>
                    <a:pt x="14688" y="10452"/>
                    <a:pt x="15379" y="10381"/>
                  </a:cubicBezTo>
                  <a:cubicBezTo>
                    <a:pt x="16070" y="10310"/>
                    <a:pt x="16589" y="10025"/>
                    <a:pt x="17021" y="9599"/>
                  </a:cubicBezTo>
                  <a:cubicBezTo>
                    <a:pt x="17453" y="9173"/>
                    <a:pt x="17798" y="8604"/>
                    <a:pt x="18058" y="8533"/>
                  </a:cubicBezTo>
                  <a:cubicBezTo>
                    <a:pt x="18317" y="8462"/>
                    <a:pt x="18490" y="8889"/>
                    <a:pt x="19008" y="9990"/>
                  </a:cubicBezTo>
                  <a:cubicBezTo>
                    <a:pt x="19526" y="11091"/>
                    <a:pt x="20390" y="12868"/>
                    <a:pt x="20909" y="14466"/>
                  </a:cubicBezTo>
                  <a:cubicBezTo>
                    <a:pt x="21427" y="16065"/>
                    <a:pt x="21600" y="17486"/>
                    <a:pt x="21254" y="18587"/>
                  </a:cubicBezTo>
                  <a:cubicBezTo>
                    <a:pt x="20909" y="19689"/>
                    <a:pt x="20045" y="20470"/>
                    <a:pt x="19094" y="20932"/>
                  </a:cubicBezTo>
                  <a:cubicBezTo>
                    <a:pt x="18144" y="21394"/>
                    <a:pt x="17107" y="21536"/>
                    <a:pt x="16330" y="21358"/>
                  </a:cubicBezTo>
                  <a:cubicBezTo>
                    <a:pt x="15552" y="21181"/>
                    <a:pt x="15034" y="20683"/>
                    <a:pt x="14861" y="19831"/>
                  </a:cubicBezTo>
                  <a:cubicBezTo>
                    <a:pt x="14688" y="18978"/>
                    <a:pt x="14861" y="17770"/>
                    <a:pt x="15034" y="1656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948777" y="54229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124166" y="5029343"/>
              <a:ext cx="309792" cy="46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77" fill="norm" stroke="1" extrusionOk="0">
                  <a:moveTo>
                    <a:pt x="8428" y="14458"/>
                  </a:moveTo>
                  <a:cubicBezTo>
                    <a:pt x="6978" y="13879"/>
                    <a:pt x="5529" y="13301"/>
                    <a:pt x="4152" y="13156"/>
                  </a:cubicBezTo>
                  <a:cubicBezTo>
                    <a:pt x="2774" y="13011"/>
                    <a:pt x="1470" y="13301"/>
                    <a:pt x="745" y="14506"/>
                  </a:cubicBezTo>
                  <a:cubicBezTo>
                    <a:pt x="20" y="15711"/>
                    <a:pt x="-125" y="17833"/>
                    <a:pt x="92" y="19135"/>
                  </a:cubicBezTo>
                  <a:cubicBezTo>
                    <a:pt x="310" y="20436"/>
                    <a:pt x="890" y="20918"/>
                    <a:pt x="2194" y="20822"/>
                  </a:cubicBezTo>
                  <a:cubicBezTo>
                    <a:pt x="3499" y="20726"/>
                    <a:pt x="5529" y="20051"/>
                    <a:pt x="6978" y="18170"/>
                  </a:cubicBezTo>
                  <a:cubicBezTo>
                    <a:pt x="8428" y="16290"/>
                    <a:pt x="9298" y="13204"/>
                    <a:pt x="9805" y="10167"/>
                  </a:cubicBezTo>
                  <a:cubicBezTo>
                    <a:pt x="10313" y="7129"/>
                    <a:pt x="10458" y="4140"/>
                    <a:pt x="10385" y="2404"/>
                  </a:cubicBezTo>
                  <a:cubicBezTo>
                    <a:pt x="10313" y="668"/>
                    <a:pt x="10023" y="186"/>
                    <a:pt x="9515" y="42"/>
                  </a:cubicBezTo>
                  <a:cubicBezTo>
                    <a:pt x="9008" y="-103"/>
                    <a:pt x="8283" y="90"/>
                    <a:pt x="7703" y="1247"/>
                  </a:cubicBezTo>
                  <a:cubicBezTo>
                    <a:pt x="7123" y="2404"/>
                    <a:pt x="6688" y="4526"/>
                    <a:pt x="6471" y="7274"/>
                  </a:cubicBezTo>
                  <a:cubicBezTo>
                    <a:pt x="6254" y="10022"/>
                    <a:pt x="6254" y="13397"/>
                    <a:pt x="6254" y="15326"/>
                  </a:cubicBezTo>
                  <a:cubicBezTo>
                    <a:pt x="6254" y="17254"/>
                    <a:pt x="6254" y="17736"/>
                    <a:pt x="6398" y="18363"/>
                  </a:cubicBezTo>
                  <a:cubicBezTo>
                    <a:pt x="6543" y="18990"/>
                    <a:pt x="6833" y="19761"/>
                    <a:pt x="7196" y="19954"/>
                  </a:cubicBezTo>
                  <a:cubicBezTo>
                    <a:pt x="7558" y="20147"/>
                    <a:pt x="7993" y="19761"/>
                    <a:pt x="8718" y="18556"/>
                  </a:cubicBezTo>
                  <a:cubicBezTo>
                    <a:pt x="9443" y="17351"/>
                    <a:pt x="10458" y="15326"/>
                    <a:pt x="11182" y="13879"/>
                  </a:cubicBezTo>
                  <a:cubicBezTo>
                    <a:pt x="11907" y="12433"/>
                    <a:pt x="12342" y="11565"/>
                    <a:pt x="12849" y="10986"/>
                  </a:cubicBezTo>
                  <a:cubicBezTo>
                    <a:pt x="13357" y="10408"/>
                    <a:pt x="13937" y="10118"/>
                    <a:pt x="14444" y="10215"/>
                  </a:cubicBezTo>
                  <a:cubicBezTo>
                    <a:pt x="14952" y="10311"/>
                    <a:pt x="15386" y="10793"/>
                    <a:pt x="15676" y="12240"/>
                  </a:cubicBezTo>
                  <a:cubicBezTo>
                    <a:pt x="15966" y="13686"/>
                    <a:pt x="16111" y="16097"/>
                    <a:pt x="15821" y="17736"/>
                  </a:cubicBezTo>
                  <a:cubicBezTo>
                    <a:pt x="15531" y="19376"/>
                    <a:pt x="14807" y="20243"/>
                    <a:pt x="14009" y="20774"/>
                  </a:cubicBezTo>
                  <a:cubicBezTo>
                    <a:pt x="13212" y="21304"/>
                    <a:pt x="12342" y="21497"/>
                    <a:pt x="11907" y="21304"/>
                  </a:cubicBezTo>
                  <a:cubicBezTo>
                    <a:pt x="11472" y="21111"/>
                    <a:pt x="11472" y="20533"/>
                    <a:pt x="12197" y="19279"/>
                  </a:cubicBezTo>
                  <a:cubicBezTo>
                    <a:pt x="12922" y="18026"/>
                    <a:pt x="14372" y="16097"/>
                    <a:pt x="15459" y="14892"/>
                  </a:cubicBezTo>
                  <a:cubicBezTo>
                    <a:pt x="16546" y="13686"/>
                    <a:pt x="17271" y="13204"/>
                    <a:pt x="18286" y="12577"/>
                  </a:cubicBezTo>
                  <a:cubicBezTo>
                    <a:pt x="19301" y="11951"/>
                    <a:pt x="20605" y="11179"/>
                    <a:pt x="21040" y="11034"/>
                  </a:cubicBezTo>
                  <a:cubicBezTo>
                    <a:pt x="21475" y="10890"/>
                    <a:pt x="21040" y="11372"/>
                    <a:pt x="20460" y="12626"/>
                  </a:cubicBezTo>
                  <a:cubicBezTo>
                    <a:pt x="19880" y="13879"/>
                    <a:pt x="19156" y="15904"/>
                    <a:pt x="19156" y="17447"/>
                  </a:cubicBezTo>
                  <a:cubicBezTo>
                    <a:pt x="19156" y="18990"/>
                    <a:pt x="19880" y="20051"/>
                    <a:pt x="20605" y="2111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70743" y="5054604"/>
              <a:ext cx="195035" cy="49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52" fill="norm" stroke="1" extrusionOk="0">
                  <a:moveTo>
                    <a:pt x="13736" y="14277"/>
                  </a:moveTo>
                  <a:cubicBezTo>
                    <a:pt x="12807" y="13911"/>
                    <a:pt x="11878" y="13545"/>
                    <a:pt x="10136" y="13500"/>
                  </a:cubicBezTo>
                  <a:cubicBezTo>
                    <a:pt x="8395" y="13454"/>
                    <a:pt x="5840" y="13728"/>
                    <a:pt x="3982" y="14735"/>
                  </a:cubicBezTo>
                  <a:cubicBezTo>
                    <a:pt x="2124" y="15742"/>
                    <a:pt x="962" y="17481"/>
                    <a:pt x="382" y="18671"/>
                  </a:cubicBezTo>
                  <a:cubicBezTo>
                    <a:pt x="-199" y="19861"/>
                    <a:pt x="-199" y="20501"/>
                    <a:pt x="962" y="20913"/>
                  </a:cubicBezTo>
                  <a:cubicBezTo>
                    <a:pt x="2124" y="21325"/>
                    <a:pt x="4446" y="21508"/>
                    <a:pt x="7233" y="20593"/>
                  </a:cubicBezTo>
                  <a:cubicBezTo>
                    <a:pt x="10020" y="19677"/>
                    <a:pt x="13272" y="17664"/>
                    <a:pt x="15362" y="15055"/>
                  </a:cubicBezTo>
                  <a:cubicBezTo>
                    <a:pt x="17453" y="12447"/>
                    <a:pt x="18382" y="9244"/>
                    <a:pt x="18846" y="6955"/>
                  </a:cubicBezTo>
                  <a:cubicBezTo>
                    <a:pt x="19311" y="4667"/>
                    <a:pt x="19311" y="3294"/>
                    <a:pt x="19195" y="2333"/>
                  </a:cubicBezTo>
                  <a:cubicBezTo>
                    <a:pt x="19078" y="1372"/>
                    <a:pt x="18846" y="823"/>
                    <a:pt x="18033" y="457"/>
                  </a:cubicBezTo>
                  <a:cubicBezTo>
                    <a:pt x="17220" y="91"/>
                    <a:pt x="15827" y="-92"/>
                    <a:pt x="14549" y="45"/>
                  </a:cubicBezTo>
                  <a:cubicBezTo>
                    <a:pt x="13272" y="183"/>
                    <a:pt x="12111" y="640"/>
                    <a:pt x="11298" y="2196"/>
                  </a:cubicBezTo>
                  <a:cubicBezTo>
                    <a:pt x="10485" y="3752"/>
                    <a:pt x="10020" y="6406"/>
                    <a:pt x="10717" y="8969"/>
                  </a:cubicBezTo>
                  <a:cubicBezTo>
                    <a:pt x="11414" y="11532"/>
                    <a:pt x="13272" y="14003"/>
                    <a:pt x="15246" y="15925"/>
                  </a:cubicBezTo>
                  <a:cubicBezTo>
                    <a:pt x="17220" y="17847"/>
                    <a:pt x="19311" y="19220"/>
                    <a:pt x="21401" y="2059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37177" y="5670550"/>
              <a:ext cx="336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4" y="18720"/>
                    <a:pt x="7608" y="15840"/>
                    <a:pt x="11208" y="12240"/>
                  </a:cubicBezTo>
                  <a:cubicBezTo>
                    <a:pt x="14808" y="8640"/>
                    <a:pt x="18204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361" y="5918191"/>
              <a:ext cx="157467" cy="39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85" fill="norm" stroke="1" extrusionOk="0">
                  <a:moveTo>
                    <a:pt x="13469" y="12475"/>
                  </a:moveTo>
                  <a:cubicBezTo>
                    <a:pt x="10911" y="12475"/>
                    <a:pt x="8354" y="12475"/>
                    <a:pt x="5938" y="13284"/>
                  </a:cubicBezTo>
                  <a:cubicBezTo>
                    <a:pt x="3522" y="14092"/>
                    <a:pt x="1248" y="15710"/>
                    <a:pt x="396" y="17096"/>
                  </a:cubicBezTo>
                  <a:cubicBezTo>
                    <a:pt x="-457" y="18482"/>
                    <a:pt x="111" y="19637"/>
                    <a:pt x="1675" y="20388"/>
                  </a:cubicBezTo>
                  <a:cubicBezTo>
                    <a:pt x="3238" y="21138"/>
                    <a:pt x="5796" y="21485"/>
                    <a:pt x="8638" y="20561"/>
                  </a:cubicBezTo>
                  <a:cubicBezTo>
                    <a:pt x="11480" y="19637"/>
                    <a:pt x="14606" y="17442"/>
                    <a:pt x="16027" y="14150"/>
                  </a:cubicBezTo>
                  <a:cubicBezTo>
                    <a:pt x="17448" y="10858"/>
                    <a:pt x="17164" y="6469"/>
                    <a:pt x="16596" y="3986"/>
                  </a:cubicBezTo>
                  <a:cubicBezTo>
                    <a:pt x="16027" y="1502"/>
                    <a:pt x="15175" y="925"/>
                    <a:pt x="14038" y="520"/>
                  </a:cubicBezTo>
                  <a:cubicBezTo>
                    <a:pt x="12901" y="116"/>
                    <a:pt x="11480" y="-115"/>
                    <a:pt x="10769" y="58"/>
                  </a:cubicBezTo>
                  <a:cubicBezTo>
                    <a:pt x="10059" y="232"/>
                    <a:pt x="10059" y="809"/>
                    <a:pt x="10769" y="3119"/>
                  </a:cubicBezTo>
                  <a:cubicBezTo>
                    <a:pt x="11480" y="5429"/>
                    <a:pt x="12901" y="9472"/>
                    <a:pt x="14748" y="12822"/>
                  </a:cubicBezTo>
                  <a:cubicBezTo>
                    <a:pt x="16596" y="16172"/>
                    <a:pt x="18869" y="18828"/>
                    <a:pt x="21143" y="2148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26034" y="6007100"/>
              <a:ext cx="255644" cy="27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56" fill="norm" stroke="1" extrusionOk="0">
                  <a:moveTo>
                    <a:pt x="12885" y="0"/>
                  </a:moveTo>
                  <a:cubicBezTo>
                    <a:pt x="12885" y="4353"/>
                    <a:pt x="12885" y="8707"/>
                    <a:pt x="12353" y="11888"/>
                  </a:cubicBezTo>
                  <a:cubicBezTo>
                    <a:pt x="11822" y="15070"/>
                    <a:pt x="10760" y="17079"/>
                    <a:pt x="9698" y="18502"/>
                  </a:cubicBezTo>
                  <a:cubicBezTo>
                    <a:pt x="8635" y="19926"/>
                    <a:pt x="7573" y="20763"/>
                    <a:pt x="6511" y="21181"/>
                  </a:cubicBezTo>
                  <a:cubicBezTo>
                    <a:pt x="5449" y="21600"/>
                    <a:pt x="4386" y="21600"/>
                    <a:pt x="3235" y="20763"/>
                  </a:cubicBezTo>
                  <a:cubicBezTo>
                    <a:pt x="2085" y="19926"/>
                    <a:pt x="845" y="18251"/>
                    <a:pt x="314" y="16577"/>
                  </a:cubicBezTo>
                  <a:cubicBezTo>
                    <a:pt x="-217" y="14902"/>
                    <a:pt x="-40" y="13228"/>
                    <a:pt x="580" y="12140"/>
                  </a:cubicBezTo>
                  <a:cubicBezTo>
                    <a:pt x="1199" y="11051"/>
                    <a:pt x="2262" y="10549"/>
                    <a:pt x="4475" y="10716"/>
                  </a:cubicBezTo>
                  <a:cubicBezTo>
                    <a:pt x="6688" y="10884"/>
                    <a:pt x="10052" y="11721"/>
                    <a:pt x="13062" y="13479"/>
                  </a:cubicBezTo>
                  <a:cubicBezTo>
                    <a:pt x="16072" y="15237"/>
                    <a:pt x="18727" y="17916"/>
                    <a:pt x="21383" y="2059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61077" y="6604942"/>
              <a:ext cx="1079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20532"/>
                  </a:moveTo>
                  <a:cubicBezTo>
                    <a:pt x="16094" y="10932"/>
                    <a:pt x="10588" y="1332"/>
                    <a:pt x="6988" y="132"/>
                  </a:cubicBezTo>
                  <a:cubicBezTo>
                    <a:pt x="3388" y="-1068"/>
                    <a:pt x="1694" y="6132"/>
                    <a:pt x="0" y="1333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16627" y="6388579"/>
              <a:ext cx="3327401" cy="28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15239"/>
                  </a:moveTo>
                  <a:cubicBezTo>
                    <a:pt x="82" y="14930"/>
                    <a:pt x="165" y="14622"/>
                    <a:pt x="364" y="15625"/>
                  </a:cubicBezTo>
                  <a:cubicBezTo>
                    <a:pt x="563" y="16627"/>
                    <a:pt x="879" y="18942"/>
                    <a:pt x="1257" y="20099"/>
                  </a:cubicBezTo>
                  <a:cubicBezTo>
                    <a:pt x="1635" y="21256"/>
                    <a:pt x="2075" y="21256"/>
                    <a:pt x="2521" y="20099"/>
                  </a:cubicBezTo>
                  <a:cubicBezTo>
                    <a:pt x="2968" y="18942"/>
                    <a:pt x="3421" y="16627"/>
                    <a:pt x="3882" y="14159"/>
                  </a:cubicBezTo>
                  <a:cubicBezTo>
                    <a:pt x="4342" y="11690"/>
                    <a:pt x="4809" y="9067"/>
                    <a:pt x="5269" y="6830"/>
                  </a:cubicBezTo>
                  <a:cubicBezTo>
                    <a:pt x="5730" y="4593"/>
                    <a:pt x="6183" y="2742"/>
                    <a:pt x="6685" y="1507"/>
                  </a:cubicBezTo>
                  <a:cubicBezTo>
                    <a:pt x="7186" y="273"/>
                    <a:pt x="7736" y="-344"/>
                    <a:pt x="8265" y="196"/>
                  </a:cubicBezTo>
                  <a:cubicBezTo>
                    <a:pt x="8794" y="736"/>
                    <a:pt x="9302" y="2433"/>
                    <a:pt x="9811" y="4207"/>
                  </a:cubicBezTo>
                  <a:cubicBezTo>
                    <a:pt x="10319" y="5982"/>
                    <a:pt x="10827" y="7833"/>
                    <a:pt x="11343" y="9145"/>
                  </a:cubicBezTo>
                  <a:cubicBezTo>
                    <a:pt x="11858" y="10456"/>
                    <a:pt x="12380" y="11227"/>
                    <a:pt x="12895" y="11382"/>
                  </a:cubicBezTo>
                  <a:cubicBezTo>
                    <a:pt x="13411" y="11536"/>
                    <a:pt x="13919" y="11073"/>
                    <a:pt x="14434" y="10147"/>
                  </a:cubicBezTo>
                  <a:cubicBezTo>
                    <a:pt x="14950" y="9222"/>
                    <a:pt x="15472" y="7833"/>
                    <a:pt x="15918" y="6676"/>
                  </a:cubicBezTo>
                  <a:cubicBezTo>
                    <a:pt x="16365" y="5519"/>
                    <a:pt x="16736" y="4593"/>
                    <a:pt x="17107" y="4593"/>
                  </a:cubicBezTo>
                  <a:cubicBezTo>
                    <a:pt x="17478" y="4593"/>
                    <a:pt x="17849" y="5519"/>
                    <a:pt x="18192" y="7370"/>
                  </a:cubicBezTo>
                  <a:cubicBezTo>
                    <a:pt x="18536" y="9222"/>
                    <a:pt x="18852" y="11999"/>
                    <a:pt x="19271" y="13542"/>
                  </a:cubicBezTo>
                  <a:cubicBezTo>
                    <a:pt x="19690" y="15085"/>
                    <a:pt x="20212" y="15393"/>
                    <a:pt x="20618" y="14930"/>
                  </a:cubicBezTo>
                  <a:cubicBezTo>
                    <a:pt x="21023" y="14467"/>
                    <a:pt x="21311" y="13233"/>
                    <a:pt x="21600" y="1199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337869" y="7082366"/>
              <a:ext cx="133615" cy="61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16117" y="2830"/>
                  </a:moveTo>
                  <a:cubicBezTo>
                    <a:pt x="16117" y="2458"/>
                    <a:pt x="16117" y="2086"/>
                    <a:pt x="16284" y="1639"/>
                  </a:cubicBezTo>
                  <a:cubicBezTo>
                    <a:pt x="16450" y="1192"/>
                    <a:pt x="16782" y="670"/>
                    <a:pt x="15951" y="372"/>
                  </a:cubicBezTo>
                  <a:cubicBezTo>
                    <a:pt x="15120" y="74"/>
                    <a:pt x="13127" y="0"/>
                    <a:pt x="11299" y="0"/>
                  </a:cubicBezTo>
                  <a:cubicBezTo>
                    <a:pt x="9471" y="0"/>
                    <a:pt x="7810" y="74"/>
                    <a:pt x="5650" y="819"/>
                  </a:cubicBezTo>
                  <a:cubicBezTo>
                    <a:pt x="3490" y="1564"/>
                    <a:pt x="831" y="2979"/>
                    <a:pt x="167" y="4692"/>
                  </a:cubicBezTo>
                  <a:cubicBezTo>
                    <a:pt x="-498" y="6406"/>
                    <a:pt x="831" y="8417"/>
                    <a:pt x="4154" y="10465"/>
                  </a:cubicBezTo>
                  <a:cubicBezTo>
                    <a:pt x="7477" y="12513"/>
                    <a:pt x="12794" y="14599"/>
                    <a:pt x="15951" y="16088"/>
                  </a:cubicBezTo>
                  <a:cubicBezTo>
                    <a:pt x="19108" y="17578"/>
                    <a:pt x="20105" y="18472"/>
                    <a:pt x="20604" y="19142"/>
                  </a:cubicBezTo>
                  <a:cubicBezTo>
                    <a:pt x="21102" y="19812"/>
                    <a:pt x="21102" y="20259"/>
                    <a:pt x="20604" y="20632"/>
                  </a:cubicBezTo>
                  <a:cubicBezTo>
                    <a:pt x="20105" y="21004"/>
                    <a:pt x="19108" y="21302"/>
                    <a:pt x="16782" y="21451"/>
                  </a:cubicBezTo>
                  <a:cubicBezTo>
                    <a:pt x="14456" y="21600"/>
                    <a:pt x="10800" y="21600"/>
                    <a:pt x="7145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103977" y="79248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304365" y="7799724"/>
              <a:ext cx="223948" cy="19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084" fill="norm" stroke="1" extrusionOk="0">
                  <a:moveTo>
                    <a:pt x="11169" y="3886"/>
                  </a:moveTo>
                  <a:cubicBezTo>
                    <a:pt x="9756" y="8433"/>
                    <a:pt x="8343" y="12980"/>
                    <a:pt x="7232" y="15822"/>
                  </a:cubicBezTo>
                  <a:cubicBezTo>
                    <a:pt x="6122" y="18665"/>
                    <a:pt x="5314" y="19801"/>
                    <a:pt x="4406" y="20484"/>
                  </a:cubicBezTo>
                  <a:cubicBezTo>
                    <a:pt x="3498" y="21166"/>
                    <a:pt x="2488" y="21393"/>
                    <a:pt x="1681" y="20484"/>
                  </a:cubicBezTo>
                  <a:cubicBezTo>
                    <a:pt x="873" y="19574"/>
                    <a:pt x="268" y="17528"/>
                    <a:pt x="66" y="15822"/>
                  </a:cubicBezTo>
                  <a:cubicBezTo>
                    <a:pt x="-136" y="14117"/>
                    <a:pt x="66" y="12753"/>
                    <a:pt x="1479" y="11616"/>
                  </a:cubicBezTo>
                  <a:cubicBezTo>
                    <a:pt x="2892" y="10479"/>
                    <a:pt x="5516" y="9570"/>
                    <a:pt x="7838" y="10138"/>
                  </a:cubicBezTo>
                  <a:cubicBezTo>
                    <a:pt x="10159" y="10707"/>
                    <a:pt x="12178" y="12753"/>
                    <a:pt x="13490" y="14231"/>
                  </a:cubicBezTo>
                  <a:cubicBezTo>
                    <a:pt x="14802" y="15709"/>
                    <a:pt x="15408" y="16618"/>
                    <a:pt x="16215" y="16846"/>
                  </a:cubicBezTo>
                  <a:cubicBezTo>
                    <a:pt x="17023" y="17073"/>
                    <a:pt x="18032" y="16618"/>
                    <a:pt x="18739" y="15027"/>
                  </a:cubicBezTo>
                  <a:cubicBezTo>
                    <a:pt x="19445" y="13435"/>
                    <a:pt x="19849" y="10707"/>
                    <a:pt x="20253" y="8660"/>
                  </a:cubicBezTo>
                  <a:cubicBezTo>
                    <a:pt x="20657" y="6614"/>
                    <a:pt x="21060" y="5250"/>
                    <a:pt x="21262" y="3886"/>
                  </a:cubicBezTo>
                  <a:cubicBezTo>
                    <a:pt x="21464" y="2521"/>
                    <a:pt x="21464" y="1157"/>
                    <a:pt x="20051" y="475"/>
                  </a:cubicBezTo>
                  <a:cubicBezTo>
                    <a:pt x="18638" y="-207"/>
                    <a:pt x="15812" y="-207"/>
                    <a:pt x="13591" y="816"/>
                  </a:cubicBezTo>
                  <a:cubicBezTo>
                    <a:pt x="11371" y="1839"/>
                    <a:pt x="9756" y="3886"/>
                    <a:pt x="8141" y="593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199852" y="6813550"/>
              <a:ext cx="213159" cy="14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03" fill="norm" stroke="1" extrusionOk="0">
                  <a:moveTo>
                    <a:pt x="10202" y="0"/>
                  </a:moveTo>
                  <a:cubicBezTo>
                    <a:pt x="8919" y="5718"/>
                    <a:pt x="7636" y="11435"/>
                    <a:pt x="6567" y="14929"/>
                  </a:cubicBezTo>
                  <a:cubicBezTo>
                    <a:pt x="5497" y="18424"/>
                    <a:pt x="4642" y="19694"/>
                    <a:pt x="3680" y="20488"/>
                  </a:cubicBezTo>
                  <a:cubicBezTo>
                    <a:pt x="2717" y="21282"/>
                    <a:pt x="1648" y="21600"/>
                    <a:pt x="1006" y="20965"/>
                  </a:cubicBezTo>
                  <a:cubicBezTo>
                    <a:pt x="365" y="20329"/>
                    <a:pt x="151" y="18741"/>
                    <a:pt x="44" y="17153"/>
                  </a:cubicBezTo>
                  <a:cubicBezTo>
                    <a:pt x="-63" y="15565"/>
                    <a:pt x="-63" y="13976"/>
                    <a:pt x="1113" y="12229"/>
                  </a:cubicBezTo>
                  <a:cubicBezTo>
                    <a:pt x="2289" y="10482"/>
                    <a:pt x="4642" y="8576"/>
                    <a:pt x="7208" y="9529"/>
                  </a:cubicBezTo>
                  <a:cubicBezTo>
                    <a:pt x="9775" y="10482"/>
                    <a:pt x="12555" y="14294"/>
                    <a:pt x="14373" y="16676"/>
                  </a:cubicBezTo>
                  <a:cubicBezTo>
                    <a:pt x="16190" y="19059"/>
                    <a:pt x="17046" y="20012"/>
                    <a:pt x="18008" y="20488"/>
                  </a:cubicBezTo>
                  <a:cubicBezTo>
                    <a:pt x="18971" y="20965"/>
                    <a:pt x="20040" y="20965"/>
                    <a:pt x="20682" y="19535"/>
                  </a:cubicBezTo>
                  <a:cubicBezTo>
                    <a:pt x="21323" y="18106"/>
                    <a:pt x="21537" y="15247"/>
                    <a:pt x="21537" y="12865"/>
                  </a:cubicBezTo>
                  <a:cubicBezTo>
                    <a:pt x="21537" y="10482"/>
                    <a:pt x="21323" y="8576"/>
                    <a:pt x="20361" y="6988"/>
                  </a:cubicBezTo>
                  <a:cubicBezTo>
                    <a:pt x="19398" y="5400"/>
                    <a:pt x="17687" y="4129"/>
                    <a:pt x="15870" y="5241"/>
                  </a:cubicBezTo>
                  <a:cubicBezTo>
                    <a:pt x="14052" y="6353"/>
                    <a:pt x="12127" y="9847"/>
                    <a:pt x="10202" y="1334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671051" y="7126493"/>
              <a:ext cx="150477" cy="48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33" fill="norm" stroke="1" extrusionOk="0">
                  <a:moveTo>
                    <a:pt x="21327" y="4992"/>
                  </a:moveTo>
                  <a:cubicBezTo>
                    <a:pt x="19827" y="3490"/>
                    <a:pt x="18327" y="1987"/>
                    <a:pt x="16077" y="1048"/>
                  </a:cubicBezTo>
                  <a:cubicBezTo>
                    <a:pt x="13827" y="109"/>
                    <a:pt x="10827" y="-267"/>
                    <a:pt x="7977" y="203"/>
                  </a:cubicBezTo>
                  <a:cubicBezTo>
                    <a:pt x="5127" y="672"/>
                    <a:pt x="2427" y="1987"/>
                    <a:pt x="1077" y="4288"/>
                  </a:cubicBezTo>
                  <a:cubicBezTo>
                    <a:pt x="-273" y="6589"/>
                    <a:pt x="-273" y="9876"/>
                    <a:pt x="627" y="12881"/>
                  </a:cubicBezTo>
                  <a:cubicBezTo>
                    <a:pt x="1527" y="15886"/>
                    <a:pt x="3327" y="18610"/>
                    <a:pt x="5127" y="2133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611977" y="7418501"/>
              <a:ext cx="1841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731" y="3953"/>
                    <a:pt x="5462" y="-1447"/>
                    <a:pt x="9062" y="353"/>
                  </a:cubicBezTo>
                  <a:cubicBezTo>
                    <a:pt x="12662" y="2153"/>
                    <a:pt x="17131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808827" y="7499350"/>
              <a:ext cx="1270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3600"/>
                    <a:pt x="9360" y="7200"/>
                    <a:pt x="12960" y="10800"/>
                  </a:cubicBezTo>
                  <a:cubicBezTo>
                    <a:pt x="16560" y="14400"/>
                    <a:pt x="1908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853277" y="7491751"/>
              <a:ext cx="101601" cy="17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21600" y="153"/>
                  </a:moveTo>
                  <a:cubicBezTo>
                    <a:pt x="18900" y="-107"/>
                    <a:pt x="16200" y="-367"/>
                    <a:pt x="13275" y="2366"/>
                  </a:cubicBezTo>
                  <a:cubicBezTo>
                    <a:pt x="10350" y="5098"/>
                    <a:pt x="7200" y="10823"/>
                    <a:pt x="4950" y="14467"/>
                  </a:cubicBezTo>
                  <a:cubicBezTo>
                    <a:pt x="2700" y="18110"/>
                    <a:pt x="1350" y="19672"/>
                    <a:pt x="0" y="2123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973927" y="7620000"/>
              <a:ext cx="38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069177" y="7467600"/>
              <a:ext cx="698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119977" y="7493000"/>
              <a:ext cx="698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5838"/>
                    <a:pt x="9818" y="11676"/>
                    <a:pt x="6218" y="15276"/>
                  </a:cubicBezTo>
                  <a:cubicBezTo>
                    <a:pt x="2618" y="18876"/>
                    <a:pt x="1309" y="202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392296" y="7186661"/>
              <a:ext cx="146782" cy="42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65" fill="norm" stroke="1" extrusionOk="0">
                  <a:moveTo>
                    <a:pt x="21097" y="1674"/>
                  </a:moveTo>
                  <a:cubicBezTo>
                    <a:pt x="21097" y="1035"/>
                    <a:pt x="21097" y="397"/>
                    <a:pt x="20336" y="131"/>
                  </a:cubicBezTo>
                  <a:cubicBezTo>
                    <a:pt x="19576" y="-135"/>
                    <a:pt x="18055" y="-29"/>
                    <a:pt x="15773" y="769"/>
                  </a:cubicBezTo>
                  <a:cubicBezTo>
                    <a:pt x="13491" y="1567"/>
                    <a:pt x="10449" y="3057"/>
                    <a:pt x="7255" y="5185"/>
                  </a:cubicBezTo>
                  <a:cubicBezTo>
                    <a:pt x="4060" y="7313"/>
                    <a:pt x="714" y="10080"/>
                    <a:pt x="105" y="12687"/>
                  </a:cubicBezTo>
                  <a:cubicBezTo>
                    <a:pt x="-503" y="15294"/>
                    <a:pt x="1627" y="17741"/>
                    <a:pt x="4060" y="19177"/>
                  </a:cubicBezTo>
                  <a:cubicBezTo>
                    <a:pt x="6494" y="20614"/>
                    <a:pt x="9232" y="21039"/>
                    <a:pt x="11970" y="2146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567392" y="7308850"/>
              <a:ext cx="20028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8786" y="0"/>
                  </a:moveTo>
                  <a:cubicBezTo>
                    <a:pt x="16512" y="5067"/>
                    <a:pt x="14238" y="10133"/>
                    <a:pt x="11737" y="13467"/>
                  </a:cubicBezTo>
                  <a:cubicBezTo>
                    <a:pt x="9236" y="16800"/>
                    <a:pt x="6508" y="18400"/>
                    <a:pt x="4575" y="18133"/>
                  </a:cubicBezTo>
                  <a:cubicBezTo>
                    <a:pt x="2642" y="17867"/>
                    <a:pt x="1506" y="15733"/>
                    <a:pt x="823" y="14000"/>
                  </a:cubicBezTo>
                  <a:cubicBezTo>
                    <a:pt x="141" y="12267"/>
                    <a:pt x="-86" y="10933"/>
                    <a:pt x="28" y="9467"/>
                  </a:cubicBezTo>
                  <a:cubicBezTo>
                    <a:pt x="141" y="8000"/>
                    <a:pt x="596" y="6400"/>
                    <a:pt x="1506" y="5867"/>
                  </a:cubicBezTo>
                  <a:cubicBezTo>
                    <a:pt x="2415" y="5333"/>
                    <a:pt x="3779" y="5867"/>
                    <a:pt x="7190" y="8667"/>
                  </a:cubicBezTo>
                  <a:cubicBezTo>
                    <a:pt x="10600" y="11467"/>
                    <a:pt x="16057" y="16533"/>
                    <a:pt x="21514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812127" y="747395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070214" y="7296150"/>
              <a:ext cx="121779" cy="44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475" fill="norm" stroke="1" extrusionOk="0">
                  <a:moveTo>
                    <a:pt x="385" y="0"/>
                  </a:moveTo>
                  <a:cubicBezTo>
                    <a:pt x="25" y="1121"/>
                    <a:pt x="-335" y="2242"/>
                    <a:pt x="565" y="3464"/>
                  </a:cubicBezTo>
                  <a:cubicBezTo>
                    <a:pt x="1465" y="4687"/>
                    <a:pt x="3625" y="6011"/>
                    <a:pt x="5425" y="6826"/>
                  </a:cubicBezTo>
                  <a:cubicBezTo>
                    <a:pt x="7225" y="7642"/>
                    <a:pt x="8665" y="7947"/>
                    <a:pt x="10285" y="8049"/>
                  </a:cubicBezTo>
                  <a:cubicBezTo>
                    <a:pt x="11905" y="8151"/>
                    <a:pt x="13705" y="8049"/>
                    <a:pt x="14785" y="7743"/>
                  </a:cubicBezTo>
                  <a:cubicBezTo>
                    <a:pt x="15865" y="7438"/>
                    <a:pt x="16225" y="6928"/>
                    <a:pt x="16405" y="6368"/>
                  </a:cubicBezTo>
                  <a:cubicBezTo>
                    <a:pt x="16585" y="5808"/>
                    <a:pt x="16585" y="5196"/>
                    <a:pt x="16405" y="4636"/>
                  </a:cubicBezTo>
                  <a:cubicBezTo>
                    <a:pt x="16225" y="4075"/>
                    <a:pt x="15865" y="3566"/>
                    <a:pt x="15505" y="3617"/>
                  </a:cubicBezTo>
                  <a:cubicBezTo>
                    <a:pt x="15145" y="3668"/>
                    <a:pt x="14785" y="4279"/>
                    <a:pt x="15505" y="5706"/>
                  </a:cubicBezTo>
                  <a:cubicBezTo>
                    <a:pt x="16225" y="7132"/>
                    <a:pt x="18025" y="9374"/>
                    <a:pt x="19285" y="11564"/>
                  </a:cubicBezTo>
                  <a:cubicBezTo>
                    <a:pt x="20545" y="13755"/>
                    <a:pt x="21265" y="15894"/>
                    <a:pt x="20185" y="17525"/>
                  </a:cubicBezTo>
                  <a:cubicBezTo>
                    <a:pt x="19105" y="19155"/>
                    <a:pt x="16225" y="20275"/>
                    <a:pt x="13885" y="20887"/>
                  </a:cubicBezTo>
                  <a:cubicBezTo>
                    <a:pt x="11545" y="21498"/>
                    <a:pt x="9745" y="21600"/>
                    <a:pt x="7585" y="21345"/>
                  </a:cubicBezTo>
                  <a:cubicBezTo>
                    <a:pt x="5425" y="21091"/>
                    <a:pt x="2905" y="20479"/>
                    <a:pt x="1825" y="19308"/>
                  </a:cubicBezTo>
                  <a:cubicBezTo>
                    <a:pt x="745" y="18136"/>
                    <a:pt x="1105" y="16404"/>
                    <a:pt x="1465" y="1467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3262977" y="7232650"/>
              <a:ext cx="8487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3161" y="0"/>
                  </a:moveTo>
                  <a:cubicBezTo>
                    <a:pt x="5795" y="0"/>
                    <a:pt x="8429" y="0"/>
                    <a:pt x="12117" y="1145"/>
                  </a:cubicBezTo>
                  <a:cubicBezTo>
                    <a:pt x="15805" y="2291"/>
                    <a:pt x="20546" y="4582"/>
                    <a:pt x="21073" y="7364"/>
                  </a:cubicBezTo>
                  <a:cubicBezTo>
                    <a:pt x="21600" y="10145"/>
                    <a:pt x="17912" y="13418"/>
                    <a:pt x="13698" y="15873"/>
                  </a:cubicBezTo>
                  <a:cubicBezTo>
                    <a:pt x="9483" y="18327"/>
                    <a:pt x="4741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434427" y="7486650"/>
              <a:ext cx="31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685492" y="7045239"/>
              <a:ext cx="406419" cy="73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11" fill="norm" stroke="1" extrusionOk="0">
                  <a:moveTo>
                    <a:pt x="6799" y="10834"/>
                  </a:moveTo>
                  <a:cubicBezTo>
                    <a:pt x="6356" y="10155"/>
                    <a:pt x="5913" y="9476"/>
                    <a:pt x="5470" y="8890"/>
                  </a:cubicBezTo>
                  <a:cubicBezTo>
                    <a:pt x="5027" y="8303"/>
                    <a:pt x="4584" y="7810"/>
                    <a:pt x="4086" y="7532"/>
                  </a:cubicBezTo>
                  <a:cubicBezTo>
                    <a:pt x="3587" y="7254"/>
                    <a:pt x="3033" y="7193"/>
                    <a:pt x="2203" y="7995"/>
                  </a:cubicBezTo>
                  <a:cubicBezTo>
                    <a:pt x="1372" y="8797"/>
                    <a:pt x="264" y="10463"/>
                    <a:pt x="43" y="11759"/>
                  </a:cubicBezTo>
                  <a:cubicBezTo>
                    <a:pt x="-179" y="13055"/>
                    <a:pt x="486" y="13981"/>
                    <a:pt x="1427" y="14382"/>
                  </a:cubicBezTo>
                  <a:cubicBezTo>
                    <a:pt x="2369" y="14783"/>
                    <a:pt x="3587" y="14660"/>
                    <a:pt x="4861" y="13950"/>
                  </a:cubicBezTo>
                  <a:cubicBezTo>
                    <a:pt x="6135" y="13241"/>
                    <a:pt x="7464" y="11945"/>
                    <a:pt x="8350" y="10309"/>
                  </a:cubicBezTo>
                  <a:cubicBezTo>
                    <a:pt x="9236" y="8674"/>
                    <a:pt x="9679" y="6699"/>
                    <a:pt x="9901" y="5033"/>
                  </a:cubicBezTo>
                  <a:cubicBezTo>
                    <a:pt x="10123" y="3366"/>
                    <a:pt x="10123" y="2009"/>
                    <a:pt x="9901" y="1175"/>
                  </a:cubicBezTo>
                  <a:cubicBezTo>
                    <a:pt x="9679" y="342"/>
                    <a:pt x="9236" y="34"/>
                    <a:pt x="8849" y="3"/>
                  </a:cubicBezTo>
                  <a:cubicBezTo>
                    <a:pt x="8461" y="-28"/>
                    <a:pt x="8129" y="219"/>
                    <a:pt x="7963" y="1299"/>
                  </a:cubicBezTo>
                  <a:cubicBezTo>
                    <a:pt x="7796" y="2379"/>
                    <a:pt x="7796" y="4292"/>
                    <a:pt x="8073" y="6174"/>
                  </a:cubicBezTo>
                  <a:cubicBezTo>
                    <a:pt x="8350" y="8057"/>
                    <a:pt x="8904" y="9908"/>
                    <a:pt x="9292" y="10988"/>
                  </a:cubicBezTo>
                  <a:cubicBezTo>
                    <a:pt x="9679" y="12068"/>
                    <a:pt x="9901" y="12377"/>
                    <a:pt x="10067" y="12377"/>
                  </a:cubicBezTo>
                  <a:cubicBezTo>
                    <a:pt x="10233" y="12377"/>
                    <a:pt x="10344" y="12068"/>
                    <a:pt x="10621" y="11543"/>
                  </a:cubicBezTo>
                  <a:cubicBezTo>
                    <a:pt x="10898" y="11019"/>
                    <a:pt x="11341" y="10278"/>
                    <a:pt x="11673" y="9692"/>
                  </a:cubicBezTo>
                  <a:cubicBezTo>
                    <a:pt x="12006" y="9106"/>
                    <a:pt x="12227" y="8674"/>
                    <a:pt x="12283" y="8674"/>
                  </a:cubicBezTo>
                  <a:cubicBezTo>
                    <a:pt x="12338" y="8674"/>
                    <a:pt x="12227" y="9106"/>
                    <a:pt x="12283" y="9630"/>
                  </a:cubicBezTo>
                  <a:cubicBezTo>
                    <a:pt x="12338" y="10155"/>
                    <a:pt x="12559" y="10772"/>
                    <a:pt x="12947" y="11204"/>
                  </a:cubicBezTo>
                  <a:cubicBezTo>
                    <a:pt x="13335" y="11636"/>
                    <a:pt x="13889" y="11883"/>
                    <a:pt x="14443" y="11945"/>
                  </a:cubicBezTo>
                  <a:cubicBezTo>
                    <a:pt x="14996" y="12006"/>
                    <a:pt x="15550" y="11883"/>
                    <a:pt x="16049" y="11451"/>
                  </a:cubicBezTo>
                  <a:cubicBezTo>
                    <a:pt x="16547" y="11019"/>
                    <a:pt x="16990" y="10278"/>
                    <a:pt x="17323" y="9661"/>
                  </a:cubicBezTo>
                  <a:cubicBezTo>
                    <a:pt x="17655" y="9044"/>
                    <a:pt x="17876" y="8550"/>
                    <a:pt x="17987" y="8458"/>
                  </a:cubicBezTo>
                  <a:cubicBezTo>
                    <a:pt x="18098" y="8365"/>
                    <a:pt x="18098" y="8674"/>
                    <a:pt x="18541" y="9599"/>
                  </a:cubicBezTo>
                  <a:cubicBezTo>
                    <a:pt x="18984" y="10525"/>
                    <a:pt x="19870" y="12068"/>
                    <a:pt x="20479" y="13611"/>
                  </a:cubicBezTo>
                  <a:cubicBezTo>
                    <a:pt x="21089" y="15154"/>
                    <a:pt x="21421" y="16697"/>
                    <a:pt x="21199" y="17900"/>
                  </a:cubicBezTo>
                  <a:cubicBezTo>
                    <a:pt x="20978" y="19103"/>
                    <a:pt x="20203" y="19967"/>
                    <a:pt x="19538" y="20523"/>
                  </a:cubicBezTo>
                  <a:cubicBezTo>
                    <a:pt x="18873" y="21078"/>
                    <a:pt x="18319" y="21325"/>
                    <a:pt x="17710" y="21449"/>
                  </a:cubicBezTo>
                  <a:cubicBezTo>
                    <a:pt x="17101" y="21572"/>
                    <a:pt x="16436" y="21572"/>
                    <a:pt x="16104" y="20893"/>
                  </a:cubicBezTo>
                  <a:cubicBezTo>
                    <a:pt x="15772" y="20214"/>
                    <a:pt x="15772" y="18857"/>
                    <a:pt x="15772" y="1749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654288" y="4892405"/>
              <a:ext cx="6958440" cy="330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95" fill="norm" stroke="1" extrusionOk="0">
                  <a:moveTo>
                    <a:pt x="3878" y="11514"/>
                  </a:moveTo>
                  <a:cubicBezTo>
                    <a:pt x="3858" y="11459"/>
                    <a:pt x="3838" y="11403"/>
                    <a:pt x="3750" y="11355"/>
                  </a:cubicBezTo>
                  <a:cubicBezTo>
                    <a:pt x="3661" y="11307"/>
                    <a:pt x="3504" y="11265"/>
                    <a:pt x="3316" y="11258"/>
                  </a:cubicBezTo>
                  <a:cubicBezTo>
                    <a:pt x="3129" y="11251"/>
                    <a:pt x="2912" y="11279"/>
                    <a:pt x="2683" y="11341"/>
                  </a:cubicBezTo>
                  <a:cubicBezTo>
                    <a:pt x="2453" y="11403"/>
                    <a:pt x="2210" y="11500"/>
                    <a:pt x="1967" y="11590"/>
                  </a:cubicBezTo>
                  <a:cubicBezTo>
                    <a:pt x="1724" y="11680"/>
                    <a:pt x="1481" y="11763"/>
                    <a:pt x="1231" y="11881"/>
                  </a:cubicBezTo>
                  <a:cubicBezTo>
                    <a:pt x="982" y="11998"/>
                    <a:pt x="726" y="12150"/>
                    <a:pt x="542" y="12268"/>
                  </a:cubicBezTo>
                  <a:cubicBezTo>
                    <a:pt x="358" y="12385"/>
                    <a:pt x="246" y="12468"/>
                    <a:pt x="161" y="12600"/>
                  </a:cubicBezTo>
                  <a:cubicBezTo>
                    <a:pt x="75" y="12731"/>
                    <a:pt x="16" y="12911"/>
                    <a:pt x="3" y="13160"/>
                  </a:cubicBezTo>
                  <a:cubicBezTo>
                    <a:pt x="-10" y="13409"/>
                    <a:pt x="23" y="13727"/>
                    <a:pt x="56" y="14155"/>
                  </a:cubicBezTo>
                  <a:cubicBezTo>
                    <a:pt x="89" y="14584"/>
                    <a:pt x="121" y="15123"/>
                    <a:pt x="141" y="15663"/>
                  </a:cubicBezTo>
                  <a:cubicBezTo>
                    <a:pt x="161" y="16202"/>
                    <a:pt x="167" y="16741"/>
                    <a:pt x="171" y="17315"/>
                  </a:cubicBezTo>
                  <a:cubicBezTo>
                    <a:pt x="174" y="17889"/>
                    <a:pt x="174" y="18497"/>
                    <a:pt x="180" y="19051"/>
                  </a:cubicBezTo>
                  <a:cubicBezTo>
                    <a:pt x="187" y="19604"/>
                    <a:pt x="200" y="20102"/>
                    <a:pt x="213" y="20426"/>
                  </a:cubicBezTo>
                  <a:cubicBezTo>
                    <a:pt x="226" y="20751"/>
                    <a:pt x="240" y="20904"/>
                    <a:pt x="259" y="21014"/>
                  </a:cubicBezTo>
                  <a:cubicBezTo>
                    <a:pt x="279" y="21125"/>
                    <a:pt x="305" y="21194"/>
                    <a:pt x="358" y="21242"/>
                  </a:cubicBezTo>
                  <a:cubicBezTo>
                    <a:pt x="410" y="21291"/>
                    <a:pt x="489" y="21318"/>
                    <a:pt x="630" y="21346"/>
                  </a:cubicBezTo>
                  <a:cubicBezTo>
                    <a:pt x="772" y="21374"/>
                    <a:pt x="975" y="21401"/>
                    <a:pt x="1212" y="21415"/>
                  </a:cubicBezTo>
                  <a:cubicBezTo>
                    <a:pt x="1448" y="21429"/>
                    <a:pt x="1717" y="21429"/>
                    <a:pt x="1990" y="21429"/>
                  </a:cubicBezTo>
                  <a:cubicBezTo>
                    <a:pt x="2262" y="21429"/>
                    <a:pt x="2538" y="21429"/>
                    <a:pt x="2817" y="21429"/>
                  </a:cubicBezTo>
                  <a:cubicBezTo>
                    <a:pt x="3096" y="21429"/>
                    <a:pt x="3379" y="21429"/>
                    <a:pt x="3648" y="21443"/>
                  </a:cubicBezTo>
                  <a:cubicBezTo>
                    <a:pt x="3917" y="21457"/>
                    <a:pt x="4173" y="21484"/>
                    <a:pt x="4433" y="21505"/>
                  </a:cubicBezTo>
                  <a:cubicBezTo>
                    <a:pt x="4692" y="21526"/>
                    <a:pt x="4955" y="21540"/>
                    <a:pt x="5231" y="21554"/>
                  </a:cubicBezTo>
                  <a:cubicBezTo>
                    <a:pt x="5507" y="21567"/>
                    <a:pt x="5796" y="21581"/>
                    <a:pt x="6062" y="21588"/>
                  </a:cubicBezTo>
                  <a:cubicBezTo>
                    <a:pt x="6327" y="21595"/>
                    <a:pt x="6570" y="21595"/>
                    <a:pt x="6813" y="21595"/>
                  </a:cubicBezTo>
                  <a:cubicBezTo>
                    <a:pt x="7056" y="21595"/>
                    <a:pt x="7299" y="21595"/>
                    <a:pt x="7549" y="21595"/>
                  </a:cubicBezTo>
                  <a:cubicBezTo>
                    <a:pt x="7799" y="21595"/>
                    <a:pt x="8055" y="21595"/>
                    <a:pt x="8308" y="21588"/>
                  </a:cubicBezTo>
                  <a:cubicBezTo>
                    <a:pt x="8560" y="21581"/>
                    <a:pt x="8810" y="21567"/>
                    <a:pt x="9060" y="21547"/>
                  </a:cubicBezTo>
                  <a:cubicBezTo>
                    <a:pt x="9309" y="21526"/>
                    <a:pt x="9559" y="21498"/>
                    <a:pt x="9798" y="21477"/>
                  </a:cubicBezTo>
                  <a:cubicBezTo>
                    <a:pt x="10038" y="21457"/>
                    <a:pt x="10268" y="21443"/>
                    <a:pt x="10501" y="21429"/>
                  </a:cubicBezTo>
                  <a:cubicBezTo>
                    <a:pt x="10734" y="21415"/>
                    <a:pt x="10971" y="21401"/>
                    <a:pt x="11204" y="21374"/>
                  </a:cubicBezTo>
                  <a:cubicBezTo>
                    <a:pt x="11437" y="21346"/>
                    <a:pt x="11667" y="21305"/>
                    <a:pt x="11916" y="21263"/>
                  </a:cubicBezTo>
                  <a:cubicBezTo>
                    <a:pt x="12166" y="21222"/>
                    <a:pt x="12435" y="21180"/>
                    <a:pt x="12704" y="21132"/>
                  </a:cubicBezTo>
                  <a:cubicBezTo>
                    <a:pt x="12974" y="21083"/>
                    <a:pt x="13243" y="21028"/>
                    <a:pt x="13506" y="20973"/>
                  </a:cubicBezTo>
                  <a:cubicBezTo>
                    <a:pt x="13768" y="20917"/>
                    <a:pt x="14024" y="20862"/>
                    <a:pt x="14274" y="20814"/>
                  </a:cubicBezTo>
                  <a:cubicBezTo>
                    <a:pt x="14524" y="20765"/>
                    <a:pt x="14767" y="20724"/>
                    <a:pt x="15026" y="20668"/>
                  </a:cubicBezTo>
                  <a:cubicBezTo>
                    <a:pt x="15285" y="20613"/>
                    <a:pt x="15561" y="20544"/>
                    <a:pt x="15837" y="20468"/>
                  </a:cubicBezTo>
                  <a:cubicBezTo>
                    <a:pt x="16113" y="20392"/>
                    <a:pt x="16389" y="20309"/>
                    <a:pt x="16655" y="20219"/>
                  </a:cubicBezTo>
                  <a:cubicBezTo>
                    <a:pt x="16921" y="20129"/>
                    <a:pt x="17177" y="20032"/>
                    <a:pt x="17426" y="19943"/>
                  </a:cubicBezTo>
                  <a:cubicBezTo>
                    <a:pt x="17676" y="19853"/>
                    <a:pt x="17919" y="19770"/>
                    <a:pt x="18168" y="19687"/>
                  </a:cubicBezTo>
                  <a:cubicBezTo>
                    <a:pt x="18418" y="19604"/>
                    <a:pt x="18674" y="19521"/>
                    <a:pt x="18927" y="19445"/>
                  </a:cubicBezTo>
                  <a:cubicBezTo>
                    <a:pt x="19180" y="19369"/>
                    <a:pt x="19429" y="19299"/>
                    <a:pt x="19643" y="19244"/>
                  </a:cubicBezTo>
                  <a:cubicBezTo>
                    <a:pt x="19856" y="19189"/>
                    <a:pt x="20034" y="19147"/>
                    <a:pt x="20158" y="19120"/>
                  </a:cubicBezTo>
                  <a:cubicBezTo>
                    <a:pt x="20283" y="19092"/>
                    <a:pt x="20355" y="19078"/>
                    <a:pt x="20408" y="19071"/>
                  </a:cubicBezTo>
                  <a:cubicBezTo>
                    <a:pt x="20460" y="19064"/>
                    <a:pt x="20493" y="19064"/>
                    <a:pt x="20523" y="19044"/>
                  </a:cubicBezTo>
                  <a:cubicBezTo>
                    <a:pt x="20552" y="19023"/>
                    <a:pt x="20579" y="18981"/>
                    <a:pt x="20595" y="18878"/>
                  </a:cubicBezTo>
                  <a:cubicBezTo>
                    <a:pt x="20611" y="18774"/>
                    <a:pt x="20618" y="18608"/>
                    <a:pt x="20648" y="18304"/>
                  </a:cubicBezTo>
                  <a:cubicBezTo>
                    <a:pt x="20677" y="18000"/>
                    <a:pt x="20730" y="17557"/>
                    <a:pt x="20786" y="17122"/>
                  </a:cubicBezTo>
                  <a:cubicBezTo>
                    <a:pt x="20841" y="16686"/>
                    <a:pt x="20900" y="16257"/>
                    <a:pt x="20956" y="15808"/>
                  </a:cubicBezTo>
                  <a:cubicBezTo>
                    <a:pt x="21012" y="15358"/>
                    <a:pt x="21065" y="14888"/>
                    <a:pt x="21111" y="14383"/>
                  </a:cubicBezTo>
                  <a:cubicBezTo>
                    <a:pt x="21157" y="13879"/>
                    <a:pt x="21196" y="13339"/>
                    <a:pt x="21235" y="12821"/>
                  </a:cubicBezTo>
                  <a:cubicBezTo>
                    <a:pt x="21275" y="12302"/>
                    <a:pt x="21314" y="11804"/>
                    <a:pt x="21354" y="11286"/>
                  </a:cubicBezTo>
                  <a:cubicBezTo>
                    <a:pt x="21393" y="10767"/>
                    <a:pt x="21432" y="10228"/>
                    <a:pt x="21465" y="9703"/>
                  </a:cubicBezTo>
                  <a:cubicBezTo>
                    <a:pt x="21498" y="9177"/>
                    <a:pt x="21524" y="8665"/>
                    <a:pt x="21544" y="8161"/>
                  </a:cubicBezTo>
                  <a:cubicBezTo>
                    <a:pt x="21564" y="7656"/>
                    <a:pt x="21577" y="7158"/>
                    <a:pt x="21583" y="6612"/>
                  </a:cubicBezTo>
                  <a:cubicBezTo>
                    <a:pt x="21590" y="6066"/>
                    <a:pt x="21590" y="5471"/>
                    <a:pt x="21590" y="4904"/>
                  </a:cubicBezTo>
                  <a:cubicBezTo>
                    <a:pt x="21590" y="4337"/>
                    <a:pt x="21590" y="3798"/>
                    <a:pt x="21567" y="3348"/>
                  </a:cubicBezTo>
                  <a:cubicBezTo>
                    <a:pt x="21544" y="2899"/>
                    <a:pt x="21498" y="2539"/>
                    <a:pt x="21439" y="2208"/>
                  </a:cubicBezTo>
                  <a:cubicBezTo>
                    <a:pt x="21380" y="1876"/>
                    <a:pt x="21308" y="1571"/>
                    <a:pt x="21186" y="1323"/>
                  </a:cubicBezTo>
                  <a:cubicBezTo>
                    <a:pt x="21065" y="1074"/>
                    <a:pt x="20894" y="880"/>
                    <a:pt x="20684" y="721"/>
                  </a:cubicBezTo>
                  <a:cubicBezTo>
                    <a:pt x="20474" y="562"/>
                    <a:pt x="20224" y="438"/>
                    <a:pt x="19997" y="348"/>
                  </a:cubicBezTo>
                  <a:cubicBezTo>
                    <a:pt x="19771" y="258"/>
                    <a:pt x="19567" y="202"/>
                    <a:pt x="19347" y="154"/>
                  </a:cubicBezTo>
                  <a:cubicBezTo>
                    <a:pt x="19127" y="106"/>
                    <a:pt x="18891" y="64"/>
                    <a:pt x="18648" y="36"/>
                  </a:cubicBezTo>
                  <a:cubicBezTo>
                    <a:pt x="18405" y="9"/>
                    <a:pt x="18155" y="-5"/>
                    <a:pt x="17912" y="2"/>
                  </a:cubicBezTo>
                  <a:cubicBezTo>
                    <a:pt x="17669" y="9"/>
                    <a:pt x="17433" y="36"/>
                    <a:pt x="17200" y="85"/>
                  </a:cubicBezTo>
                  <a:cubicBezTo>
                    <a:pt x="16967" y="133"/>
                    <a:pt x="16737" y="202"/>
                    <a:pt x="16523" y="292"/>
                  </a:cubicBezTo>
                  <a:cubicBezTo>
                    <a:pt x="16310" y="382"/>
                    <a:pt x="16113" y="493"/>
                    <a:pt x="15991" y="555"/>
                  </a:cubicBezTo>
                  <a:cubicBezTo>
                    <a:pt x="15870" y="617"/>
                    <a:pt x="15824" y="631"/>
                    <a:pt x="15781" y="652"/>
                  </a:cubicBezTo>
                  <a:cubicBezTo>
                    <a:pt x="15738" y="673"/>
                    <a:pt x="15699" y="700"/>
                    <a:pt x="15693" y="735"/>
                  </a:cubicBezTo>
                  <a:cubicBezTo>
                    <a:pt x="15686" y="769"/>
                    <a:pt x="15712" y="811"/>
                    <a:pt x="15738" y="970"/>
                  </a:cubicBezTo>
                  <a:cubicBezTo>
                    <a:pt x="15765" y="1129"/>
                    <a:pt x="15791" y="1405"/>
                    <a:pt x="15798" y="1800"/>
                  </a:cubicBezTo>
                  <a:cubicBezTo>
                    <a:pt x="15804" y="2194"/>
                    <a:pt x="15791" y="2705"/>
                    <a:pt x="15761" y="3217"/>
                  </a:cubicBezTo>
                  <a:cubicBezTo>
                    <a:pt x="15732" y="3729"/>
                    <a:pt x="15686" y="4240"/>
                    <a:pt x="15637" y="4745"/>
                  </a:cubicBezTo>
                  <a:cubicBezTo>
                    <a:pt x="15587" y="5250"/>
                    <a:pt x="15535" y="5748"/>
                    <a:pt x="15479" y="6239"/>
                  </a:cubicBezTo>
                  <a:cubicBezTo>
                    <a:pt x="15423" y="6729"/>
                    <a:pt x="15364" y="7213"/>
                    <a:pt x="15308" y="7711"/>
                  </a:cubicBezTo>
                  <a:cubicBezTo>
                    <a:pt x="15253" y="8209"/>
                    <a:pt x="15200" y="8721"/>
                    <a:pt x="15144" y="9239"/>
                  </a:cubicBezTo>
                  <a:cubicBezTo>
                    <a:pt x="15088" y="9758"/>
                    <a:pt x="15029" y="10283"/>
                    <a:pt x="14973" y="10740"/>
                  </a:cubicBezTo>
                  <a:cubicBezTo>
                    <a:pt x="14918" y="11196"/>
                    <a:pt x="14865" y="11583"/>
                    <a:pt x="14819" y="11991"/>
                  </a:cubicBezTo>
                  <a:cubicBezTo>
                    <a:pt x="14773" y="12399"/>
                    <a:pt x="14734" y="12828"/>
                    <a:pt x="14701" y="13104"/>
                  </a:cubicBezTo>
                  <a:cubicBezTo>
                    <a:pt x="14668" y="13381"/>
                    <a:pt x="14642" y="13505"/>
                    <a:pt x="14570" y="13602"/>
                  </a:cubicBezTo>
                  <a:cubicBezTo>
                    <a:pt x="14497" y="13699"/>
                    <a:pt x="14379" y="13768"/>
                    <a:pt x="14185" y="13803"/>
                  </a:cubicBezTo>
                  <a:cubicBezTo>
                    <a:pt x="13992" y="13837"/>
                    <a:pt x="13722" y="13837"/>
                    <a:pt x="13460" y="13837"/>
                  </a:cubicBezTo>
                  <a:cubicBezTo>
                    <a:pt x="13197" y="13837"/>
                    <a:pt x="12941" y="13837"/>
                    <a:pt x="12685" y="13837"/>
                  </a:cubicBezTo>
                  <a:cubicBezTo>
                    <a:pt x="12429" y="13837"/>
                    <a:pt x="12172" y="13837"/>
                    <a:pt x="11906" y="13837"/>
                  </a:cubicBezTo>
                  <a:cubicBezTo>
                    <a:pt x="11640" y="13837"/>
                    <a:pt x="11365" y="13837"/>
                    <a:pt x="11109" y="13830"/>
                  </a:cubicBezTo>
                  <a:cubicBezTo>
                    <a:pt x="10852" y="13823"/>
                    <a:pt x="10616" y="13810"/>
                    <a:pt x="10366" y="13789"/>
                  </a:cubicBezTo>
                  <a:cubicBezTo>
                    <a:pt x="10117" y="13768"/>
                    <a:pt x="9854" y="13740"/>
                    <a:pt x="9605" y="13699"/>
                  </a:cubicBezTo>
                  <a:cubicBezTo>
                    <a:pt x="9355" y="13657"/>
                    <a:pt x="9119" y="13602"/>
                    <a:pt x="8899" y="13526"/>
                  </a:cubicBezTo>
                  <a:cubicBezTo>
                    <a:pt x="8679" y="13450"/>
                    <a:pt x="8475" y="13353"/>
                    <a:pt x="8278" y="13243"/>
                  </a:cubicBezTo>
                  <a:cubicBezTo>
                    <a:pt x="8081" y="13132"/>
                    <a:pt x="7891" y="13008"/>
                    <a:pt x="7687" y="12890"/>
                  </a:cubicBezTo>
                  <a:cubicBezTo>
                    <a:pt x="7483" y="12772"/>
                    <a:pt x="7267" y="12662"/>
                    <a:pt x="7027" y="12544"/>
                  </a:cubicBezTo>
                  <a:cubicBezTo>
                    <a:pt x="6787" y="12427"/>
                    <a:pt x="6525" y="12302"/>
                    <a:pt x="6285" y="12192"/>
                  </a:cubicBezTo>
                  <a:cubicBezTo>
                    <a:pt x="6045" y="12081"/>
                    <a:pt x="5828" y="11984"/>
                    <a:pt x="5602" y="11887"/>
                  </a:cubicBezTo>
                  <a:cubicBezTo>
                    <a:pt x="5375" y="11791"/>
                    <a:pt x="5139" y="11694"/>
                    <a:pt x="4916" y="11632"/>
                  </a:cubicBezTo>
                  <a:cubicBezTo>
                    <a:pt x="4692" y="11569"/>
                    <a:pt x="4482" y="11542"/>
                    <a:pt x="4259" y="11514"/>
                  </a:cubicBezTo>
                  <a:cubicBezTo>
                    <a:pt x="4035" y="11486"/>
                    <a:pt x="3799" y="11459"/>
                    <a:pt x="3612" y="11438"/>
                  </a:cubicBezTo>
                  <a:cubicBezTo>
                    <a:pt x="3425" y="11417"/>
                    <a:pt x="3287" y="11403"/>
                    <a:pt x="3149" y="1139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963325" y="7321550"/>
              <a:ext cx="172903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178" y="21600"/>
                  </a:moveTo>
                  <a:cubicBezTo>
                    <a:pt x="-82" y="17100"/>
                    <a:pt x="-342" y="12600"/>
                    <a:pt x="1610" y="9450"/>
                  </a:cubicBezTo>
                  <a:cubicBezTo>
                    <a:pt x="3562" y="6300"/>
                    <a:pt x="7725" y="4500"/>
                    <a:pt x="11369" y="3150"/>
                  </a:cubicBezTo>
                  <a:cubicBezTo>
                    <a:pt x="15012" y="1800"/>
                    <a:pt x="18135" y="900"/>
                    <a:pt x="21258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933027" y="743585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3" name="Drawing"/>
          <p:cNvGrpSpPr/>
          <p:nvPr/>
        </p:nvGrpSpPr>
        <p:grpSpPr>
          <a:xfrm>
            <a:off x="991608" y="1161792"/>
            <a:ext cx="10019292" cy="7214674"/>
            <a:chOff x="0" y="0"/>
            <a:chExt cx="10019291" cy="7214673"/>
          </a:xfrm>
        </p:grpSpPr>
        <p:sp>
          <p:nvSpPr>
            <p:cNvPr id="1478" name="Line"/>
            <p:cNvSpPr/>
            <p:nvPr/>
          </p:nvSpPr>
          <p:spPr>
            <a:xfrm>
              <a:off x="0" y="720718"/>
              <a:ext cx="115726" cy="51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367" fill="norm" stroke="1" extrusionOk="0">
                  <a:moveTo>
                    <a:pt x="2094" y="8503"/>
                  </a:moveTo>
                  <a:cubicBezTo>
                    <a:pt x="2094" y="10941"/>
                    <a:pt x="2094" y="13380"/>
                    <a:pt x="2283" y="15209"/>
                  </a:cubicBezTo>
                  <a:cubicBezTo>
                    <a:pt x="2473" y="17038"/>
                    <a:pt x="2852" y="18257"/>
                    <a:pt x="3041" y="19303"/>
                  </a:cubicBezTo>
                  <a:cubicBezTo>
                    <a:pt x="3231" y="20348"/>
                    <a:pt x="3231" y="21219"/>
                    <a:pt x="3231" y="21349"/>
                  </a:cubicBezTo>
                  <a:cubicBezTo>
                    <a:pt x="3231" y="21480"/>
                    <a:pt x="3231" y="20870"/>
                    <a:pt x="2662" y="19085"/>
                  </a:cubicBezTo>
                  <a:cubicBezTo>
                    <a:pt x="2094" y="17299"/>
                    <a:pt x="957" y="14338"/>
                    <a:pt x="388" y="11420"/>
                  </a:cubicBezTo>
                  <a:cubicBezTo>
                    <a:pt x="-180" y="8503"/>
                    <a:pt x="-180" y="5628"/>
                    <a:pt x="767" y="3712"/>
                  </a:cubicBezTo>
                  <a:cubicBezTo>
                    <a:pt x="1715" y="1796"/>
                    <a:pt x="3609" y="838"/>
                    <a:pt x="5694" y="359"/>
                  </a:cubicBezTo>
                  <a:cubicBezTo>
                    <a:pt x="7778" y="-120"/>
                    <a:pt x="10052" y="-120"/>
                    <a:pt x="12894" y="359"/>
                  </a:cubicBezTo>
                  <a:cubicBezTo>
                    <a:pt x="15736" y="838"/>
                    <a:pt x="19146" y="1796"/>
                    <a:pt x="20283" y="2928"/>
                  </a:cubicBezTo>
                  <a:cubicBezTo>
                    <a:pt x="21420" y="4061"/>
                    <a:pt x="20283" y="5367"/>
                    <a:pt x="17441" y="6499"/>
                  </a:cubicBezTo>
                  <a:cubicBezTo>
                    <a:pt x="14599" y="7632"/>
                    <a:pt x="10052" y="8590"/>
                    <a:pt x="5504" y="9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13291" y="946407"/>
              <a:ext cx="158751" cy="21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6854"/>
                  </a:moveTo>
                  <a:cubicBezTo>
                    <a:pt x="3456" y="8100"/>
                    <a:pt x="6912" y="9346"/>
                    <a:pt x="9360" y="11112"/>
                  </a:cubicBezTo>
                  <a:cubicBezTo>
                    <a:pt x="11808" y="12877"/>
                    <a:pt x="13248" y="15162"/>
                    <a:pt x="13968" y="16927"/>
                  </a:cubicBezTo>
                  <a:cubicBezTo>
                    <a:pt x="14688" y="18692"/>
                    <a:pt x="14688" y="19938"/>
                    <a:pt x="12960" y="20665"/>
                  </a:cubicBezTo>
                  <a:cubicBezTo>
                    <a:pt x="11232" y="21392"/>
                    <a:pt x="7776" y="21600"/>
                    <a:pt x="5904" y="19419"/>
                  </a:cubicBezTo>
                  <a:cubicBezTo>
                    <a:pt x="4032" y="17238"/>
                    <a:pt x="3744" y="12669"/>
                    <a:pt x="6624" y="9035"/>
                  </a:cubicBezTo>
                  <a:cubicBezTo>
                    <a:pt x="9504" y="5400"/>
                    <a:pt x="15552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29570" y="778790"/>
              <a:ext cx="145672" cy="44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516" fill="norm" stroke="1" extrusionOk="0">
                  <a:moveTo>
                    <a:pt x="20024" y="1673"/>
                  </a:moveTo>
                  <a:cubicBezTo>
                    <a:pt x="19416" y="1156"/>
                    <a:pt x="18807" y="639"/>
                    <a:pt x="17743" y="329"/>
                  </a:cubicBezTo>
                  <a:cubicBezTo>
                    <a:pt x="16678" y="19"/>
                    <a:pt x="15157" y="-84"/>
                    <a:pt x="13788" y="71"/>
                  </a:cubicBezTo>
                  <a:cubicBezTo>
                    <a:pt x="12419" y="226"/>
                    <a:pt x="11202" y="639"/>
                    <a:pt x="8768" y="2551"/>
                  </a:cubicBezTo>
                  <a:cubicBezTo>
                    <a:pt x="6334" y="4463"/>
                    <a:pt x="2683" y="7874"/>
                    <a:pt x="1010" y="10819"/>
                  </a:cubicBezTo>
                  <a:cubicBezTo>
                    <a:pt x="-663" y="13765"/>
                    <a:pt x="-359" y="16245"/>
                    <a:pt x="2683" y="17950"/>
                  </a:cubicBezTo>
                  <a:cubicBezTo>
                    <a:pt x="5726" y="19656"/>
                    <a:pt x="11506" y="20586"/>
                    <a:pt x="15005" y="21051"/>
                  </a:cubicBezTo>
                  <a:cubicBezTo>
                    <a:pt x="18503" y="21516"/>
                    <a:pt x="19720" y="21516"/>
                    <a:pt x="20937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570491" y="887760"/>
              <a:ext cx="234951" cy="27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117"/>
                  </a:moveTo>
                  <a:cubicBezTo>
                    <a:pt x="973" y="-48"/>
                    <a:pt x="1946" y="-213"/>
                    <a:pt x="3405" y="941"/>
                  </a:cubicBezTo>
                  <a:cubicBezTo>
                    <a:pt x="4865" y="2095"/>
                    <a:pt x="6811" y="4569"/>
                    <a:pt x="9438" y="7866"/>
                  </a:cubicBezTo>
                  <a:cubicBezTo>
                    <a:pt x="12065" y="11164"/>
                    <a:pt x="15373" y="15286"/>
                    <a:pt x="17514" y="17677"/>
                  </a:cubicBezTo>
                  <a:cubicBezTo>
                    <a:pt x="19654" y="20068"/>
                    <a:pt x="20627" y="20727"/>
                    <a:pt x="21600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21318" y="839399"/>
              <a:ext cx="190474" cy="34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86" fill="norm" stroke="1" extrusionOk="0">
                  <a:moveTo>
                    <a:pt x="21360" y="736"/>
                  </a:moveTo>
                  <a:cubicBezTo>
                    <a:pt x="20411" y="339"/>
                    <a:pt x="19461" y="-59"/>
                    <a:pt x="18630" y="7"/>
                  </a:cubicBezTo>
                  <a:cubicBezTo>
                    <a:pt x="17800" y="74"/>
                    <a:pt x="17087" y="604"/>
                    <a:pt x="15070" y="2923"/>
                  </a:cubicBezTo>
                  <a:cubicBezTo>
                    <a:pt x="13052" y="5242"/>
                    <a:pt x="9729" y="9350"/>
                    <a:pt x="7118" y="12397"/>
                  </a:cubicBezTo>
                  <a:cubicBezTo>
                    <a:pt x="4507" y="15445"/>
                    <a:pt x="2608" y="17433"/>
                    <a:pt x="1422" y="18824"/>
                  </a:cubicBezTo>
                  <a:cubicBezTo>
                    <a:pt x="235" y="20216"/>
                    <a:pt x="-240" y="21011"/>
                    <a:pt x="116" y="21276"/>
                  </a:cubicBezTo>
                  <a:cubicBezTo>
                    <a:pt x="472" y="21541"/>
                    <a:pt x="1659" y="21276"/>
                    <a:pt x="2846" y="21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89213" y="836188"/>
              <a:ext cx="227379" cy="28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18" fill="norm" stroke="1" extrusionOk="0">
                  <a:moveTo>
                    <a:pt x="19085" y="1600"/>
                  </a:moveTo>
                  <a:cubicBezTo>
                    <a:pt x="17685" y="965"/>
                    <a:pt x="16285" y="329"/>
                    <a:pt x="14985" y="91"/>
                  </a:cubicBezTo>
                  <a:cubicBezTo>
                    <a:pt x="13685" y="-147"/>
                    <a:pt x="12485" y="12"/>
                    <a:pt x="10785" y="1441"/>
                  </a:cubicBezTo>
                  <a:cubicBezTo>
                    <a:pt x="9085" y="2871"/>
                    <a:pt x="6885" y="5571"/>
                    <a:pt x="4985" y="8509"/>
                  </a:cubicBezTo>
                  <a:cubicBezTo>
                    <a:pt x="3085" y="11447"/>
                    <a:pt x="1485" y="14624"/>
                    <a:pt x="685" y="16609"/>
                  </a:cubicBezTo>
                  <a:cubicBezTo>
                    <a:pt x="-115" y="18594"/>
                    <a:pt x="-115" y="19388"/>
                    <a:pt x="185" y="20103"/>
                  </a:cubicBezTo>
                  <a:cubicBezTo>
                    <a:pt x="485" y="20818"/>
                    <a:pt x="1085" y="21453"/>
                    <a:pt x="4685" y="21294"/>
                  </a:cubicBezTo>
                  <a:cubicBezTo>
                    <a:pt x="8285" y="21135"/>
                    <a:pt x="14885" y="20182"/>
                    <a:pt x="21485" y="19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26091" y="971807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6457"/>
                    <a:pt x="11931" y="11314"/>
                    <a:pt x="15531" y="7714"/>
                  </a:cubicBezTo>
                  <a:cubicBezTo>
                    <a:pt x="19131" y="4114"/>
                    <a:pt x="20366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247066" y="804077"/>
              <a:ext cx="180676" cy="28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25" fill="norm" stroke="1" extrusionOk="0">
                  <a:moveTo>
                    <a:pt x="21192" y="664"/>
                  </a:moveTo>
                  <a:cubicBezTo>
                    <a:pt x="18709" y="195"/>
                    <a:pt x="16226" y="-275"/>
                    <a:pt x="13495" y="195"/>
                  </a:cubicBezTo>
                  <a:cubicBezTo>
                    <a:pt x="10764" y="664"/>
                    <a:pt x="7785" y="2073"/>
                    <a:pt x="5302" y="4577"/>
                  </a:cubicBezTo>
                  <a:cubicBezTo>
                    <a:pt x="2820" y="7082"/>
                    <a:pt x="833" y="10682"/>
                    <a:pt x="213" y="13342"/>
                  </a:cubicBezTo>
                  <a:cubicBezTo>
                    <a:pt x="-408" y="16003"/>
                    <a:pt x="337" y="17725"/>
                    <a:pt x="2323" y="18899"/>
                  </a:cubicBezTo>
                  <a:cubicBezTo>
                    <a:pt x="4309" y="20073"/>
                    <a:pt x="7537" y="20699"/>
                    <a:pt x="10764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382315" y="885086"/>
              <a:ext cx="204177" cy="13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865" fill="norm" stroke="1" extrusionOk="0">
                  <a:moveTo>
                    <a:pt x="13988" y="5640"/>
                  </a:moveTo>
                  <a:cubicBezTo>
                    <a:pt x="13767" y="3646"/>
                    <a:pt x="13547" y="1652"/>
                    <a:pt x="12665" y="655"/>
                  </a:cubicBezTo>
                  <a:cubicBezTo>
                    <a:pt x="11783" y="-342"/>
                    <a:pt x="10241" y="-342"/>
                    <a:pt x="8037" y="1652"/>
                  </a:cubicBezTo>
                  <a:cubicBezTo>
                    <a:pt x="5832" y="3646"/>
                    <a:pt x="2967" y="7633"/>
                    <a:pt x="1424" y="10790"/>
                  </a:cubicBezTo>
                  <a:cubicBezTo>
                    <a:pt x="-119" y="13947"/>
                    <a:pt x="-339" y="16273"/>
                    <a:pt x="432" y="18101"/>
                  </a:cubicBezTo>
                  <a:cubicBezTo>
                    <a:pt x="1204" y="19929"/>
                    <a:pt x="2967" y="21258"/>
                    <a:pt x="4841" y="20760"/>
                  </a:cubicBezTo>
                  <a:cubicBezTo>
                    <a:pt x="6714" y="20261"/>
                    <a:pt x="8698" y="17935"/>
                    <a:pt x="10130" y="15775"/>
                  </a:cubicBezTo>
                  <a:cubicBezTo>
                    <a:pt x="11563" y="13615"/>
                    <a:pt x="12445" y="11621"/>
                    <a:pt x="13326" y="11289"/>
                  </a:cubicBezTo>
                  <a:cubicBezTo>
                    <a:pt x="14208" y="10956"/>
                    <a:pt x="15090" y="12286"/>
                    <a:pt x="16412" y="13781"/>
                  </a:cubicBezTo>
                  <a:cubicBezTo>
                    <a:pt x="17734" y="15276"/>
                    <a:pt x="19498" y="16938"/>
                    <a:pt x="21261" y="18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611891" y="1041657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770641" y="774957"/>
              <a:ext cx="126638" cy="263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42" fill="norm" stroke="1" extrusionOk="0">
                  <a:moveTo>
                    <a:pt x="6374" y="0"/>
                  </a:moveTo>
                  <a:cubicBezTo>
                    <a:pt x="4249" y="4629"/>
                    <a:pt x="2125" y="9257"/>
                    <a:pt x="1062" y="12171"/>
                  </a:cubicBezTo>
                  <a:cubicBezTo>
                    <a:pt x="0" y="15086"/>
                    <a:pt x="0" y="16286"/>
                    <a:pt x="0" y="17314"/>
                  </a:cubicBezTo>
                  <a:cubicBezTo>
                    <a:pt x="0" y="18343"/>
                    <a:pt x="0" y="19200"/>
                    <a:pt x="708" y="19371"/>
                  </a:cubicBezTo>
                  <a:cubicBezTo>
                    <a:pt x="1416" y="19543"/>
                    <a:pt x="2833" y="19029"/>
                    <a:pt x="4426" y="17657"/>
                  </a:cubicBezTo>
                  <a:cubicBezTo>
                    <a:pt x="6020" y="16286"/>
                    <a:pt x="7790" y="14057"/>
                    <a:pt x="9207" y="12600"/>
                  </a:cubicBezTo>
                  <a:cubicBezTo>
                    <a:pt x="10623" y="11143"/>
                    <a:pt x="11685" y="10457"/>
                    <a:pt x="13102" y="10029"/>
                  </a:cubicBezTo>
                  <a:cubicBezTo>
                    <a:pt x="14518" y="9600"/>
                    <a:pt x="16289" y="9429"/>
                    <a:pt x="17528" y="9771"/>
                  </a:cubicBezTo>
                  <a:cubicBezTo>
                    <a:pt x="18767" y="10114"/>
                    <a:pt x="19475" y="10971"/>
                    <a:pt x="20184" y="12257"/>
                  </a:cubicBezTo>
                  <a:cubicBezTo>
                    <a:pt x="20892" y="13543"/>
                    <a:pt x="21600" y="15257"/>
                    <a:pt x="20892" y="16886"/>
                  </a:cubicBezTo>
                  <a:cubicBezTo>
                    <a:pt x="20184" y="18514"/>
                    <a:pt x="18059" y="20057"/>
                    <a:pt x="16111" y="20829"/>
                  </a:cubicBezTo>
                  <a:cubicBezTo>
                    <a:pt x="14164" y="21600"/>
                    <a:pt x="12393" y="21600"/>
                    <a:pt x="10977" y="20143"/>
                  </a:cubicBezTo>
                  <a:cubicBezTo>
                    <a:pt x="9561" y="18686"/>
                    <a:pt x="8498" y="15771"/>
                    <a:pt x="7967" y="13886"/>
                  </a:cubicBezTo>
                  <a:cubicBezTo>
                    <a:pt x="7436" y="12000"/>
                    <a:pt x="7436" y="11143"/>
                    <a:pt x="7436" y="10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872241" y="730507"/>
              <a:ext cx="16849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9483" y="0"/>
                  </a:moveTo>
                  <a:cubicBezTo>
                    <a:pt x="13171" y="1080"/>
                    <a:pt x="16859" y="2160"/>
                    <a:pt x="18966" y="4140"/>
                  </a:cubicBezTo>
                  <a:cubicBezTo>
                    <a:pt x="21073" y="6120"/>
                    <a:pt x="21600" y="9000"/>
                    <a:pt x="20151" y="11700"/>
                  </a:cubicBezTo>
                  <a:cubicBezTo>
                    <a:pt x="18702" y="14400"/>
                    <a:pt x="15278" y="16920"/>
                    <a:pt x="11590" y="18540"/>
                  </a:cubicBezTo>
                  <a:cubicBezTo>
                    <a:pt x="7902" y="20160"/>
                    <a:pt x="3951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2304041" y="782044"/>
              <a:ext cx="228601" cy="31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1200" y="7946"/>
                  </a:moveTo>
                  <a:cubicBezTo>
                    <a:pt x="1200" y="10891"/>
                    <a:pt x="1200" y="13836"/>
                    <a:pt x="1200" y="15800"/>
                  </a:cubicBezTo>
                  <a:cubicBezTo>
                    <a:pt x="1200" y="17764"/>
                    <a:pt x="1200" y="18746"/>
                    <a:pt x="1200" y="19587"/>
                  </a:cubicBezTo>
                  <a:cubicBezTo>
                    <a:pt x="1200" y="20429"/>
                    <a:pt x="1200" y="21130"/>
                    <a:pt x="900" y="20920"/>
                  </a:cubicBezTo>
                  <a:cubicBezTo>
                    <a:pt x="600" y="20709"/>
                    <a:pt x="0" y="19587"/>
                    <a:pt x="0" y="16922"/>
                  </a:cubicBezTo>
                  <a:cubicBezTo>
                    <a:pt x="0" y="14257"/>
                    <a:pt x="600" y="10049"/>
                    <a:pt x="2500" y="6683"/>
                  </a:cubicBezTo>
                  <a:cubicBezTo>
                    <a:pt x="4400" y="3317"/>
                    <a:pt x="7600" y="792"/>
                    <a:pt x="10500" y="161"/>
                  </a:cubicBezTo>
                  <a:cubicBezTo>
                    <a:pt x="13400" y="-470"/>
                    <a:pt x="16000" y="792"/>
                    <a:pt x="17600" y="3177"/>
                  </a:cubicBezTo>
                  <a:cubicBezTo>
                    <a:pt x="19200" y="5561"/>
                    <a:pt x="19800" y="9068"/>
                    <a:pt x="20300" y="11592"/>
                  </a:cubicBezTo>
                  <a:cubicBezTo>
                    <a:pt x="20800" y="14117"/>
                    <a:pt x="21200" y="15660"/>
                    <a:pt x="21600" y="17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2767591" y="717807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4800"/>
                    <a:pt x="3388" y="9600"/>
                    <a:pt x="6988" y="13200"/>
                  </a:cubicBezTo>
                  <a:cubicBezTo>
                    <a:pt x="10588" y="16800"/>
                    <a:pt x="16094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799341" y="739947"/>
              <a:ext cx="146051" cy="36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1316"/>
                  </a:moveTo>
                  <a:cubicBezTo>
                    <a:pt x="21287" y="692"/>
                    <a:pt x="20974" y="68"/>
                    <a:pt x="20191" y="5"/>
                  </a:cubicBezTo>
                  <a:cubicBezTo>
                    <a:pt x="19409" y="-57"/>
                    <a:pt x="18157" y="442"/>
                    <a:pt x="15652" y="2815"/>
                  </a:cubicBezTo>
                  <a:cubicBezTo>
                    <a:pt x="13148" y="5187"/>
                    <a:pt x="9391" y="9432"/>
                    <a:pt x="6574" y="12866"/>
                  </a:cubicBezTo>
                  <a:cubicBezTo>
                    <a:pt x="3757" y="16299"/>
                    <a:pt x="1878" y="18921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072212" y="808604"/>
              <a:ext cx="190680" cy="25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62" fill="norm" stroke="1" extrusionOk="0">
                  <a:moveTo>
                    <a:pt x="16398" y="5196"/>
                  </a:moveTo>
                  <a:cubicBezTo>
                    <a:pt x="16398" y="3589"/>
                    <a:pt x="16398" y="1983"/>
                    <a:pt x="15805" y="1001"/>
                  </a:cubicBezTo>
                  <a:cubicBezTo>
                    <a:pt x="15212" y="19"/>
                    <a:pt x="14025" y="-338"/>
                    <a:pt x="11888" y="376"/>
                  </a:cubicBezTo>
                  <a:cubicBezTo>
                    <a:pt x="9752" y="1090"/>
                    <a:pt x="6667" y="2875"/>
                    <a:pt x="4174" y="6178"/>
                  </a:cubicBezTo>
                  <a:cubicBezTo>
                    <a:pt x="1682" y="9480"/>
                    <a:pt x="-217" y="14300"/>
                    <a:pt x="20" y="17245"/>
                  </a:cubicBezTo>
                  <a:cubicBezTo>
                    <a:pt x="258" y="20191"/>
                    <a:pt x="2631" y="21262"/>
                    <a:pt x="6548" y="21262"/>
                  </a:cubicBezTo>
                  <a:cubicBezTo>
                    <a:pt x="10464" y="21262"/>
                    <a:pt x="15924" y="20191"/>
                    <a:pt x="21383" y="19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110979" y="940057"/>
              <a:ext cx="196363" cy="3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97" fill="norm" stroke="1" extrusionOk="0">
                  <a:moveTo>
                    <a:pt x="6151" y="18000"/>
                  </a:moveTo>
                  <a:cubicBezTo>
                    <a:pt x="4772" y="18000"/>
                    <a:pt x="3394" y="18000"/>
                    <a:pt x="2130" y="18600"/>
                  </a:cubicBezTo>
                  <a:cubicBezTo>
                    <a:pt x="866" y="19200"/>
                    <a:pt x="-283" y="20400"/>
                    <a:pt x="62" y="21000"/>
                  </a:cubicBezTo>
                  <a:cubicBezTo>
                    <a:pt x="406" y="21600"/>
                    <a:pt x="2245" y="21600"/>
                    <a:pt x="6036" y="18000"/>
                  </a:cubicBezTo>
                  <a:cubicBezTo>
                    <a:pt x="9828" y="14400"/>
                    <a:pt x="15572" y="7200"/>
                    <a:pt x="213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392391" y="752270"/>
              <a:ext cx="200701" cy="29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104" fill="norm" stroke="1" extrusionOk="0">
                  <a:moveTo>
                    <a:pt x="20899" y="712"/>
                  </a:moveTo>
                  <a:cubicBezTo>
                    <a:pt x="17813" y="108"/>
                    <a:pt x="14728" y="-496"/>
                    <a:pt x="11421" y="637"/>
                  </a:cubicBezTo>
                  <a:cubicBezTo>
                    <a:pt x="8115" y="1770"/>
                    <a:pt x="4589" y="4640"/>
                    <a:pt x="2385" y="7585"/>
                  </a:cubicBezTo>
                  <a:cubicBezTo>
                    <a:pt x="181" y="10531"/>
                    <a:pt x="-701" y="13552"/>
                    <a:pt x="621" y="15817"/>
                  </a:cubicBezTo>
                  <a:cubicBezTo>
                    <a:pt x="1944" y="18083"/>
                    <a:pt x="5470" y="19594"/>
                    <a:pt x="8997" y="21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586014" y="806707"/>
              <a:ext cx="14042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20768" y="0"/>
                  </a:moveTo>
                  <a:cubicBezTo>
                    <a:pt x="17325" y="0"/>
                    <a:pt x="13881" y="0"/>
                    <a:pt x="10125" y="2250"/>
                  </a:cubicBezTo>
                  <a:cubicBezTo>
                    <a:pt x="6368" y="4500"/>
                    <a:pt x="2298" y="9000"/>
                    <a:pt x="733" y="12488"/>
                  </a:cubicBezTo>
                  <a:cubicBezTo>
                    <a:pt x="-832" y="15975"/>
                    <a:pt x="107" y="18450"/>
                    <a:pt x="3551" y="19800"/>
                  </a:cubicBezTo>
                  <a:cubicBezTo>
                    <a:pt x="6994" y="21150"/>
                    <a:pt x="12942" y="21375"/>
                    <a:pt x="188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701041" y="1003557"/>
              <a:ext cx="127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899689" y="579104"/>
              <a:ext cx="229750" cy="45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83" fill="norm" stroke="1" extrusionOk="0">
                  <a:moveTo>
                    <a:pt x="13382" y="17735"/>
                  </a:moveTo>
                  <a:cubicBezTo>
                    <a:pt x="11615" y="17233"/>
                    <a:pt x="9848" y="16731"/>
                    <a:pt x="7589" y="16831"/>
                  </a:cubicBezTo>
                  <a:cubicBezTo>
                    <a:pt x="5331" y="16932"/>
                    <a:pt x="2582" y="17635"/>
                    <a:pt x="1208" y="18388"/>
                  </a:cubicBezTo>
                  <a:cubicBezTo>
                    <a:pt x="-167" y="19142"/>
                    <a:pt x="-167" y="19946"/>
                    <a:pt x="226" y="20498"/>
                  </a:cubicBezTo>
                  <a:cubicBezTo>
                    <a:pt x="618" y="21051"/>
                    <a:pt x="1404" y="21352"/>
                    <a:pt x="2386" y="21453"/>
                  </a:cubicBezTo>
                  <a:cubicBezTo>
                    <a:pt x="3368" y="21553"/>
                    <a:pt x="4546" y="21453"/>
                    <a:pt x="6509" y="20448"/>
                  </a:cubicBezTo>
                  <a:cubicBezTo>
                    <a:pt x="8473" y="19443"/>
                    <a:pt x="11222" y="17534"/>
                    <a:pt x="13578" y="14872"/>
                  </a:cubicBezTo>
                  <a:cubicBezTo>
                    <a:pt x="15935" y="12210"/>
                    <a:pt x="17898" y="8794"/>
                    <a:pt x="19175" y="6383"/>
                  </a:cubicBezTo>
                  <a:cubicBezTo>
                    <a:pt x="20451" y="3972"/>
                    <a:pt x="21040" y="2565"/>
                    <a:pt x="21237" y="1560"/>
                  </a:cubicBezTo>
                  <a:cubicBezTo>
                    <a:pt x="21433" y="556"/>
                    <a:pt x="21237" y="-47"/>
                    <a:pt x="20844" y="3"/>
                  </a:cubicBezTo>
                  <a:cubicBezTo>
                    <a:pt x="20451" y="53"/>
                    <a:pt x="19862" y="757"/>
                    <a:pt x="18978" y="2816"/>
                  </a:cubicBezTo>
                  <a:cubicBezTo>
                    <a:pt x="18095" y="4876"/>
                    <a:pt x="16917" y="8292"/>
                    <a:pt x="16328" y="10954"/>
                  </a:cubicBezTo>
                  <a:cubicBezTo>
                    <a:pt x="15738" y="13616"/>
                    <a:pt x="15738" y="15525"/>
                    <a:pt x="16131" y="16982"/>
                  </a:cubicBezTo>
                  <a:cubicBezTo>
                    <a:pt x="16524" y="18439"/>
                    <a:pt x="17309" y="19443"/>
                    <a:pt x="18095" y="20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4234441" y="654307"/>
              <a:ext cx="68201" cy="42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26" fill="norm" stroke="1" extrusionOk="0">
                  <a:moveTo>
                    <a:pt x="5891" y="0"/>
                  </a:moveTo>
                  <a:cubicBezTo>
                    <a:pt x="11127" y="3331"/>
                    <a:pt x="16364" y="6663"/>
                    <a:pt x="18982" y="9618"/>
                  </a:cubicBezTo>
                  <a:cubicBezTo>
                    <a:pt x="21600" y="12573"/>
                    <a:pt x="21600" y="15152"/>
                    <a:pt x="19964" y="16979"/>
                  </a:cubicBezTo>
                  <a:cubicBezTo>
                    <a:pt x="18327" y="18806"/>
                    <a:pt x="15055" y="19881"/>
                    <a:pt x="11782" y="20579"/>
                  </a:cubicBezTo>
                  <a:cubicBezTo>
                    <a:pt x="8509" y="21278"/>
                    <a:pt x="5236" y="21600"/>
                    <a:pt x="3273" y="21331"/>
                  </a:cubicBezTo>
                  <a:cubicBezTo>
                    <a:pt x="1309" y="21063"/>
                    <a:pt x="655" y="20203"/>
                    <a:pt x="0" y="19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285241" y="533657"/>
              <a:ext cx="195810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14324" y="0"/>
                  </a:moveTo>
                  <a:cubicBezTo>
                    <a:pt x="17053" y="1964"/>
                    <a:pt x="19781" y="3927"/>
                    <a:pt x="20691" y="6218"/>
                  </a:cubicBezTo>
                  <a:cubicBezTo>
                    <a:pt x="21600" y="8509"/>
                    <a:pt x="20691" y="11127"/>
                    <a:pt x="18076" y="13491"/>
                  </a:cubicBezTo>
                  <a:cubicBezTo>
                    <a:pt x="15461" y="15855"/>
                    <a:pt x="11141" y="17964"/>
                    <a:pt x="7844" y="19273"/>
                  </a:cubicBezTo>
                  <a:cubicBezTo>
                    <a:pt x="4547" y="20582"/>
                    <a:pt x="2274" y="210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793241" y="863857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5840"/>
                    <a:pt x="12218" y="10080"/>
                    <a:pt x="15818" y="6480"/>
                  </a:cubicBezTo>
                  <a:cubicBezTo>
                    <a:pt x="19418" y="2880"/>
                    <a:pt x="2050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824991" y="1016257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8000"/>
                    <a:pt x="11931" y="14400"/>
                    <a:pt x="15531" y="10800"/>
                  </a:cubicBezTo>
                  <a:cubicBezTo>
                    <a:pt x="19131" y="7200"/>
                    <a:pt x="2036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644345" y="455754"/>
              <a:ext cx="158547" cy="72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60" fill="norm" stroke="1" extrusionOk="0">
                  <a:moveTo>
                    <a:pt x="21012" y="3796"/>
                  </a:moveTo>
                  <a:cubicBezTo>
                    <a:pt x="20170" y="2797"/>
                    <a:pt x="19329" y="1798"/>
                    <a:pt x="18347" y="1142"/>
                  </a:cubicBezTo>
                  <a:cubicBezTo>
                    <a:pt x="17365" y="487"/>
                    <a:pt x="16243" y="175"/>
                    <a:pt x="14841" y="50"/>
                  </a:cubicBezTo>
                  <a:cubicBezTo>
                    <a:pt x="13438" y="-75"/>
                    <a:pt x="11755" y="-13"/>
                    <a:pt x="9230" y="768"/>
                  </a:cubicBezTo>
                  <a:cubicBezTo>
                    <a:pt x="6706" y="1548"/>
                    <a:pt x="3339" y="3046"/>
                    <a:pt x="1516" y="4888"/>
                  </a:cubicBezTo>
                  <a:cubicBezTo>
                    <a:pt x="-307" y="6730"/>
                    <a:pt x="-588" y="8915"/>
                    <a:pt x="1235" y="10881"/>
                  </a:cubicBezTo>
                  <a:cubicBezTo>
                    <a:pt x="3059" y="12848"/>
                    <a:pt x="6986" y="14596"/>
                    <a:pt x="9651" y="15907"/>
                  </a:cubicBezTo>
                  <a:cubicBezTo>
                    <a:pt x="12316" y="17217"/>
                    <a:pt x="13718" y="18091"/>
                    <a:pt x="13999" y="18809"/>
                  </a:cubicBezTo>
                  <a:cubicBezTo>
                    <a:pt x="14280" y="19527"/>
                    <a:pt x="13438" y="20089"/>
                    <a:pt x="12456" y="20495"/>
                  </a:cubicBezTo>
                  <a:cubicBezTo>
                    <a:pt x="11474" y="20901"/>
                    <a:pt x="10352" y="21150"/>
                    <a:pt x="9090" y="21307"/>
                  </a:cubicBezTo>
                  <a:cubicBezTo>
                    <a:pt x="7828" y="21463"/>
                    <a:pt x="6425" y="21525"/>
                    <a:pt x="6004" y="21369"/>
                  </a:cubicBezTo>
                  <a:cubicBezTo>
                    <a:pt x="5583" y="21213"/>
                    <a:pt x="6144" y="20838"/>
                    <a:pt x="6706" y="20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5578597" y="1367161"/>
              <a:ext cx="167145" cy="10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570" fill="norm" stroke="1" extrusionOk="0">
                  <a:moveTo>
                    <a:pt x="15651" y="904"/>
                  </a:moveTo>
                  <a:cubicBezTo>
                    <a:pt x="12951" y="89"/>
                    <a:pt x="10251" y="-726"/>
                    <a:pt x="7686" y="1108"/>
                  </a:cubicBezTo>
                  <a:cubicBezTo>
                    <a:pt x="5121" y="2942"/>
                    <a:pt x="2691" y="7425"/>
                    <a:pt x="1341" y="10889"/>
                  </a:cubicBezTo>
                  <a:cubicBezTo>
                    <a:pt x="-9" y="14353"/>
                    <a:pt x="-279" y="16799"/>
                    <a:pt x="261" y="18429"/>
                  </a:cubicBezTo>
                  <a:cubicBezTo>
                    <a:pt x="801" y="20059"/>
                    <a:pt x="2151" y="20874"/>
                    <a:pt x="5796" y="20466"/>
                  </a:cubicBezTo>
                  <a:cubicBezTo>
                    <a:pt x="9441" y="20059"/>
                    <a:pt x="15381" y="18429"/>
                    <a:pt x="21321" y="16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5562097" y="0"/>
              <a:ext cx="164595" cy="3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86" fill="norm" stroke="1" extrusionOk="0">
                  <a:moveTo>
                    <a:pt x="14888" y="14415"/>
                  </a:moveTo>
                  <a:cubicBezTo>
                    <a:pt x="11288" y="14295"/>
                    <a:pt x="7688" y="14175"/>
                    <a:pt x="5196" y="14655"/>
                  </a:cubicBezTo>
                  <a:cubicBezTo>
                    <a:pt x="2703" y="15135"/>
                    <a:pt x="1319" y="16215"/>
                    <a:pt x="626" y="17055"/>
                  </a:cubicBezTo>
                  <a:cubicBezTo>
                    <a:pt x="-66" y="17895"/>
                    <a:pt x="-66" y="18495"/>
                    <a:pt x="72" y="19155"/>
                  </a:cubicBezTo>
                  <a:cubicBezTo>
                    <a:pt x="211" y="19815"/>
                    <a:pt x="488" y="20535"/>
                    <a:pt x="1457" y="20955"/>
                  </a:cubicBezTo>
                  <a:cubicBezTo>
                    <a:pt x="2426" y="21375"/>
                    <a:pt x="4088" y="21495"/>
                    <a:pt x="6442" y="20715"/>
                  </a:cubicBezTo>
                  <a:cubicBezTo>
                    <a:pt x="8796" y="19935"/>
                    <a:pt x="11842" y="18255"/>
                    <a:pt x="14057" y="15315"/>
                  </a:cubicBezTo>
                  <a:cubicBezTo>
                    <a:pt x="16272" y="12375"/>
                    <a:pt x="17657" y="8175"/>
                    <a:pt x="18349" y="5715"/>
                  </a:cubicBezTo>
                  <a:cubicBezTo>
                    <a:pt x="19042" y="3255"/>
                    <a:pt x="19042" y="2535"/>
                    <a:pt x="18626" y="1755"/>
                  </a:cubicBezTo>
                  <a:cubicBezTo>
                    <a:pt x="18211" y="975"/>
                    <a:pt x="17380" y="135"/>
                    <a:pt x="16549" y="15"/>
                  </a:cubicBezTo>
                  <a:cubicBezTo>
                    <a:pt x="15719" y="-105"/>
                    <a:pt x="14888" y="495"/>
                    <a:pt x="14334" y="2535"/>
                  </a:cubicBezTo>
                  <a:cubicBezTo>
                    <a:pt x="13780" y="4575"/>
                    <a:pt x="13503" y="8055"/>
                    <a:pt x="14749" y="11055"/>
                  </a:cubicBezTo>
                  <a:cubicBezTo>
                    <a:pt x="15996" y="14055"/>
                    <a:pt x="18765" y="16575"/>
                    <a:pt x="21534" y="19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6056720" y="484739"/>
              <a:ext cx="146222" cy="62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502" fill="norm" stroke="1" extrusionOk="0">
                  <a:moveTo>
                    <a:pt x="21016" y="2980"/>
                  </a:moveTo>
                  <a:cubicBezTo>
                    <a:pt x="20712" y="2255"/>
                    <a:pt x="20408" y="1531"/>
                    <a:pt x="19647" y="1023"/>
                  </a:cubicBezTo>
                  <a:cubicBezTo>
                    <a:pt x="18886" y="516"/>
                    <a:pt x="17670" y="226"/>
                    <a:pt x="15844" y="81"/>
                  </a:cubicBezTo>
                  <a:cubicBezTo>
                    <a:pt x="14019" y="-64"/>
                    <a:pt x="11585" y="-64"/>
                    <a:pt x="8847" y="516"/>
                  </a:cubicBezTo>
                  <a:cubicBezTo>
                    <a:pt x="6109" y="1096"/>
                    <a:pt x="3067" y="2255"/>
                    <a:pt x="1393" y="3959"/>
                  </a:cubicBezTo>
                  <a:cubicBezTo>
                    <a:pt x="-280" y="5662"/>
                    <a:pt x="-584" y="7909"/>
                    <a:pt x="1241" y="10084"/>
                  </a:cubicBezTo>
                  <a:cubicBezTo>
                    <a:pt x="3067" y="12258"/>
                    <a:pt x="7022" y="14360"/>
                    <a:pt x="9608" y="15955"/>
                  </a:cubicBezTo>
                  <a:cubicBezTo>
                    <a:pt x="12193" y="17549"/>
                    <a:pt x="13410" y="18637"/>
                    <a:pt x="14019" y="19362"/>
                  </a:cubicBezTo>
                  <a:cubicBezTo>
                    <a:pt x="14627" y="20086"/>
                    <a:pt x="14627" y="20449"/>
                    <a:pt x="13562" y="20811"/>
                  </a:cubicBezTo>
                  <a:cubicBezTo>
                    <a:pt x="12498" y="21174"/>
                    <a:pt x="10368" y="21536"/>
                    <a:pt x="9303" y="21500"/>
                  </a:cubicBezTo>
                  <a:cubicBezTo>
                    <a:pt x="8239" y="21464"/>
                    <a:pt x="8239" y="21029"/>
                    <a:pt x="8239" y="20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078058" y="1271200"/>
              <a:ext cx="194734" cy="8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8217" y="11384"/>
                  </a:moveTo>
                  <a:cubicBezTo>
                    <a:pt x="7983" y="8615"/>
                    <a:pt x="7748" y="5845"/>
                    <a:pt x="6809" y="3630"/>
                  </a:cubicBezTo>
                  <a:cubicBezTo>
                    <a:pt x="5870" y="1415"/>
                    <a:pt x="4226" y="-247"/>
                    <a:pt x="3052" y="30"/>
                  </a:cubicBezTo>
                  <a:cubicBezTo>
                    <a:pt x="1878" y="307"/>
                    <a:pt x="1174" y="2522"/>
                    <a:pt x="704" y="5015"/>
                  </a:cubicBezTo>
                  <a:cubicBezTo>
                    <a:pt x="235" y="7507"/>
                    <a:pt x="0" y="10276"/>
                    <a:pt x="0" y="13045"/>
                  </a:cubicBezTo>
                  <a:cubicBezTo>
                    <a:pt x="0" y="15815"/>
                    <a:pt x="235" y="18584"/>
                    <a:pt x="1057" y="19968"/>
                  </a:cubicBezTo>
                  <a:cubicBezTo>
                    <a:pt x="1878" y="21353"/>
                    <a:pt x="3287" y="21353"/>
                    <a:pt x="4578" y="20245"/>
                  </a:cubicBezTo>
                  <a:cubicBezTo>
                    <a:pt x="5870" y="19138"/>
                    <a:pt x="7043" y="16922"/>
                    <a:pt x="8100" y="14430"/>
                  </a:cubicBezTo>
                  <a:cubicBezTo>
                    <a:pt x="9157" y="11938"/>
                    <a:pt x="10096" y="9168"/>
                    <a:pt x="11739" y="9168"/>
                  </a:cubicBezTo>
                  <a:cubicBezTo>
                    <a:pt x="13383" y="9168"/>
                    <a:pt x="15730" y="11938"/>
                    <a:pt x="17491" y="13045"/>
                  </a:cubicBezTo>
                  <a:cubicBezTo>
                    <a:pt x="19252" y="14153"/>
                    <a:pt x="20426" y="13599"/>
                    <a:pt x="21600" y="13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6069591" y="146307"/>
              <a:ext cx="133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0"/>
                  </a:moveTo>
                  <a:cubicBezTo>
                    <a:pt x="6171" y="5175"/>
                    <a:pt x="6171" y="10350"/>
                    <a:pt x="6343" y="13500"/>
                  </a:cubicBezTo>
                  <a:cubicBezTo>
                    <a:pt x="6514" y="16650"/>
                    <a:pt x="6857" y="17775"/>
                    <a:pt x="7029" y="18900"/>
                  </a:cubicBezTo>
                  <a:cubicBezTo>
                    <a:pt x="7200" y="20025"/>
                    <a:pt x="7200" y="21150"/>
                    <a:pt x="7029" y="21037"/>
                  </a:cubicBezTo>
                  <a:cubicBezTo>
                    <a:pt x="6857" y="20925"/>
                    <a:pt x="6514" y="19575"/>
                    <a:pt x="6857" y="17662"/>
                  </a:cubicBezTo>
                  <a:cubicBezTo>
                    <a:pt x="7200" y="15750"/>
                    <a:pt x="8229" y="13275"/>
                    <a:pt x="9429" y="11475"/>
                  </a:cubicBezTo>
                  <a:cubicBezTo>
                    <a:pt x="10629" y="9675"/>
                    <a:pt x="12000" y="8550"/>
                    <a:pt x="13714" y="8662"/>
                  </a:cubicBezTo>
                  <a:cubicBezTo>
                    <a:pt x="15429" y="8775"/>
                    <a:pt x="17486" y="10125"/>
                    <a:pt x="19029" y="11363"/>
                  </a:cubicBezTo>
                  <a:cubicBezTo>
                    <a:pt x="20571" y="12600"/>
                    <a:pt x="21600" y="13725"/>
                    <a:pt x="21600" y="15300"/>
                  </a:cubicBezTo>
                  <a:cubicBezTo>
                    <a:pt x="21600" y="16875"/>
                    <a:pt x="20571" y="18900"/>
                    <a:pt x="16800" y="20025"/>
                  </a:cubicBezTo>
                  <a:cubicBezTo>
                    <a:pt x="13029" y="21150"/>
                    <a:pt x="6514" y="213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6463189" y="512405"/>
              <a:ext cx="108053" cy="43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99" fill="norm" stroke="1" extrusionOk="0">
                  <a:moveTo>
                    <a:pt x="21205" y="7029"/>
                  </a:moveTo>
                  <a:cubicBezTo>
                    <a:pt x="20374" y="5247"/>
                    <a:pt x="19543" y="3464"/>
                    <a:pt x="18505" y="2311"/>
                  </a:cubicBezTo>
                  <a:cubicBezTo>
                    <a:pt x="17467" y="1157"/>
                    <a:pt x="16220" y="633"/>
                    <a:pt x="14559" y="318"/>
                  </a:cubicBezTo>
                  <a:cubicBezTo>
                    <a:pt x="12897" y="4"/>
                    <a:pt x="10820" y="-101"/>
                    <a:pt x="9159" y="109"/>
                  </a:cubicBezTo>
                  <a:cubicBezTo>
                    <a:pt x="7497" y="318"/>
                    <a:pt x="6251" y="843"/>
                    <a:pt x="4590" y="2782"/>
                  </a:cubicBezTo>
                  <a:cubicBezTo>
                    <a:pt x="2928" y="4722"/>
                    <a:pt x="851" y="8078"/>
                    <a:pt x="228" y="11171"/>
                  </a:cubicBezTo>
                  <a:cubicBezTo>
                    <a:pt x="-395" y="14264"/>
                    <a:pt x="436" y="17095"/>
                    <a:pt x="643" y="18773"/>
                  </a:cubicBezTo>
                  <a:cubicBezTo>
                    <a:pt x="851" y="20450"/>
                    <a:pt x="436" y="20975"/>
                    <a:pt x="2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6386819" y="791153"/>
              <a:ext cx="165373" cy="6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15" fill="norm" stroke="1" extrusionOk="0">
                  <a:moveTo>
                    <a:pt x="2496" y="21115"/>
                  </a:moveTo>
                  <a:cubicBezTo>
                    <a:pt x="1129" y="14412"/>
                    <a:pt x="-238" y="7708"/>
                    <a:pt x="35" y="3984"/>
                  </a:cubicBezTo>
                  <a:cubicBezTo>
                    <a:pt x="309" y="260"/>
                    <a:pt x="2223" y="-485"/>
                    <a:pt x="6051" y="260"/>
                  </a:cubicBezTo>
                  <a:cubicBezTo>
                    <a:pt x="9878" y="1005"/>
                    <a:pt x="15620" y="3239"/>
                    <a:pt x="21362" y="5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6590291" y="825757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6615691" y="828412"/>
              <a:ext cx="88901" cy="14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21600" y="538"/>
                  </a:moveTo>
                  <a:cubicBezTo>
                    <a:pt x="18000" y="-79"/>
                    <a:pt x="14400" y="-696"/>
                    <a:pt x="10800" y="1927"/>
                  </a:cubicBezTo>
                  <a:cubicBezTo>
                    <a:pt x="7200" y="4550"/>
                    <a:pt x="3600" y="10413"/>
                    <a:pt x="1800" y="14115"/>
                  </a:cubicBezTo>
                  <a:cubicBezTo>
                    <a:pt x="0" y="17818"/>
                    <a:pt x="0" y="19361"/>
                    <a:pt x="0" y="20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6704591" y="927357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800"/>
                    <a:pt x="12000" y="3600"/>
                    <a:pt x="8400" y="7200"/>
                  </a:cubicBezTo>
                  <a:cubicBezTo>
                    <a:pt x="4800" y="10800"/>
                    <a:pt x="2400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6818891" y="806707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400"/>
                    <a:pt x="8000" y="10800"/>
                    <a:pt x="11600" y="14400"/>
                  </a:cubicBezTo>
                  <a:cubicBezTo>
                    <a:pt x="15200" y="18000"/>
                    <a:pt x="184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6876041" y="819407"/>
              <a:ext cx="57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267"/>
                    <a:pt x="8800" y="8533"/>
                    <a:pt x="5200" y="12133"/>
                  </a:cubicBezTo>
                  <a:cubicBezTo>
                    <a:pt x="1600" y="15733"/>
                    <a:pt x="800" y="18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7061755" y="609807"/>
              <a:ext cx="138137" cy="3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58" fill="norm" stroke="1" extrusionOk="0">
                  <a:moveTo>
                    <a:pt x="21039" y="442"/>
                  </a:moveTo>
                  <a:cubicBezTo>
                    <a:pt x="19427" y="150"/>
                    <a:pt x="17815" y="-142"/>
                    <a:pt x="15558" y="77"/>
                  </a:cubicBezTo>
                  <a:cubicBezTo>
                    <a:pt x="13302" y="296"/>
                    <a:pt x="10400" y="1026"/>
                    <a:pt x="7499" y="3215"/>
                  </a:cubicBezTo>
                  <a:cubicBezTo>
                    <a:pt x="4597" y="5404"/>
                    <a:pt x="1696" y="9053"/>
                    <a:pt x="567" y="12190"/>
                  </a:cubicBezTo>
                  <a:cubicBezTo>
                    <a:pt x="-561" y="15328"/>
                    <a:pt x="84" y="17955"/>
                    <a:pt x="1696" y="19415"/>
                  </a:cubicBezTo>
                  <a:cubicBezTo>
                    <a:pt x="3308" y="20874"/>
                    <a:pt x="5887" y="21166"/>
                    <a:pt x="8466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7191097" y="711185"/>
              <a:ext cx="115802" cy="16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32" fill="norm" stroke="1" extrusionOk="0">
                  <a:moveTo>
                    <a:pt x="445" y="2528"/>
                  </a:moveTo>
                  <a:cubicBezTo>
                    <a:pt x="60" y="1144"/>
                    <a:pt x="-326" y="-241"/>
                    <a:pt x="445" y="36"/>
                  </a:cubicBezTo>
                  <a:cubicBezTo>
                    <a:pt x="1217" y="313"/>
                    <a:pt x="3145" y="2251"/>
                    <a:pt x="4495" y="4882"/>
                  </a:cubicBezTo>
                  <a:cubicBezTo>
                    <a:pt x="5845" y="7513"/>
                    <a:pt x="6617" y="10836"/>
                    <a:pt x="6810" y="13328"/>
                  </a:cubicBezTo>
                  <a:cubicBezTo>
                    <a:pt x="7003" y="15821"/>
                    <a:pt x="6617" y="17482"/>
                    <a:pt x="5653" y="18867"/>
                  </a:cubicBezTo>
                  <a:cubicBezTo>
                    <a:pt x="4688" y="20251"/>
                    <a:pt x="3145" y="21359"/>
                    <a:pt x="2374" y="21221"/>
                  </a:cubicBezTo>
                  <a:cubicBezTo>
                    <a:pt x="1603" y="21082"/>
                    <a:pt x="1603" y="19697"/>
                    <a:pt x="4303" y="16513"/>
                  </a:cubicBezTo>
                  <a:cubicBezTo>
                    <a:pt x="7003" y="13328"/>
                    <a:pt x="12403" y="8344"/>
                    <a:pt x="15874" y="5436"/>
                  </a:cubicBezTo>
                  <a:cubicBezTo>
                    <a:pt x="19345" y="2528"/>
                    <a:pt x="20888" y="1697"/>
                    <a:pt x="21081" y="1836"/>
                  </a:cubicBezTo>
                  <a:cubicBezTo>
                    <a:pt x="21274" y="1974"/>
                    <a:pt x="20117" y="3082"/>
                    <a:pt x="18188" y="5159"/>
                  </a:cubicBezTo>
                  <a:cubicBezTo>
                    <a:pt x="16260" y="7236"/>
                    <a:pt x="13560" y="10282"/>
                    <a:pt x="12210" y="12497"/>
                  </a:cubicBezTo>
                  <a:cubicBezTo>
                    <a:pt x="10860" y="14713"/>
                    <a:pt x="10860" y="16097"/>
                    <a:pt x="12017" y="17205"/>
                  </a:cubicBezTo>
                  <a:cubicBezTo>
                    <a:pt x="13174" y="18313"/>
                    <a:pt x="15488" y="19144"/>
                    <a:pt x="17803" y="19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7339591" y="857507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7472378" y="749557"/>
              <a:ext cx="141484" cy="33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63" fill="norm" stroke="1" extrusionOk="0">
                  <a:moveTo>
                    <a:pt x="1038" y="0"/>
                  </a:moveTo>
                  <a:cubicBezTo>
                    <a:pt x="402" y="825"/>
                    <a:pt x="-233" y="1651"/>
                    <a:pt x="85" y="2270"/>
                  </a:cubicBezTo>
                  <a:cubicBezTo>
                    <a:pt x="402" y="2889"/>
                    <a:pt x="1673" y="3302"/>
                    <a:pt x="3261" y="3508"/>
                  </a:cubicBezTo>
                  <a:cubicBezTo>
                    <a:pt x="4849" y="3715"/>
                    <a:pt x="6755" y="3715"/>
                    <a:pt x="8502" y="3439"/>
                  </a:cubicBezTo>
                  <a:cubicBezTo>
                    <a:pt x="10249" y="3164"/>
                    <a:pt x="11838" y="2614"/>
                    <a:pt x="13267" y="1926"/>
                  </a:cubicBezTo>
                  <a:cubicBezTo>
                    <a:pt x="14696" y="1238"/>
                    <a:pt x="15967" y="413"/>
                    <a:pt x="16285" y="344"/>
                  </a:cubicBezTo>
                  <a:cubicBezTo>
                    <a:pt x="16602" y="275"/>
                    <a:pt x="15967" y="963"/>
                    <a:pt x="16443" y="2889"/>
                  </a:cubicBezTo>
                  <a:cubicBezTo>
                    <a:pt x="16920" y="4815"/>
                    <a:pt x="18508" y="7980"/>
                    <a:pt x="19620" y="10869"/>
                  </a:cubicBezTo>
                  <a:cubicBezTo>
                    <a:pt x="20732" y="13758"/>
                    <a:pt x="21367" y="16372"/>
                    <a:pt x="21208" y="18023"/>
                  </a:cubicBezTo>
                  <a:cubicBezTo>
                    <a:pt x="21049" y="19674"/>
                    <a:pt x="20096" y="20362"/>
                    <a:pt x="18508" y="20843"/>
                  </a:cubicBezTo>
                  <a:cubicBezTo>
                    <a:pt x="16920" y="21325"/>
                    <a:pt x="14696" y="21600"/>
                    <a:pt x="13108" y="21394"/>
                  </a:cubicBezTo>
                  <a:cubicBezTo>
                    <a:pt x="11520" y="21187"/>
                    <a:pt x="10567" y="20499"/>
                    <a:pt x="9614" y="19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7663441" y="633657"/>
              <a:ext cx="88901" cy="3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439" fill="norm" stroke="1" extrusionOk="0">
                  <a:moveTo>
                    <a:pt x="0" y="98"/>
                  </a:moveTo>
                  <a:cubicBezTo>
                    <a:pt x="2455" y="-32"/>
                    <a:pt x="4909" y="-161"/>
                    <a:pt x="8345" y="615"/>
                  </a:cubicBezTo>
                  <a:cubicBezTo>
                    <a:pt x="11782" y="1391"/>
                    <a:pt x="16200" y="3073"/>
                    <a:pt x="18655" y="5595"/>
                  </a:cubicBezTo>
                  <a:cubicBezTo>
                    <a:pt x="21109" y="8117"/>
                    <a:pt x="21600" y="11480"/>
                    <a:pt x="18164" y="14261"/>
                  </a:cubicBezTo>
                  <a:cubicBezTo>
                    <a:pt x="14727" y="17041"/>
                    <a:pt x="7364" y="19240"/>
                    <a:pt x="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7898391" y="914657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8071550" y="537890"/>
              <a:ext cx="180326" cy="43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74" fill="norm" stroke="1" extrusionOk="0">
                  <a:moveTo>
                    <a:pt x="14867" y="15757"/>
                  </a:moveTo>
                  <a:cubicBezTo>
                    <a:pt x="14113" y="15130"/>
                    <a:pt x="13360" y="14504"/>
                    <a:pt x="11350" y="14400"/>
                  </a:cubicBezTo>
                  <a:cubicBezTo>
                    <a:pt x="9341" y="14296"/>
                    <a:pt x="6076" y="14713"/>
                    <a:pt x="3816" y="15757"/>
                  </a:cubicBezTo>
                  <a:cubicBezTo>
                    <a:pt x="1555" y="16800"/>
                    <a:pt x="299" y="18470"/>
                    <a:pt x="48" y="19565"/>
                  </a:cubicBezTo>
                  <a:cubicBezTo>
                    <a:pt x="-203" y="20661"/>
                    <a:pt x="550" y="21183"/>
                    <a:pt x="1681" y="21391"/>
                  </a:cubicBezTo>
                  <a:cubicBezTo>
                    <a:pt x="2811" y="21600"/>
                    <a:pt x="4318" y="21496"/>
                    <a:pt x="6830" y="20087"/>
                  </a:cubicBezTo>
                  <a:cubicBezTo>
                    <a:pt x="9341" y="18678"/>
                    <a:pt x="12857" y="15965"/>
                    <a:pt x="15369" y="12574"/>
                  </a:cubicBezTo>
                  <a:cubicBezTo>
                    <a:pt x="17881" y="9183"/>
                    <a:pt x="19388" y="5113"/>
                    <a:pt x="20267" y="2817"/>
                  </a:cubicBezTo>
                  <a:cubicBezTo>
                    <a:pt x="21146" y="522"/>
                    <a:pt x="21397" y="0"/>
                    <a:pt x="21397" y="0"/>
                  </a:cubicBezTo>
                  <a:cubicBezTo>
                    <a:pt x="21397" y="0"/>
                    <a:pt x="21146" y="522"/>
                    <a:pt x="20267" y="2557"/>
                  </a:cubicBezTo>
                  <a:cubicBezTo>
                    <a:pt x="19388" y="4591"/>
                    <a:pt x="17881" y="8139"/>
                    <a:pt x="17504" y="11374"/>
                  </a:cubicBezTo>
                  <a:cubicBezTo>
                    <a:pt x="17127" y="14609"/>
                    <a:pt x="17881" y="17530"/>
                    <a:pt x="18634" y="20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8253991" y="752454"/>
              <a:ext cx="241301" cy="20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14392"/>
                  </a:moveTo>
                  <a:cubicBezTo>
                    <a:pt x="1137" y="10829"/>
                    <a:pt x="2274" y="7266"/>
                    <a:pt x="3316" y="5039"/>
                  </a:cubicBezTo>
                  <a:cubicBezTo>
                    <a:pt x="4358" y="2813"/>
                    <a:pt x="5305" y="1922"/>
                    <a:pt x="6726" y="2479"/>
                  </a:cubicBezTo>
                  <a:cubicBezTo>
                    <a:pt x="8147" y="3035"/>
                    <a:pt x="10042" y="5039"/>
                    <a:pt x="10705" y="8046"/>
                  </a:cubicBezTo>
                  <a:cubicBezTo>
                    <a:pt x="11368" y="11052"/>
                    <a:pt x="10800" y="15060"/>
                    <a:pt x="9853" y="17621"/>
                  </a:cubicBezTo>
                  <a:cubicBezTo>
                    <a:pt x="8905" y="20182"/>
                    <a:pt x="7579" y="21295"/>
                    <a:pt x="6916" y="21184"/>
                  </a:cubicBezTo>
                  <a:cubicBezTo>
                    <a:pt x="6253" y="21072"/>
                    <a:pt x="6253" y="19736"/>
                    <a:pt x="7674" y="16841"/>
                  </a:cubicBezTo>
                  <a:cubicBezTo>
                    <a:pt x="9095" y="13947"/>
                    <a:pt x="11937" y="9493"/>
                    <a:pt x="14021" y="6598"/>
                  </a:cubicBezTo>
                  <a:cubicBezTo>
                    <a:pt x="16105" y="3703"/>
                    <a:pt x="17432" y="2367"/>
                    <a:pt x="18568" y="1365"/>
                  </a:cubicBezTo>
                  <a:cubicBezTo>
                    <a:pt x="19705" y="363"/>
                    <a:pt x="20653" y="-305"/>
                    <a:pt x="20747" y="140"/>
                  </a:cubicBezTo>
                  <a:cubicBezTo>
                    <a:pt x="20842" y="586"/>
                    <a:pt x="20084" y="2144"/>
                    <a:pt x="19326" y="4928"/>
                  </a:cubicBezTo>
                  <a:cubicBezTo>
                    <a:pt x="18568" y="7711"/>
                    <a:pt x="17811" y="11720"/>
                    <a:pt x="17526" y="14281"/>
                  </a:cubicBezTo>
                  <a:cubicBezTo>
                    <a:pt x="17242" y="16841"/>
                    <a:pt x="17432" y="17955"/>
                    <a:pt x="18189" y="18734"/>
                  </a:cubicBezTo>
                  <a:cubicBezTo>
                    <a:pt x="18947" y="19514"/>
                    <a:pt x="20274" y="19959"/>
                    <a:pt x="21600" y="20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8717541" y="914657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8915186" y="425451"/>
              <a:ext cx="329406" cy="85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41" fill="norm" stroke="1" extrusionOk="0">
                  <a:moveTo>
                    <a:pt x="7840" y="11097"/>
                  </a:moveTo>
                  <a:cubicBezTo>
                    <a:pt x="7286" y="10886"/>
                    <a:pt x="6733" y="10675"/>
                    <a:pt x="5902" y="10437"/>
                  </a:cubicBezTo>
                  <a:cubicBezTo>
                    <a:pt x="5071" y="10199"/>
                    <a:pt x="3963" y="9935"/>
                    <a:pt x="3063" y="10041"/>
                  </a:cubicBezTo>
                  <a:cubicBezTo>
                    <a:pt x="2163" y="10147"/>
                    <a:pt x="1471" y="10622"/>
                    <a:pt x="986" y="10992"/>
                  </a:cubicBezTo>
                  <a:cubicBezTo>
                    <a:pt x="502" y="11361"/>
                    <a:pt x="225" y="11625"/>
                    <a:pt x="86" y="11916"/>
                  </a:cubicBezTo>
                  <a:cubicBezTo>
                    <a:pt x="-52" y="12206"/>
                    <a:pt x="-52" y="12523"/>
                    <a:pt x="294" y="12708"/>
                  </a:cubicBezTo>
                  <a:cubicBezTo>
                    <a:pt x="640" y="12893"/>
                    <a:pt x="1333" y="12946"/>
                    <a:pt x="2856" y="12470"/>
                  </a:cubicBezTo>
                  <a:cubicBezTo>
                    <a:pt x="4379" y="11995"/>
                    <a:pt x="6733" y="10992"/>
                    <a:pt x="8948" y="9751"/>
                  </a:cubicBezTo>
                  <a:cubicBezTo>
                    <a:pt x="11163" y="8510"/>
                    <a:pt x="13240" y="7031"/>
                    <a:pt x="14833" y="5446"/>
                  </a:cubicBezTo>
                  <a:cubicBezTo>
                    <a:pt x="16425" y="3862"/>
                    <a:pt x="17533" y="2172"/>
                    <a:pt x="18017" y="1195"/>
                  </a:cubicBezTo>
                  <a:cubicBezTo>
                    <a:pt x="18502" y="218"/>
                    <a:pt x="18363" y="-46"/>
                    <a:pt x="17879" y="7"/>
                  </a:cubicBezTo>
                  <a:cubicBezTo>
                    <a:pt x="17394" y="60"/>
                    <a:pt x="16563" y="429"/>
                    <a:pt x="15317" y="1644"/>
                  </a:cubicBezTo>
                  <a:cubicBezTo>
                    <a:pt x="14071" y="2859"/>
                    <a:pt x="12410" y="4918"/>
                    <a:pt x="11233" y="6714"/>
                  </a:cubicBezTo>
                  <a:cubicBezTo>
                    <a:pt x="10056" y="8510"/>
                    <a:pt x="9363" y="10041"/>
                    <a:pt x="9017" y="10939"/>
                  </a:cubicBezTo>
                  <a:cubicBezTo>
                    <a:pt x="8671" y="11837"/>
                    <a:pt x="8671" y="12101"/>
                    <a:pt x="8879" y="12338"/>
                  </a:cubicBezTo>
                  <a:cubicBezTo>
                    <a:pt x="9086" y="12576"/>
                    <a:pt x="9502" y="12787"/>
                    <a:pt x="10125" y="12708"/>
                  </a:cubicBezTo>
                  <a:cubicBezTo>
                    <a:pt x="10748" y="12629"/>
                    <a:pt x="11579" y="12259"/>
                    <a:pt x="12410" y="11731"/>
                  </a:cubicBezTo>
                  <a:cubicBezTo>
                    <a:pt x="13240" y="11203"/>
                    <a:pt x="14071" y="10516"/>
                    <a:pt x="14694" y="9962"/>
                  </a:cubicBezTo>
                  <a:cubicBezTo>
                    <a:pt x="15317" y="9407"/>
                    <a:pt x="15733" y="8985"/>
                    <a:pt x="15802" y="8932"/>
                  </a:cubicBezTo>
                  <a:cubicBezTo>
                    <a:pt x="15871" y="8879"/>
                    <a:pt x="15594" y="9196"/>
                    <a:pt x="15317" y="9698"/>
                  </a:cubicBezTo>
                  <a:cubicBezTo>
                    <a:pt x="15040" y="10199"/>
                    <a:pt x="14763" y="10886"/>
                    <a:pt x="14625" y="11361"/>
                  </a:cubicBezTo>
                  <a:cubicBezTo>
                    <a:pt x="14486" y="11837"/>
                    <a:pt x="14486" y="12101"/>
                    <a:pt x="14833" y="12286"/>
                  </a:cubicBezTo>
                  <a:cubicBezTo>
                    <a:pt x="15179" y="12470"/>
                    <a:pt x="15871" y="12576"/>
                    <a:pt x="16563" y="12497"/>
                  </a:cubicBezTo>
                  <a:cubicBezTo>
                    <a:pt x="17256" y="12418"/>
                    <a:pt x="17948" y="12154"/>
                    <a:pt x="18502" y="11889"/>
                  </a:cubicBezTo>
                  <a:cubicBezTo>
                    <a:pt x="19056" y="11625"/>
                    <a:pt x="19471" y="11361"/>
                    <a:pt x="19956" y="11071"/>
                  </a:cubicBezTo>
                  <a:cubicBezTo>
                    <a:pt x="20440" y="10780"/>
                    <a:pt x="20994" y="10464"/>
                    <a:pt x="21271" y="10490"/>
                  </a:cubicBezTo>
                  <a:cubicBezTo>
                    <a:pt x="21548" y="10516"/>
                    <a:pt x="21548" y="10886"/>
                    <a:pt x="21548" y="12154"/>
                  </a:cubicBezTo>
                  <a:cubicBezTo>
                    <a:pt x="21548" y="13421"/>
                    <a:pt x="21548" y="15586"/>
                    <a:pt x="21202" y="17250"/>
                  </a:cubicBezTo>
                  <a:cubicBezTo>
                    <a:pt x="20856" y="18913"/>
                    <a:pt x="20163" y="20075"/>
                    <a:pt x="19540" y="20735"/>
                  </a:cubicBezTo>
                  <a:cubicBezTo>
                    <a:pt x="18917" y="21396"/>
                    <a:pt x="18363" y="21554"/>
                    <a:pt x="17186" y="21369"/>
                  </a:cubicBezTo>
                  <a:cubicBezTo>
                    <a:pt x="16010" y="21184"/>
                    <a:pt x="14210" y="20656"/>
                    <a:pt x="13240" y="20234"/>
                  </a:cubicBezTo>
                  <a:cubicBezTo>
                    <a:pt x="12271" y="19811"/>
                    <a:pt x="12133" y="19494"/>
                    <a:pt x="11994" y="19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298236" y="2141265"/>
              <a:ext cx="246856" cy="60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06" fill="norm" stroke="1" extrusionOk="0">
                  <a:moveTo>
                    <a:pt x="19869" y="2008"/>
                  </a:moveTo>
                  <a:cubicBezTo>
                    <a:pt x="19869" y="1629"/>
                    <a:pt x="19869" y="1250"/>
                    <a:pt x="19593" y="909"/>
                  </a:cubicBezTo>
                  <a:cubicBezTo>
                    <a:pt x="19316" y="568"/>
                    <a:pt x="18762" y="265"/>
                    <a:pt x="18023" y="114"/>
                  </a:cubicBezTo>
                  <a:cubicBezTo>
                    <a:pt x="17285" y="-38"/>
                    <a:pt x="16362" y="-38"/>
                    <a:pt x="14146" y="114"/>
                  </a:cubicBezTo>
                  <a:cubicBezTo>
                    <a:pt x="11931" y="265"/>
                    <a:pt x="8423" y="568"/>
                    <a:pt x="6208" y="1175"/>
                  </a:cubicBezTo>
                  <a:cubicBezTo>
                    <a:pt x="3993" y="1781"/>
                    <a:pt x="3069" y="2690"/>
                    <a:pt x="2700" y="4358"/>
                  </a:cubicBezTo>
                  <a:cubicBezTo>
                    <a:pt x="2331" y="6025"/>
                    <a:pt x="2516" y="8450"/>
                    <a:pt x="2331" y="10951"/>
                  </a:cubicBezTo>
                  <a:cubicBezTo>
                    <a:pt x="2146" y="13453"/>
                    <a:pt x="1593" y="16029"/>
                    <a:pt x="1131" y="17621"/>
                  </a:cubicBezTo>
                  <a:cubicBezTo>
                    <a:pt x="669" y="19213"/>
                    <a:pt x="300" y="19819"/>
                    <a:pt x="116" y="20311"/>
                  </a:cubicBezTo>
                  <a:cubicBezTo>
                    <a:pt x="-69" y="20804"/>
                    <a:pt x="-69" y="21183"/>
                    <a:pt x="393" y="21373"/>
                  </a:cubicBezTo>
                  <a:cubicBezTo>
                    <a:pt x="854" y="21562"/>
                    <a:pt x="1777" y="21562"/>
                    <a:pt x="4823" y="21297"/>
                  </a:cubicBezTo>
                  <a:cubicBezTo>
                    <a:pt x="7869" y="21031"/>
                    <a:pt x="13039" y="20501"/>
                    <a:pt x="16177" y="20122"/>
                  </a:cubicBezTo>
                  <a:cubicBezTo>
                    <a:pt x="19316" y="19743"/>
                    <a:pt x="20423" y="19516"/>
                    <a:pt x="21531" y="19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367291" y="2502157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762690" y="2087466"/>
              <a:ext cx="277702" cy="56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40" fill="norm" stroke="1" extrusionOk="0">
                  <a:moveTo>
                    <a:pt x="19505" y="1269"/>
                  </a:moveTo>
                  <a:cubicBezTo>
                    <a:pt x="20487" y="791"/>
                    <a:pt x="21469" y="313"/>
                    <a:pt x="21469" y="113"/>
                  </a:cubicBezTo>
                  <a:cubicBezTo>
                    <a:pt x="21469" y="-86"/>
                    <a:pt x="20487" y="-6"/>
                    <a:pt x="18687" y="233"/>
                  </a:cubicBezTo>
                  <a:cubicBezTo>
                    <a:pt x="16887" y="472"/>
                    <a:pt x="14269" y="870"/>
                    <a:pt x="12387" y="1428"/>
                  </a:cubicBezTo>
                  <a:cubicBezTo>
                    <a:pt x="10505" y="1986"/>
                    <a:pt x="9360" y="2704"/>
                    <a:pt x="8378" y="4338"/>
                  </a:cubicBezTo>
                  <a:cubicBezTo>
                    <a:pt x="7396" y="5972"/>
                    <a:pt x="6578" y="8522"/>
                    <a:pt x="5514" y="10993"/>
                  </a:cubicBezTo>
                  <a:cubicBezTo>
                    <a:pt x="4451" y="13464"/>
                    <a:pt x="3142" y="15855"/>
                    <a:pt x="2324" y="17290"/>
                  </a:cubicBezTo>
                  <a:cubicBezTo>
                    <a:pt x="1505" y="18724"/>
                    <a:pt x="1178" y="19203"/>
                    <a:pt x="769" y="19721"/>
                  </a:cubicBezTo>
                  <a:cubicBezTo>
                    <a:pt x="360" y="20239"/>
                    <a:pt x="-131" y="20797"/>
                    <a:pt x="33" y="21076"/>
                  </a:cubicBezTo>
                  <a:cubicBezTo>
                    <a:pt x="196" y="21355"/>
                    <a:pt x="1014" y="21355"/>
                    <a:pt x="2814" y="21394"/>
                  </a:cubicBezTo>
                  <a:cubicBezTo>
                    <a:pt x="4614" y="21434"/>
                    <a:pt x="7396" y="21514"/>
                    <a:pt x="9933" y="21275"/>
                  </a:cubicBezTo>
                  <a:cubicBezTo>
                    <a:pt x="12469" y="21036"/>
                    <a:pt x="14760" y="20478"/>
                    <a:pt x="17051" y="19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230891" y="2324085"/>
              <a:ext cx="157810" cy="61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4" fill="norm" stroke="1" extrusionOk="0">
                  <a:moveTo>
                    <a:pt x="20736" y="1779"/>
                  </a:moveTo>
                  <a:cubicBezTo>
                    <a:pt x="20448" y="1410"/>
                    <a:pt x="20160" y="1042"/>
                    <a:pt x="18720" y="673"/>
                  </a:cubicBezTo>
                  <a:cubicBezTo>
                    <a:pt x="17280" y="305"/>
                    <a:pt x="14688" y="-64"/>
                    <a:pt x="11664" y="10"/>
                  </a:cubicBezTo>
                  <a:cubicBezTo>
                    <a:pt x="8640" y="83"/>
                    <a:pt x="5184" y="599"/>
                    <a:pt x="3024" y="1521"/>
                  </a:cubicBezTo>
                  <a:cubicBezTo>
                    <a:pt x="864" y="2442"/>
                    <a:pt x="0" y="3769"/>
                    <a:pt x="0" y="4580"/>
                  </a:cubicBezTo>
                  <a:cubicBezTo>
                    <a:pt x="0" y="5391"/>
                    <a:pt x="864" y="5686"/>
                    <a:pt x="3456" y="5612"/>
                  </a:cubicBezTo>
                  <a:cubicBezTo>
                    <a:pt x="6048" y="5539"/>
                    <a:pt x="10368" y="5096"/>
                    <a:pt x="12960" y="4654"/>
                  </a:cubicBezTo>
                  <a:cubicBezTo>
                    <a:pt x="15552" y="4212"/>
                    <a:pt x="16416" y="3769"/>
                    <a:pt x="17280" y="3217"/>
                  </a:cubicBezTo>
                  <a:cubicBezTo>
                    <a:pt x="18144" y="2664"/>
                    <a:pt x="19008" y="2000"/>
                    <a:pt x="19296" y="1890"/>
                  </a:cubicBezTo>
                  <a:cubicBezTo>
                    <a:pt x="19584" y="1779"/>
                    <a:pt x="19296" y="2221"/>
                    <a:pt x="19296" y="3475"/>
                  </a:cubicBezTo>
                  <a:cubicBezTo>
                    <a:pt x="19296" y="4728"/>
                    <a:pt x="19584" y="6792"/>
                    <a:pt x="20160" y="9151"/>
                  </a:cubicBezTo>
                  <a:cubicBezTo>
                    <a:pt x="20736" y="11510"/>
                    <a:pt x="21600" y="14164"/>
                    <a:pt x="21456" y="16228"/>
                  </a:cubicBezTo>
                  <a:cubicBezTo>
                    <a:pt x="21312" y="18292"/>
                    <a:pt x="20160" y="19767"/>
                    <a:pt x="18864" y="20578"/>
                  </a:cubicBezTo>
                  <a:cubicBezTo>
                    <a:pt x="17568" y="21389"/>
                    <a:pt x="16128" y="21536"/>
                    <a:pt x="14832" y="21499"/>
                  </a:cubicBezTo>
                  <a:cubicBezTo>
                    <a:pt x="13536" y="21462"/>
                    <a:pt x="12384" y="21241"/>
                    <a:pt x="10944" y="20283"/>
                  </a:cubicBezTo>
                  <a:cubicBezTo>
                    <a:pt x="9504" y="19324"/>
                    <a:pt x="7776" y="17629"/>
                    <a:pt x="7344" y="16265"/>
                  </a:cubicBezTo>
                  <a:cubicBezTo>
                    <a:pt x="6912" y="14901"/>
                    <a:pt x="7776" y="13869"/>
                    <a:pt x="8640" y="12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581733" y="2148073"/>
              <a:ext cx="169859" cy="51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36" fill="norm" stroke="1" extrusionOk="0">
                  <a:moveTo>
                    <a:pt x="21139" y="736"/>
                  </a:moveTo>
                  <a:cubicBezTo>
                    <a:pt x="20085" y="469"/>
                    <a:pt x="19032" y="203"/>
                    <a:pt x="17846" y="69"/>
                  </a:cubicBezTo>
                  <a:cubicBezTo>
                    <a:pt x="16661" y="-64"/>
                    <a:pt x="15344" y="-64"/>
                    <a:pt x="13237" y="603"/>
                  </a:cubicBezTo>
                  <a:cubicBezTo>
                    <a:pt x="11129" y="1269"/>
                    <a:pt x="8232" y="2603"/>
                    <a:pt x="5729" y="4869"/>
                  </a:cubicBezTo>
                  <a:cubicBezTo>
                    <a:pt x="3227" y="7136"/>
                    <a:pt x="1119" y="10336"/>
                    <a:pt x="329" y="13003"/>
                  </a:cubicBezTo>
                  <a:cubicBezTo>
                    <a:pt x="-461" y="15669"/>
                    <a:pt x="66" y="17803"/>
                    <a:pt x="3095" y="19136"/>
                  </a:cubicBezTo>
                  <a:cubicBezTo>
                    <a:pt x="6124" y="20469"/>
                    <a:pt x="11656" y="21003"/>
                    <a:pt x="17188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827791" y="2286257"/>
              <a:ext cx="2159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1878"/>
                    <a:pt x="5929" y="3757"/>
                    <a:pt x="8788" y="6261"/>
                  </a:cubicBezTo>
                  <a:cubicBezTo>
                    <a:pt x="11647" y="8765"/>
                    <a:pt x="14400" y="11896"/>
                    <a:pt x="16518" y="14557"/>
                  </a:cubicBezTo>
                  <a:cubicBezTo>
                    <a:pt x="18635" y="17217"/>
                    <a:pt x="20118" y="194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840491" y="2216407"/>
              <a:ext cx="2159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113"/>
                    <a:pt x="19482" y="225"/>
                    <a:pt x="18318" y="1238"/>
                  </a:cubicBezTo>
                  <a:cubicBezTo>
                    <a:pt x="17153" y="2250"/>
                    <a:pt x="15882" y="4162"/>
                    <a:pt x="13871" y="6750"/>
                  </a:cubicBezTo>
                  <a:cubicBezTo>
                    <a:pt x="11859" y="9337"/>
                    <a:pt x="9106" y="12600"/>
                    <a:pt x="6671" y="15188"/>
                  </a:cubicBezTo>
                  <a:cubicBezTo>
                    <a:pt x="4235" y="17775"/>
                    <a:pt x="2118" y="196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132591" y="2514857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900"/>
                    <a:pt x="12600" y="1800"/>
                    <a:pt x="9000" y="5400"/>
                  </a:cubicBezTo>
                  <a:cubicBezTo>
                    <a:pt x="5400" y="9000"/>
                    <a:pt x="2700" y="15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2369003" y="2146557"/>
              <a:ext cx="13188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779" y="0"/>
                  </a:moveTo>
                  <a:cubicBezTo>
                    <a:pt x="104" y="900"/>
                    <a:pt x="-571" y="1800"/>
                    <a:pt x="779" y="3870"/>
                  </a:cubicBezTo>
                  <a:cubicBezTo>
                    <a:pt x="2129" y="5940"/>
                    <a:pt x="5504" y="9180"/>
                    <a:pt x="9217" y="12330"/>
                  </a:cubicBezTo>
                  <a:cubicBezTo>
                    <a:pt x="12929" y="15480"/>
                    <a:pt x="16979" y="18540"/>
                    <a:pt x="210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2439100" y="2213148"/>
              <a:ext cx="144342" cy="40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74" fill="norm" stroke="1" extrusionOk="0">
                  <a:moveTo>
                    <a:pt x="21347" y="1186"/>
                  </a:moveTo>
                  <a:cubicBezTo>
                    <a:pt x="21347" y="623"/>
                    <a:pt x="21347" y="61"/>
                    <a:pt x="20877" y="4"/>
                  </a:cubicBezTo>
                  <a:cubicBezTo>
                    <a:pt x="20408" y="-52"/>
                    <a:pt x="19469" y="398"/>
                    <a:pt x="17121" y="2592"/>
                  </a:cubicBezTo>
                  <a:cubicBezTo>
                    <a:pt x="14773" y="4786"/>
                    <a:pt x="11017" y="8723"/>
                    <a:pt x="8199" y="11760"/>
                  </a:cubicBezTo>
                  <a:cubicBezTo>
                    <a:pt x="5382" y="14798"/>
                    <a:pt x="3504" y="16936"/>
                    <a:pt x="2095" y="18510"/>
                  </a:cubicBezTo>
                  <a:cubicBezTo>
                    <a:pt x="686" y="20086"/>
                    <a:pt x="-253" y="21098"/>
                    <a:pt x="60" y="21323"/>
                  </a:cubicBezTo>
                  <a:cubicBezTo>
                    <a:pt x="373" y="21548"/>
                    <a:pt x="1938" y="20986"/>
                    <a:pt x="3504" y="20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2672341" y="2089407"/>
              <a:ext cx="7533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600" fill="norm" stroke="1" extrusionOk="0">
                  <a:moveTo>
                    <a:pt x="3411" y="0"/>
                  </a:moveTo>
                  <a:cubicBezTo>
                    <a:pt x="10232" y="3554"/>
                    <a:pt x="17053" y="7109"/>
                    <a:pt x="19326" y="10162"/>
                  </a:cubicBezTo>
                  <a:cubicBezTo>
                    <a:pt x="21600" y="13215"/>
                    <a:pt x="19326" y="15767"/>
                    <a:pt x="15347" y="17590"/>
                  </a:cubicBezTo>
                  <a:cubicBezTo>
                    <a:pt x="11368" y="19413"/>
                    <a:pt x="5684" y="205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2786641" y="1962912"/>
              <a:ext cx="243418" cy="66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84" fill="norm" stroke="1" extrusionOk="0">
                  <a:moveTo>
                    <a:pt x="0" y="2041"/>
                  </a:moveTo>
                  <a:cubicBezTo>
                    <a:pt x="4655" y="1424"/>
                    <a:pt x="9310" y="807"/>
                    <a:pt x="12197" y="464"/>
                  </a:cubicBezTo>
                  <a:cubicBezTo>
                    <a:pt x="15083" y="121"/>
                    <a:pt x="16200" y="53"/>
                    <a:pt x="17410" y="18"/>
                  </a:cubicBezTo>
                  <a:cubicBezTo>
                    <a:pt x="18621" y="-16"/>
                    <a:pt x="19924" y="-16"/>
                    <a:pt x="20669" y="155"/>
                  </a:cubicBezTo>
                  <a:cubicBezTo>
                    <a:pt x="21414" y="327"/>
                    <a:pt x="21600" y="670"/>
                    <a:pt x="21228" y="2007"/>
                  </a:cubicBezTo>
                  <a:cubicBezTo>
                    <a:pt x="20855" y="3344"/>
                    <a:pt x="19924" y="5675"/>
                    <a:pt x="18993" y="8075"/>
                  </a:cubicBezTo>
                  <a:cubicBezTo>
                    <a:pt x="18062" y="10475"/>
                    <a:pt x="17131" y="12944"/>
                    <a:pt x="16666" y="14795"/>
                  </a:cubicBezTo>
                  <a:cubicBezTo>
                    <a:pt x="16200" y="16647"/>
                    <a:pt x="16200" y="17881"/>
                    <a:pt x="16479" y="18635"/>
                  </a:cubicBezTo>
                  <a:cubicBezTo>
                    <a:pt x="16759" y="19390"/>
                    <a:pt x="17317" y="19664"/>
                    <a:pt x="18155" y="19938"/>
                  </a:cubicBezTo>
                  <a:cubicBezTo>
                    <a:pt x="18993" y="20213"/>
                    <a:pt x="20110" y="20487"/>
                    <a:pt x="19552" y="20693"/>
                  </a:cubicBezTo>
                  <a:cubicBezTo>
                    <a:pt x="18993" y="20898"/>
                    <a:pt x="16759" y="21035"/>
                    <a:pt x="14152" y="21173"/>
                  </a:cubicBezTo>
                  <a:cubicBezTo>
                    <a:pt x="11545" y="21310"/>
                    <a:pt x="8566" y="21447"/>
                    <a:pt x="5586" y="21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466091" y="2424734"/>
              <a:ext cx="146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57" y="11040"/>
                    <a:pt x="7513" y="1783"/>
                    <a:pt x="11113" y="240"/>
                  </a:cubicBezTo>
                  <a:cubicBezTo>
                    <a:pt x="14713" y="-1303"/>
                    <a:pt x="18157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478791" y="2533907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228091" y="2180023"/>
              <a:ext cx="110629" cy="59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21" fill="norm" stroke="1" extrusionOk="0">
                  <a:moveTo>
                    <a:pt x="20785" y="2466"/>
                  </a:moveTo>
                  <a:cubicBezTo>
                    <a:pt x="21192" y="1776"/>
                    <a:pt x="21600" y="1087"/>
                    <a:pt x="20989" y="627"/>
                  </a:cubicBezTo>
                  <a:cubicBezTo>
                    <a:pt x="20377" y="168"/>
                    <a:pt x="18747" y="-62"/>
                    <a:pt x="15691" y="15"/>
                  </a:cubicBezTo>
                  <a:cubicBezTo>
                    <a:pt x="12634" y="91"/>
                    <a:pt x="8151" y="474"/>
                    <a:pt x="5094" y="1623"/>
                  </a:cubicBezTo>
                  <a:cubicBezTo>
                    <a:pt x="2038" y="2772"/>
                    <a:pt x="408" y="4687"/>
                    <a:pt x="1223" y="6755"/>
                  </a:cubicBezTo>
                  <a:cubicBezTo>
                    <a:pt x="2038" y="8823"/>
                    <a:pt x="5298" y="11044"/>
                    <a:pt x="8966" y="13112"/>
                  </a:cubicBezTo>
                  <a:cubicBezTo>
                    <a:pt x="12634" y="15181"/>
                    <a:pt x="16709" y="17095"/>
                    <a:pt x="18747" y="18283"/>
                  </a:cubicBezTo>
                  <a:cubicBezTo>
                    <a:pt x="20785" y="19470"/>
                    <a:pt x="20785" y="19929"/>
                    <a:pt x="20174" y="20312"/>
                  </a:cubicBezTo>
                  <a:cubicBezTo>
                    <a:pt x="19562" y="20695"/>
                    <a:pt x="18340" y="21002"/>
                    <a:pt x="16709" y="21193"/>
                  </a:cubicBezTo>
                  <a:cubicBezTo>
                    <a:pt x="15079" y="21385"/>
                    <a:pt x="13042" y="21461"/>
                    <a:pt x="11004" y="21500"/>
                  </a:cubicBezTo>
                  <a:cubicBezTo>
                    <a:pt x="8966" y="21538"/>
                    <a:pt x="6928" y="21538"/>
                    <a:pt x="4687" y="21385"/>
                  </a:cubicBezTo>
                  <a:cubicBezTo>
                    <a:pt x="2445" y="21232"/>
                    <a:pt x="0" y="20925"/>
                    <a:pt x="0" y="20810"/>
                  </a:cubicBezTo>
                  <a:cubicBezTo>
                    <a:pt x="0" y="20695"/>
                    <a:pt x="2445" y="20772"/>
                    <a:pt x="4891" y="20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607200" y="2192097"/>
              <a:ext cx="103492" cy="58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95" fill="norm" stroke="1" extrusionOk="0">
                  <a:moveTo>
                    <a:pt x="21122" y="1825"/>
                  </a:moveTo>
                  <a:cubicBezTo>
                    <a:pt x="20258" y="1436"/>
                    <a:pt x="19394" y="1048"/>
                    <a:pt x="17666" y="737"/>
                  </a:cubicBezTo>
                  <a:cubicBezTo>
                    <a:pt x="15938" y="426"/>
                    <a:pt x="13346" y="193"/>
                    <a:pt x="10970" y="77"/>
                  </a:cubicBezTo>
                  <a:cubicBezTo>
                    <a:pt x="8594" y="-40"/>
                    <a:pt x="6434" y="-40"/>
                    <a:pt x="4706" y="193"/>
                  </a:cubicBezTo>
                  <a:cubicBezTo>
                    <a:pt x="2978" y="426"/>
                    <a:pt x="1682" y="892"/>
                    <a:pt x="818" y="2174"/>
                  </a:cubicBezTo>
                  <a:cubicBezTo>
                    <a:pt x="-46" y="3456"/>
                    <a:pt x="-478" y="5554"/>
                    <a:pt x="818" y="7691"/>
                  </a:cubicBezTo>
                  <a:cubicBezTo>
                    <a:pt x="2114" y="9828"/>
                    <a:pt x="5138" y="12003"/>
                    <a:pt x="8594" y="14023"/>
                  </a:cubicBezTo>
                  <a:cubicBezTo>
                    <a:pt x="12050" y="16043"/>
                    <a:pt x="15938" y="17908"/>
                    <a:pt x="17450" y="19113"/>
                  </a:cubicBezTo>
                  <a:cubicBezTo>
                    <a:pt x="18962" y="20317"/>
                    <a:pt x="18098" y="20861"/>
                    <a:pt x="16586" y="21172"/>
                  </a:cubicBezTo>
                  <a:cubicBezTo>
                    <a:pt x="15074" y="21482"/>
                    <a:pt x="12914" y="21560"/>
                    <a:pt x="11186" y="21443"/>
                  </a:cubicBezTo>
                  <a:cubicBezTo>
                    <a:pt x="9458" y="21327"/>
                    <a:pt x="8162" y="21016"/>
                    <a:pt x="6866" y="20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058730" y="2395077"/>
              <a:ext cx="192923" cy="44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58" fill="norm" stroke="1" extrusionOk="0">
                  <a:moveTo>
                    <a:pt x="13372" y="2415"/>
                  </a:moveTo>
                  <a:cubicBezTo>
                    <a:pt x="13372" y="1699"/>
                    <a:pt x="13372" y="982"/>
                    <a:pt x="12791" y="521"/>
                  </a:cubicBezTo>
                  <a:cubicBezTo>
                    <a:pt x="12211" y="61"/>
                    <a:pt x="11049" y="-144"/>
                    <a:pt x="8959" y="112"/>
                  </a:cubicBezTo>
                  <a:cubicBezTo>
                    <a:pt x="6869" y="368"/>
                    <a:pt x="3849" y="1084"/>
                    <a:pt x="2107" y="1955"/>
                  </a:cubicBezTo>
                  <a:cubicBezTo>
                    <a:pt x="366" y="2825"/>
                    <a:pt x="-99" y="3848"/>
                    <a:pt x="17" y="4565"/>
                  </a:cubicBezTo>
                  <a:cubicBezTo>
                    <a:pt x="133" y="5282"/>
                    <a:pt x="830" y="5691"/>
                    <a:pt x="2340" y="5742"/>
                  </a:cubicBezTo>
                  <a:cubicBezTo>
                    <a:pt x="3849" y="5793"/>
                    <a:pt x="6172" y="5486"/>
                    <a:pt x="7914" y="5026"/>
                  </a:cubicBezTo>
                  <a:cubicBezTo>
                    <a:pt x="9656" y="4565"/>
                    <a:pt x="10817" y="3951"/>
                    <a:pt x="11746" y="3234"/>
                  </a:cubicBezTo>
                  <a:cubicBezTo>
                    <a:pt x="12675" y="2518"/>
                    <a:pt x="13372" y="1699"/>
                    <a:pt x="13836" y="1545"/>
                  </a:cubicBezTo>
                  <a:cubicBezTo>
                    <a:pt x="14301" y="1392"/>
                    <a:pt x="14533" y="1903"/>
                    <a:pt x="15695" y="3848"/>
                  </a:cubicBezTo>
                  <a:cubicBezTo>
                    <a:pt x="16856" y="5793"/>
                    <a:pt x="18946" y="9172"/>
                    <a:pt x="20107" y="11833"/>
                  </a:cubicBezTo>
                  <a:cubicBezTo>
                    <a:pt x="21269" y="14495"/>
                    <a:pt x="21501" y="16440"/>
                    <a:pt x="20688" y="17924"/>
                  </a:cubicBezTo>
                  <a:cubicBezTo>
                    <a:pt x="19875" y="19409"/>
                    <a:pt x="18017" y="20432"/>
                    <a:pt x="16507" y="20944"/>
                  </a:cubicBezTo>
                  <a:cubicBezTo>
                    <a:pt x="14998" y="21456"/>
                    <a:pt x="13836" y="21456"/>
                    <a:pt x="12907" y="21149"/>
                  </a:cubicBezTo>
                  <a:cubicBezTo>
                    <a:pt x="11978" y="20842"/>
                    <a:pt x="11282" y="20228"/>
                    <a:pt x="11746" y="18794"/>
                  </a:cubicBezTo>
                  <a:cubicBezTo>
                    <a:pt x="12211" y="17361"/>
                    <a:pt x="13836" y="15109"/>
                    <a:pt x="15462" y="12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5282395" y="2297125"/>
              <a:ext cx="126797" cy="32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42" fill="norm" stroke="1" extrusionOk="0">
                  <a:moveTo>
                    <a:pt x="20870" y="1793"/>
                  </a:moveTo>
                  <a:cubicBezTo>
                    <a:pt x="19825" y="1096"/>
                    <a:pt x="18780" y="399"/>
                    <a:pt x="17386" y="121"/>
                  </a:cubicBezTo>
                  <a:cubicBezTo>
                    <a:pt x="15993" y="-158"/>
                    <a:pt x="14251" y="-19"/>
                    <a:pt x="11289" y="1236"/>
                  </a:cubicBezTo>
                  <a:cubicBezTo>
                    <a:pt x="8328" y="2490"/>
                    <a:pt x="4147" y="4859"/>
                    <a:pt x="1883" y="7367"/>
                  </a:cubicBezTo>
                  <a:cubicBezTo>
                    <a:pt x="-382" y="9876"/>
                    <a:pt x="-730" y="12523"/>
                    <a:pt x="1535" y="14892"/>
                  </a:cubicBezTo>
                  <a:cubicBezTo>
                    <a:pt x="3799" y="17261"/>
                    <a:pt x="8676" y="19352"/>
                    <a:pt x="13554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440941" y="2368807"/>
              <a:ext cx="152401" cy="19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59" fill="norm" stroke="1" extrusionOk="0">
                  <a:moveTo>
                    <a:pt x="0" y="0"/>
                  </a:moveTo>
                  <a:cubicBezTo>
                    <a:pt x="1479" y="232"/>
                    <a:pt x="2959" y="465"/>
                    <a:pt x="4438" y="2903"/>
                  </a:cubicBezTo>
                  <a:cubicBezTo>
                    <a:pt x="5918" y="5342"/>
                    <a:pt x="7397" y="9987"/>
                    <a:pt x="7397" y="13471"/>
                  </a:cubicBezTo>
                  <a:cubicBezTo>
                    <a:pt x="7397" y="16955"/>
                    <a:pt x="5918" y="19277"/>
                    <a:pt x="4290" y="20439"/>
                  </a:cubicBezTo>
                  <a:cubicBezTo>
                    <a:pt x="2663" y="21600"/>
                    <a:pt x="888" y="21600"/>
                    <a:pt x="296" y="20787"/>
                  </a:cubicBezTo>
                  <a:cubicBezTo>
                    <a:pt x="-296" y="19974"/>
                    <a:pt x="296" y="18348"/>
                    <a:pt x="1923" y="15561"/>
                  </a:cubicBezTo>
                  <a:cubicBezTo>
                    <a:pt x="3551" y="12774"/>
                    <a:pt x="6214" y="8826"/>
                    <a:pt x="8137" y="6271"/>
                  </a:cubicBezTo>
                  <a:cubicBezTo>
                    <a:pt x="10060" y="3716"/>
                    <a:pt x="11244" y="2555"/>
                    <a:pt x="12427" y="1626"/>
                  </a:cubicBezTo>
                  <a:cubicBezTo>
                    <a:pt x="13611" y="697"/>
                    <a:pt x="14794" y="0"/>
                    <a:pt x="14942" y="697"/>
                  </a:cubicBezTo>
                  <a:cubicBezTo>
                    <a:pt x="15090" y="1394"/>
                    <a:pt x="14203" y="3484"/>
                    <a:pt x="13611" y="5806"/>
                  </a:cubicBezTo>
                  <a:cubicBezTo>
                    <a:pt x="13019" y="8129"/>
                    <a:pt x="12723" y="10684"/>
                    <a:pt x="14055" y="12658"/>
                  </a:cubicBezTo>
                  <a:cubicBezTo>
                    <a:pt x="15386" y="14632"/>
                    <a:pt x="18345" y="16026"/>
                    <a:pt x="21304" y="17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625091" y="2540257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778774" y="2349757"/>
              <a:ext cx="173599" cy="35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64" fill="norm" stroke="1" extrusionOk="0">
                  <a:moveTo>
                    <a:pt x="4526" y="0"/>
                  </a:moveTo>
                  <a:cubicBezTo>
                    <a:pt x="2965" y="1022"/>
                    <a:pt x="1403" y="2045"/>
                    <a:pt x="623" y="2940"/>
                  </a:cubicBezTo>
                  <a:cubicBezTo>
                    <a:pt x="-158" y="3834"/>
                    <a:pt x="-158" y="4601"/>
                    <a:pt x="362" y="5176"/>
                  </a:cubicBezTo>
                  <a:cubicBezTo>
                    <a:pt x="883" y="5751"/>
                    <a:pt x="1924" y="6135"/>
                    <a:pt x="4006" y="5943"/>
                  </a:cubicBezTo>
                  <a:cubicBezTo>
                    <a:pt x="6088" y="5751"/>
                    <a:pt x="9211" y="4985"/>
                    <a:pt x="11162" y="4282"/>
                  </a:cubicBezTo>
                  <a:cubicBezTo>
                    <a:pt x="13114" y="3579"/>
                    <a:pt x="13895" y="2940"/>
                    <a:pt x="14546" y="3004"/>
                  </a:cubicBezTo>
                  <a:cubicBezTo>
                    <a:pt x="15196" y="3067"/>
                    <a:pt x="15717" y="3834"/>
                    <a:pt x="16758" y="5751"/>
                  </a:cubicBezTo>
                  <a:cubicBezTo>
                    <a:pt x="17799" y="7669"/>
                    <a:pt x="19360" y="10736"/>
                    <a:pt x="20271" y="13292"/>
                  </a:cubicBezTo>
                  <a:cubicBezTo>
                    <a:pt x="21182" y="15849"/>
                    <a:pt x="21442" y="17893"/>
                    <a:pt x="21312" y="19236"/>
                  </a:cubicBezTo>
                  <a:cubicBezTo>
                    <a:pt x="21182" y="20578"/>
                    <a:pt x="20661" y="21217"/>
                    <a:pt x="19750" y="21408"/>
                  </a:cubicBezTo>
                  <a:cubicBezTo>
                    <a:pt x="18840" y="21600"/>
                    <a:pt x="17538" y="21344"/>
                    <a:pt x="16758" y="19938"/>
                  </a:cubicBezTo>
                  <a:cubicBezTo>
                    <a:pt x="15977" y="18533"/>
                    <a:pt x="15717" y="15976"/>
                    <a:pt x="15456" y="13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025141" y="2222757"/>
              <a:ext cx="99656" cy="36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57" fill="norm" stroke="1" extrusionOk="0">
                  <a:moveTo>
                    <a:pt x="9257" y="0"/>
                  </a:moveTo>
                  <a:cubicBezTo>
                    <a:pt x="13665" y="3246"/>
                    <a:pt x="18073" y="6492"/>
                    <a:pt x="19837" y="9489"/>
                  </a:cubicBezTo>
                  <a:cubicBezTo>
                    <a:pt x="21600" y="12486"/>
                    <a:pt x="20718" y="15232"/>
                    <a:pt x="18073" y="17230"/>
                  </a:cubicBezTo>
                  <a:cubicBezTo>
                    <a:pt x="15429" y="19228"/>
                    <a:pt x="11020" y="20476"/>
                    <a:pt x="7714" y="21038"/>
                  </a:cubicBezTo>
                  <a:cubicBezTo>
                    <a:pt x="4408" y="21600"/>
                    <a:pt x="2204" y="21475"/>
                    <a:pt x="0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291841" y="250215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656877" y="2154183"/>
              <a:ext cx="136615" cy="50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45" fill="norm" stroke="1" extrusionOk="0">
                  <a:moveTo>
                    <a:pt x="21448" y="3499"/>
                  </a:moveTo>
                  <a:cubicBezTo>
                    <a:pt x="20783" y="2588"/>
                    <a:pt x="20119" y="1677"/>
                    <a:pt x="19122" y="1084"/>
                  </a:cubicBezTo>
                  <a:cubicBezTo>
                    <a:pt x="18125" y="492"/>
                    <a:pt x="16796" y="218"/>
                    <a:pt x="15300" y="82"/>
                  </a:cubicBezTo>
                  <a:cubicBezTo>
                    <a:pt x="13805" y="-55"/>
                    <a:pt x="12143" y="-55"/>
                    <a:pt x="9983" y="355"/>
                  </a:cubicBezTo>
                  <a:cubicBezTo>
                    <a:pt x="7823" y="765"/>
                    <a:pt x="5165" y="1586"/>
                    <a:pt x="3171" y="3363"/>
                  </a:cubicBezTo>
                  <a:cubicBezTo>
                    <a:pt x="1177" y="5140"/>
                    <a:pt x="-152" y="7874"/>
                    <a:pt x="14" y="10608"/>
                  </a:cubicBezTo>
                  <a:cubicBezTo>
                    <a:pt x="180" y="13342"/>
                    <a:pt x="1842" y="16077"/>
                    <a:pt x="3670" y="17899"/>
                  </a:cubicBezTo>
                  <a:cubicBezTo>
                    <a:pt x="5497" y="19722"/>
                    <a:pt x="7491" y="20634"/>
                    <a:pt x="9485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602991" y="2489457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793491" y="2483107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400"/>
                    <a:pt x="11859" y="10800"/>
                    <a:pt x="15459" y="14400"/>
                  </a:cubicBezTo>
                  <a:cubicBezTo>
                    <a:pt x="19059" y="18000"/>
                    <a:pt x="20329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806191" y="2476757"/>
              <a:ext cx="825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600"/>
                    <a:pt x="10523" y="7200"/>
                    <a:pt x="6923" y="10800"/>
                  </a:cubicBezTo>
                  <a:cubicBezTo>
                    <a:pt x="3323" y="14400"/>
                    <a:pt x="1662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6920491" y="2641857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034791" y="2445007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4680"/>
                    <a:pt x="6000" y="9360"/>
                    <a:pt x="9600" y="12960"/>
                  </a:cubicBezTo>
                  <a:cubicBezTo>
                    <a:pt x="13200" y="16560"/>
                    <a:pt x="17400" y="190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098291" y="2470407"/>
              <a:ext cx="825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5760"/>
                    <a:pt x="9415" y="11520"/>
                    <a:pt x="5815" y="15120"/>
                  </a:cubicBezTo>
                  <a:cubicBezTo>
                    <a:pt x="2215" y="18720"/>
                    <a:pt x="1108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7442378" y="2203707"/>
              <a:ext cx="12581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21047" y="0"/>
                  </a:moveTo>
                  <a:cubicBezTo>
                    <a:pt x="16444" y="488"/>
                    <a:pt x="11840" y="976"/>
                    <a:pt x="7945" y="3051"/>
                  </a:cubicBezTo>
                  <a:cubicBezTo>
                    <a:pt x="4050" y="5125"/>
                    <a:pt x="863" y="8786"/>
                    <a:pt x="155" y="11898"/>
                  </a:cubicBezTo>
                  <a:cubicBezTo>
                    <a:pt x="-553" y="15010"/>
                    <a:pt x="1217" y="17573"/>
                    <a:pt x="4227" y="19098"/>
                  </a:cubicBezTo>
                  <a:cubicBezTo>
                    <a:pt x="7237" y="20624"/>
                    <a:pt x="11486" y="21112"/>
                    <a:pt x="157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7600883" y="2338775"/>
              <a:ext cx="132409" cy="17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087" fill="norm" stroke="1" extrusionOk="0">
                  <a:moveTo>
                    <a:pt x="1904" y="3606"/>
                  </a:moveTo>
                  <a:cubicBezTo>
                    <a:pt x="876" y="2335"/>
                    <a:pt x="-153" y="1065"/>
                    <a:pt x="18" y="1065"/>
                  </a:cubicBezTo>
                  <a:cubicBezTo>
                    <a:pt x="190" y="1065"/>
                    <a:pt x="1561" y="2335"/>
                    <a:pt x="3104" y="5130"/>
                  </a:cubicBezTo>
                  <a:cubicBezTo>
                    <a:pt x="4647" y="7926"/>
                    <a:pt x="6361" y="12246"/>
                    <a:pt x="7047" y="15041"/>
                  </a:cubicBezTo>
                  <a:cubicBezTo>
                    <a:pt x="7733" y="17836"/>
                    <a:pt x="7390" y="19107"/>
                    <a:pt x="6361" y="19996"/>
                  </a:cubicBezTo>
                  <a:cubicBezTo>
                    <a:pt x="5333" y="20886"/>
                    <a:pt x="3618" y="21394"/>
                    <a:pt x="3104" y="20886"/>
                  </a:cubicBezTo>
                  <a:cubicBezTo>
                    <a:pt x="2590" y="20378"/>
                    <a:pt x="3276" y="18853"/>
                    <a:pt x="6190" y="15676"/>
                  </a:cubicBezTo>
                  <a:cubicBezTo>
                    <a:pt x="9104" y="12500"/>
                    <a:pt x="14247" y="7672"/>
                    <a:pt x="17161" y="4622"/>
                  </a:cubicBezTo>
                  <a:cubicBezTo>
                    <a:pt x="20076" y="1573"/>
                    <a:pt x="20761" y="302"/>
                    <a:pt x="20418" y="48"/>
                  </a:cubicBezTo>
                  <a:cubicBezTo>
                    <a:pt x="20076" y="-206"/>
                    <a:pt x="18704" y="556"/>
                    <a:pt x="17333" y="2208"/>
                  </a:cubicBezTo>
                  <a:cubicBezTo>
                    <a:pt x="15961" y="3860"/>
                    <a:pt x="14590" y="6401"/>
                    <a:pt x="15276" y="9323"/>
                  </a:cubicBezTo>
                  <a:cubicBezTo>
                    <a:pt x="15961" y="12246"/>
                    <a:pt x="18704" y="15549"/>
                    <a:pt x="21447" y="18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7790441" y="2489457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7938834" y="2330707"/>
              <a:ext cx="174515" cy="43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74" fill="norm" stroke="1" extrusionOk="0">
                  <a:moveTo>
                    <a:pt x="3572" y="0"/>
                  </a:moveTo>
                  <a:cubicBezTo>
                    <a:pt x="2029" y="944"/>
                    <a:pt x="486" y="1887"/>
                    <a:pt x="101" y="2883"/>
                  </a:cubicBezTo>
                  <a:cubicBezTo>
                    <a:pt x="-285" y="3880"/>
                    <a:pt x="486" y="4928"/>
                    <a:pt x="1515" y="5557"/>
                  </a:cubicBezTo>
                  <a:cubicBezTo>
                    <a:pt x="2544" y="6186"/>
                    <a:pt x="3829" y="6396"/>
                    <a:pt x="5758" y="5924"/>
                  </a:cubicBezTo>
                  <a:cubicBezTo>
                    <a:pt x="7686" y="5452"/>
                    <a:pt x="10258" y="4299"/>
                    <a:pt x="11801" y="3250"/>
                  </a:cubicBezTo>
                  <a:cubicBezTo>
                    <a:pt x="13344" y="2202"/>
                    <a:pt x="13858" y="1258"/>
                    <a:pt x="14115" y="1101"/>
                  </a:cubicBezTo>
                  <a:cubicBezTo>
                    <a:pt x="14372" y="944"/>
                    <a:pt x="14372" y="1573"/>
                    <a:pt x="15272" y="3303"/>
                  </a:cubicBezTo>
                  <a:cubicBezTo>
                    <a:pt x="16172" y="5033"/>
                    <a:pt x="17972" y="7864"/>
                    <a:pt x="19258" y="10538"/>
                  </a:cubicBezTo>
                  <a:cubicBezTo>
                    <a:pt x="20544" y="13212"/>
                    <a:pt x="21315" y="15728"/>
                    <a:pt x="21186" y="17511"/>
                  </a:cubicBezTo>
                  <a:cubicBezTo>
                    <a:pt x="21058" y="19293"/>
                    <a:pt x="20029" y="20342"/>
                    <a:pt x="18872" y="20918"/>
                  </a:cubicBezTo>
                  <a:cubicBezTo>
                    <a:pt x="17715" y="21495"/>
                    <a:pt x="16429" y="21600"/>
                    <a:pt x="15529" y="21338"/>
                  </a:cubicBezTo>
                  <a:cubicBezTo>
                    <a:pt x="14629" y="21076"/>
                    <a:pt x="14115" y="20447"/>
                    <a:pt x="13729" y="19765"/>
                  </a:cubicBezTo>
                  <a:cubicBezTo>
                    <a:pt x="13344" y="19083"/>
                    <a:pt x="13086" y="18350"/>
                    <a:pt x="12829" y="17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8203191" y="2191007"/>
              <a:ext cx="4503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0" y="0"/>
                  </a:moveTo>
                  <a:cubicBezTo>
                    <a:pt x="8452" y="3360"/>
                    <a:pt x="16904" y="6720"/>
                    <a:pt x="19252" y="9960"/>
                  </a:cubicBezTo>
                  <a:cubicBezTo>
                    <a:pt x="21600" y="13200"/>
                    <a:pt x="17843" y="16320"/>
                    <a:pt x="14087" y="18240"/>
                  </a:cubicBezTo>
                  <a:cubicBezTo>
                    <a:pt x="10330" y="20160"/>
                    <a:pt x="6574" y="20880"/>
                    <a:pt x="28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8393691" y="245135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8625981" y="2097641"/>
              <a:ext cx="409061" cy="42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98" fill="norm" stroke="1" extrusionOk="0">
                  <a:moveTo>
                    <a:pt x="9444" y="14982"/>
                  </a:moveTo>
                  <a:cubicBezTo>
                    <a:pt x="9001" y="14020"/>
                    <a:pt x="8558" y="13057"/>
                    <a:pt x="7672" y="12362"/>
                  </a:cubicBezTo>
                  <a:cubicBezTo>
                    <a:pt x="6785" y="11667"/>
                    <a:pt x="5456" y="11240"/>
                    <a:pt x="4072" y="12042"/>
                  </a:cubicBezTo>
                  <a:cubicBezTo>
                    <a:pt x="2687" y="12844"/>
                    <a:pt x="1247" y="14875"/>
                    <a:pt x="527" y="16479"/>
                  </a:cubicBezTo>
                  <a:cubicBezTo>
                    <a:pt x="-193" y="18083"/>
                    <a:pt x="-193" y="19259"/>
                    <a:pt x="638" y="20115"/>
                  </a:cubicBezTo>
                  <a:cubicBezTo>
                    <a:pt x="1469" y="20970"/>
                    <a:pt x="3130" y="21505"/>
                    <a:pt x="4570" y="20756"/>
                  </a:cubicBezTo>
                  <a:cubicBezTo>
                    <a:pt x="6010" y="20008"/>
                    <a:pt x="7229" y="17976"/>
                    <a:pt x="7949" y="14768"/>
                  </a:cubicBezTo>
                  <a:cubicBezTo>
                    <a:pt x="8669" y="11560"/>
                    <a:pt x="8890" y="7176"/>
                    <a:pt x="9001" y="4717"/>
                  </a:cubicBezTo>
                  <a:cubicBezTo>
                    <a:pt x="9112" y="2257"/>
                    <a:pt x="9112" y="1723"/>
                    <a:pt x="9056" y="1135"/>
                  </a:cubicBezTo>
                  <a:cubicBezTo>
                    <a:pt x="9001" y="547"/>
                    <a:pt x="8890" y="-95"/>
                    <a:pt x="8835" y="12"/>
                  </a:cubicBezTo>
                  <a:cubicBezTo>
                    <a:pt x="8779" y="119"/>
                    <a:pt x="8779" y="974"/>
                    <a:pt x="8724" y="3380"/>
                  </a:cubicBezTo>
                  <a:cubicBezTo>
                    <a:pt x="8669" y="5786"/>
                    <a:pt x="8558" y="9743"/>
                    <a:pt x="8558" y="12630"/>
                  </a:cubicBezTo>
                  <a:cubicBezTo>
                    <a:pt x="8558" y="15517"/>
                    <a:pt x="8669" y="17335"/>
                    <a:pt x="8724" y="18511"/>
                  </a:cubicBezTo>
                  <a:cubicBezTo>
                    <a:pt x="8779" y="19687"/>
                    <a:pt x="8779" y="20222"/>
                    <a:pt x="8890" y="20168"/>
                  </a:cubicBezTo>
                  <a:cubicBezTo>
                    <a:pt x="9001" y="20115"/>
                    <a:pt x="9222" y="19473"/>
                    <a:pt x="9721" y="18297"/>
                  </a:cubicBezTo>
                  <a:cubicBezTo>
                    <a:pt x="10219" y="17121"/>
                    <a:pt x="10995" y="15410"/>
                    <a:pt x="11604" y="14394"/>
                  </a:cubicBezTo>
                  <a:cubicBezTo>
                    <a:pt x="12213" y="13378"/>
                    <a:pt x="12656" y="13057"/>
                    <a:pt x="12989" y="13164"/>
                  </a:cubicBezTo>
                  <a:cubicBezTo>
                    <a:pt x="13321" y="13271"/>
                    <a:pt x="13542" y="13806"/>
                    <a:pt x="13653" y="14822"/>
                  </a:cubicBezTo>
                  <a:cubicBezTo>
                    <a:pt x="13764" y="15838"/>
                    <a:pt x="13764" y="17335"/>
                    <a:pt x="13653" y="18457"/>
                  </a:cubicBezTo>
                  <a:cubicBezTo>
                    <a:pt x="13542" y="19580"/>
                    <a:pt x="13321" y="20329"/>
                    <a:pt x="13265" y="20382"/>
                  </a:cubicBezTo>
                  <a:cubicBezTo>
                    <a:pt x="13210" y="20436"/>
                    <a:pt x="13321" y="19794"/>
                    <a:pt x="14152" y="18457"/>
                  </a:cubicBezTo>
                  <a:cubicBezTo>
                    <a:pt x="14982" y="17121"/>
                    <a:pt x="16533" y="15089"/>
                    <a:pt x="17475" y="13859"/>
                  </a:cubicBezTo>
                  <a:cubicBezTo>
                    <a:pt x="18416" y="12630"/>
                    <a:pt x="18749" y="12202"/>
                    <a:pt x="18638" y="12095"/>
                  </a:cubicBezTo>
                  <a:cubicBezTo>
                    <a:pt x="18527" y="11988"/>
                    <a:pt x="17973" y="12202"/>
                    <a:pt x="17419" y="13057"/>
                  </a:cubicBezTo>
                  <a:cubicBezTo>
                    <a:pt x="16865" y="13913"/>
                    <a:pt x="16312" y="15410"/>
                    <a:pt x="16422" y="16854"/>
                  </a:cubicBezTo>
                  <a:cubicBezTo>
                    <a:pt x="16533" y="18297"/>
                    <a:pt x="17309" y="19687"/>
                    <a:pt x="18250" y="20436"/>
                  </a:cubicBezTo>
                  <a:cubicBezTo>
                    <a:pt x="19192" y="21184"/>
                    <a:pt x="20299" y="21291"/>
                    <a:pt x="21407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9181091" y="2438657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9444897" y="2005728"/>
              <a:ext cx="344896" cy="86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34" fill="norm" stroke="1" extrusionOk="0">
                  <a:moveTo>
                    <a:pt x="8873" y="9937"/>
                  </a:moveTo>
                  <a:cubicBezTo>
                    <a:pt x="8873" y="9623"/>
                    <a:pt x="8873" y="9308"/>
                    <a:pt x="8544" y="9125"/>
                  </a:cubicBezTo>
                  <a:cubicBezTo>
                    <a:pt x="8215" y="8941"/>
                    <a:pt x="7556" y="8889"/>
                    <a:pt x="6239" y="9072"/>
                  </a:cubicBezTo>
                  <a:cubicBezTo>
                    <a:pt x="4922" y="9256"/>
                    <a:pt x="2946" y="9675"/>
                    <a:pt x="1761" y="10147"/>
                  </a:cubicBezTo>
                  <a:cubicBezTo>
                    <a:pt x="576" y="10619"/>
                    <a:pt x="180" y="11143"/>
                    <a:pt x="49" y="11536"/>
                  </a:cubicBezTo>
                  <a:cubicBezTo>
                    <a:pt x="-83" y="11929"/>
                    <a:pt x="49" y="12192"/>
                    <a:pt x="510" y="12349"/>
                  </a:cubicBezTo>
                  <a:cubicBezTo>
                    <a:pt x="971" y="12506"/>
                    <a:pt x="1761" y="12559"/>
                    <a:pt x="2749" y="12375"/>
                  </a:cubicBezTo>
                  <a:cubicBezTo>
                    <a:pt x="3737" y="12192"/>
                    <a:pt x="4922" y="11772"/>
                    <a:pt x="6437" y="10645"/>
                  </a:cubicBezTo>
                  <a:cubicBezTo>
                    <a:pt x="7951" y="9518"/>
                    <a:pt x="9795" y="7683"/>
                    <a:pt x="10915" y="5900"/>
                  </a:cubicBezTo>
                  <a:cubicBezTo>
                    <a:pt x="12034" y="4118"/>
                    <a:pt x="12429" y="2388"/>
                    <a:pt x="12627" y="1365"/>
                  </a:cubicBezTo>
                  <a:cubicBezTo>
                    <a:pt x="12824" y="343"/>
                    <a:pt x="12824" y="28"/>
                    <a:pt x="12627" y="2"/>
                  </a:cubicBezTo>
                  <a:cubicBezTo>
                    <a:pt x="12429" y="-24"/>
                    <a:pt x="12034" y="238"/>
                    <a:pt x="11310" y="1051"/>
                  </a:cubicBezTo>
                  <a:cubicBezTo>
                    <a:pt x="10585" y="1863"/>
                    <a:pt x="9532" y="3226"/>
                    <a:pt x="8873" y="4721"/>
                  </a:cubicBezTo>
                  <a:cubicBezTo>
                    <a:pt x="8215" y="6215"/>
                    <a:pt x="7951" y="7840"/>
                    <a:pt x="8083" y="8967"/>
                  </a:cubicBezTo>
                  <a:cubicBezTo>
                    <a:pt x="8215" y="10094"/>
                    <a:pt x="8741" y="10724"/>
                    <a:pt x="9334" y="11064"/>
                  </a:cubicBezTo>
                  <a:cubicBezTo>
                    <a:pt x="9927" y="11405"/>
                    <a:pt x="10585" y="11458"/>
                    <a:pt x="11310" y="11248"/>
                  </a:cubicBezTo>
                  <a:cubicBezTo>
                    <a:pt x="12034" y="11038"/>
                    <a:pt x="12824" y="10566"/>
                    <a:pt x="13417" y="10068"/>
                  </a:cubicBezTo>
                  <a:cubicBezTo>
                    <a:pt x="14010" y="9570"/>
                    <a:pt x="14405" y="9046"/>
                    <a:pt x="14668" y="8574"/>
                  </a:cubicBezTo>
                  <a:cubicBezTo>
                    <a:pt x="14932" y="8102"/>
                    <a:pt x="15063" y="7683"/>
                    <a:pt x="14932" y="7604"/>
                  </a:cubicBezTo>
                  <a:cubicBezTo>
                    <a:pt x="14800" y="7526"/>
                    <a:pt x="14405" y="7788"/>
                    <a:pt x="14076" y="8364"/>
                  </a:cubicBezTo>
                  <a:cubicBezTo>
                    <a:pt x="13746" y="8941"/>
                    <a:pt x="13483" y="9832"/>
                    <a:pt x="13483" y="10409"/>
                  </a:cubicBezTo>
                  <a:cubicBezTo>
                    <a:pt x="13483" y="10986"/>
                    <a:pt x="13746" y="11248"/>
                    <a:pt x="14207" y="11431"/>
                  </a:cubicBezTo>
                  <a:cubicBezTo>
                    <a:pt x="14668" y="11615"/>
                    <a:pt x="15327" y="11720"/>
                    <a:pt x="15919" y="11667"/>
                  </a:cubicBezTo>
                  <a:cubicBezTo>
                    <a:pt x="16512" y="11615"/>
                    <a:pt x="17039" y="11405"/>
                    <a:pt x="17632" y="11012"/>
                  </a:cubicBezTo>
                  <a:cubicBezTo>
                    <a:pt x="18224" y="10619"/>
                    <a:pt x="18883" y="10042"/>
                    <a:pt x="19410" y="9649"/>
                  </a:cubicBezTo>
                  <a:cubicBezTo>
                    <a:pt x="19937" y="9256"/>
                    <a:pt x="20332" y="9046"/>
                    <a:pt x="20529" y="9072"/>
                  </a:cubicBezTo>
                  <a:cubicBezTo>
                    <a:pt x="20727" y="9098"/>
                    <a:pt x="20727" y="9360"/>
                    <a:pt x="20858" y="10278"/>
                  </a:cubicBezTo>
                  <a:cubicBezTo>
                    <a:pt x="20990" y="11195"/>
                    <a:pt x="21254" y="12768"/>
                    <a:pt x="21385" y="14367"/>
                  </a:cubicBezTo>
                  <a:cubicBezTo>
                    <a:pt x="21517" y="15966"/>
                    <a:pt x="21517" y="17592"/>
                    <a:pt x="21056" y="18745"/>
                  </a:cubicBezTo>
                  <a:cubicBezTo>
                    <a:pt x="20595" y="19898"/>
                    <a:pt x="19673" y="20580"/>
                    <a:pt x="18554" y="20999"/>
                  </a:cubicBezTo>
                  <a:cubicBezTo>
                    <a:pt x="17434" y="21419"/>
                    <a:pt x="16117" y="21576"/>
                    <a:pt x="15063" y="21288"/>
                  </a:cubicBezTo>
                  <a:cubicBezTo>
                    <a:pt x="14010" y="20999"/>
                    <a:pt x="13219" y="20265"/>
                    <a:pt x="12429" y="19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932441" y="3094824"/>
              <a:ext cx="1314451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8" y="18843"/>
                    <a:pt x="2296" y="16085"/>
                    <a:pt x="3513" y="13787"/>
                  </a:cubicBezTo>
                  <a:cubicBezTo>
                    <a:pt x="4730" y="11489"/>
                    <a:pt x="6017" y="9651"/>
                    <a:pt x="7339" y="8272"/>
                  </a:cubicBezTo>
                  <a:cubicBezTo>
                    <a:pt x="8661" y="6894"/>
                    <a:pt x="10017" y="5974"/>
                    <a:pt x="11426" y="4826"/>
                  </a:cubicBezTo>
                  <a:cubicBezTo>
                    <a:pt x="12835" y="3677"/>
                    <a:pt x="14296" y="2298"/>
                    <a:pt x="15757" y="1379"/>
                  </a:cubicBezTo>
                  <a:cubicBezTo>
                    <a:pt x="17217" y="460"/>
                    <a:pt x="18678" y="0"/>
                    <a:pt x="19652" y="0"/>
                  </a:cubicBezTo>
                  <a:cubicBezTo>
                    <a:pt x="20626" y="0"/>
                    <a:pt x="21113" y="460"/>
                    <a:pt x="21600" y="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122941" y="3213357"/>
              <a:ext cx="984251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20681"/>
                  </a:moveTo>
                  <a:cubicBezTo>
                    <a:pt x="1486" y="21140"/>
                    <a:pt x="2973" y="21600"/>
                    <a:pt x="4785" y="20221"/>
                  </a:cubicBezTo>
                  <a:cubicBezTo>
                    <a:pt x="6596" y="18843"/>
                    <a:pt x="8733" y="15626"/>
                    <a:pt x="10730" y="12868"/>
                  </a:cubicBezTo>
                  <a:cubicBezTo>
                    <a:pt x="12728" y="10111"/>
                    <a:pt x="14586" y="7813"/>
                    <a:pt x="16374" y="5745"/>
                  </a:cubicBezTo>
                  <a:cubicBezTo>
                    <a:pt x="18163" y="3677"/>
                    <a:pt x="19881" y="18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81413" y="4359797"/>
              <a:ext cx="262079" cy="47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64" fill="norm" stroke="1" extrusionOk="0">
                  <a:moveTo>
                    <a:pt x="21396" y="1559"/>
                  </a:moveTo>
                  <a:cubicBezTo>
                    <a:pt x="18458" y="1083"/>
                    <a:pt x="15521" y="607"/>
                    <a:pt x="13361" y="322"/>
                  </a:cubicBezTo>
                  <a:cubicBezTo>
                    <a:pt x="11201" y="36"/>
                    <a:pt x="9818" y="-59"/>
                    <a:pt x="8782" y="36"/>
                  </a:cubicBezTo>
                  <a:cubicBezTo>
                    <a:pt x="7745" y="131"/>
                    <a:pt x="7054" y="417"/>
                    <a:pt x="6362" y="1416"/>
                  </a:cubicBezTo>
                  <a:cubicBezTo>
                    <a:pt x="5671" y="2415"/>
                    <a:pt x="4980" y="4128"/>
                    <a:pt x="4202" y="6554"/>
                  </a:cubicBezTo>
                  <a:cubicBezTo>
                    <a:pt x="3425" y="8981"/>
                    <a:pt x="2561" y="12121"/>
                    <a:pt x="1870" y="14452"/>
                  </a:cubicBezTo>
                  <a:cubicBezTo>
                    <a:pt x="1178" y="16783"/>
                    <a:pt x="660" y="18306"/>
                    <a:pt x="314" y="19352"/>
                  </a:cubicBezTo>
                  <a:cubicBezTo>
                    <a:pt x="-31" y="20399"/>
                    <a:pt x="-204" y="20970"/>
                    <a:pt x="401" y="21256"/>
                  </a:cubicBezTo>
                  <a:cubicBezTo>
                    <a:pt x="1006" y="21541"/>
                    <a:pt x="2388" y="21541"/>
                    <a:pt x="5585" y="21208"/>
                  </a:cubicBezTo>
                  <a:cubicBezTo>
                    <a:pt x="8782" y="20875"/>
                    <a:pt x="13793" y="20209"/>
                    <a:pt x="18804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95841" y="4629407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72055" y="4327928"/>
              <a:ext cx="315937" cy="478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11" fill="norm" stroke="1" extrusionOk="0">
                  <a:moveTo>
                    <a:pt x="21351" y="419"/>
                  </a:moveTo>
                  <a:cubicBezTo>
                    <a:pt x="19348" y="135"/>
                    <a:pt x="17346" y="-149"/>
                    <a:pt x="15057" y="88"/>
                  </a:cubicBezTo>
                  <a:cubicBezTo>
                    <a:pt x="12768" y="325"/>
                    <a:pt x="10193" y="1083"/>
                    <a:pt x="8477" y="2172"/>
                  </a:cubicBezTo>
                  <a:cubicBezTo>
                    <a:pt x="6760" y="3262"/>
                    <a:pt x="5902" y="4683"/>
                    <a:pt x="5258" y="6672"/>
                  </a:cubicBezTo>
                  <a:cubicBezTo>
                    <a:pt x="4615" y="8662"/>
                    <a:pt x="4185" y="11219"/>
                    <a:pt x="3399" y="13446"/>
                  </a:cubicBezTo>
                  <a:cubicBezTo>
                    <a:pt x="2612" y="15672"/>
                    <a:pt x="1468" y="17567"/>
                    <a:pt x="752" y="18846"/>
                  </a:cubicBezTo>
                  <a:cubicBezTo>
                    <a:pt x="37" y="20125"/>
                    <a:pt x="-249" y="20788"/>
                    <a:pt x="252" y="21119"/>
                  </a:cubicBezTo>
                  <a:cubicBezTo>
                    <a:pt x="752" y="21451"/>
                    <a:pt x="2040" y="21451"/>
                    <a:pt x="4257" y="21356"/>
                  </a:cubicBezTo>
                  <a:cubicBezTo>
                    <a:pt x="6474" y="21262"/>
                    <a:pt x="9621" y="21072"/>
                    <a:pt x="12768" y="20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18141" y="4470657"/>
              <a:ext cx="260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12" y="3535"/>
                    <a:pt x="7024" y="7069"/>
                    <a:pt x="10537" y="10342"/>
                  </a:cubicBezTo>
                  <a:cubicBezTo>
                    <a:pt x="14049" y="13615"/>
                    <a:pt x="17561" y="16625"/>
                    <a:pt x="19405" y="18458"/>
                  </a:cubicBezTo>
                  <a:cubicBezTo>
                    <a:pt x="21249" y="20291"/>
                    <a:pt x="21424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18179" y="4464307"/>
              <a:ext cx="247613" cy="32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39" fill="norm" stroke="1" extrusionOk="0">
                  <a:moveTo>
                    <a:pt x="21414" y="0"/>
                  </a:moveTo>
                  <a:cubicBezTo>
                    <a:pt x="19767" y="688"/>
                    <a:pt x="18119" y="1376"/>
                    <a:pt x="15465" y="3646"/>
                  </a:cubicBezTo>
                  <a:cubicBezTo>
                    <a:pt x="12811" y="5916"/>
                    <a:pt x="9150" y="9768"/>
                    <a:pt x="6495" y="12657"/>
                  </a:cubicBezTo>
                  <a:cubicBezTo>
                    <a:pt x="3841" y="15546"/>
                    <a:pt x="2194" y="17473"/>
                    <a:pt x="1187" y="18848"/>
                  </a:cubicBezTo>
                  <a:cubicBezTo>
                    <a:pt x="180" y="20224"/>
                    <a:pt x="-186" y="21050"/>
                    <a:pt x="89" y="21325"/>
                  </a:cubicBezTo>
                  <a:cubicBezTo>
                    <a:pt x="363" y="21600"/>
                    <a:pt x="1278" y="21325"/>
                    <a:pt x="2194" y="21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072141" y="4309705"/>
              <a:ext cx="262468" cy="59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3658" y="2608"/>
                  </a:moveTo>
                  <a:cubicBezTo>
                    <a:pt x="2787" y="2301"/>
                    <a:pt x="1916" y="1995"/>
                    <a:pt x="2003" y="1727"/>
                  </a:cubicBezTo>
                  <a:cubicBezTo>
                    <a:pt x="2090" y="1459"/>
                    <a:pt x="3135" y="1229"/>
                    <a:pt x="6010" y="923"/>
                  </a:cubicBezTo>
                  <a:cubicBezTo>
                    <a:pt x="8884" y="616"/>
                    <a:pt x="13587" y="233"/>
                    <a:pt x="16374" y="80"/>
                  </a:cubicBezTo>
                  <a:cubicBezTo>
                    <a:pt x="19161" y="-73"/>
                    <a:pt x="20032" y="4"/>
                    <a:pt x="20642" y="233"/>
                  </a:cubicBezTo>
                  <a:cubicBezTo>
                    <a:pt x="21252" y="463"/>
                    <a:pt x="21600" y="846"/>
                    <a:pt x="21600" y="2187"/>
                  </a:cubicBezTo>
                  <a:cubicBezTo>
                    <a:pt x="21600" y="3527"/>
                    <a:pt x="21252" y="5825"/>
                    <a:pt x="20642" y="8161"/>
                  </a:cubicBezTo>
                  <a:cubicBezTo>
                    <a:pt x="20032" y="10497"/>
                    <a:pt x="19161" y="12872"/>
                    <a:pt x="19161" y="14825"/>
                  </a:cubicBezTo>
                  <a:cubicBezTo>
                    <a:pt x="19161" y="16778"/>
                    <a:pt x="20032" y="18310"/>
                    <a:pt x="20555" y="19306"/>
                  </a:cubicBezTo>
                  <a:cubicBezTo>
                    <a:pt x="21077" y="20301"/>
                    <a:pt x="21252" y="20761"/>
                    <a:pt x="20903" y="21067"/>
                  </a:cubicBezTo>
                  <a:cubicBezTo>
                    <a:pt x="20555" y="21374"/>
                    <a:pt x="19684" y="21527"/>
                    <a:pt x="16897" y="21450"/>
                  </a:cubicBezTo>
                  <a:cubicBezTo>
                    <a:pt x="14110" y="21374"/>
                    <a:pt x="9406" y="21067"/>
                    <a:pt x="6271" y="20761"/>
                  </a:cubicBezTo>
                  <a:cubicBezTo>
                    <a:pt x="3135" y="20455"/>
                    <a:pt x="1568" y="20148"/>
                    <a:pt x="0" y="19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2336788" y="4483357"/>
              <a:ext cx="27840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887" y="0"/>
                  </a:moveTo>
                  <a:cubicBezTo>
                    <a:pt x="905" y="1800"/>
                    <a:pt x="-77" y="3600"/>
                    <a:pt x="5" y="4500"/>
                  </a:cubicBezTo>
                  <a:cubicBezTo>
                    <a:pt x="87" y="5400"/>
                    <a:pt x="1232" y="5400"/>
                    <a:pt x="4587" y="6300"/>
                  </a:cubicBezTo>
                  <a:cubicBezTo>
                    <a:pt x="7941" y="7200"/>
                    <a:pt x="13505" y="9000"/>
                    <a:pt x="16696" y="11700"/>
                  </a:cubicBezTo>
                  <a:cubicBezTo>
                    <a:pt x="19887" y="14400"/>
                    <a:pt x="20705" y="18000"/>
                    <a:pt x="215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2284991" y="4686557"/>
              <a:ext cx="311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37" y="7200"/>
                    <a:pt x="10873" y="14400"/>
                    <a:pt x="14473" y="18000"/>
                  </a:cubicBezTo>
                  <a:cubicBezTo>
                    <a:pt x="18073" y="21600"/>
                    <a:pt x="1983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498329" y="4124091"/>
              <a:ext cx="183663" cy="97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21" fill="norm" stroke="1" extrusionOk="0">
                  <a:moveTo>
                    <a:pt x="21298" y="2600"/>
                  </a:moveTo>
                  <a:cubicBezTo>
                    <a:pt x="21298" y="2040"/>
                    <a:pt x="21298" y="1481"/>
                    <a:pt x="20193" y="1037"/>
                  </a:cubicBezTo>
                  <a:cubicBezTo>
                    <a:pt x="19089" y="594"/>
                    <a:pt x="16880" y="268"/>
                    <a:pt x="15162" y="104"/>
                  </a:cubicBezTo>
                  <a:cubicBezTo>
                    <a:pt x="13443" y="-59"/>
                    <a:pt x="12216" y="-59"/>
                    <a:pt x="10130" y="314"/>
                  </a:cubicBezTo>
                  <a:cubicBezTo>
                    <a:pt x="8043" y="687"/>
                    <a:pt x="5098" y="1434"/>
                    <a:pt x="3257" y="2507"/>
                  </a:cubicBezTo>
                  <a:cubicBezTo>
                    <a:pt x="1416" y="3580"/>
                    <a:pt x="680" y="4979"/>
                    <a:pt x="1784" y="6519"/>
                  </a:cubicBezTo>
                  <a:cubicBezTo>
                    <a:pt x="2889" y="8058"/>
                    <a:pt x="5834" y="9738"/>
                    <a:pt x="8657" y="11417"/>
                  </a:cubicBezTo>
                  <a:cubicBezTo>
                    <a:pt x="11480" y="13097"/>
                    <a:pt x="14180" y="14776"/>
                    <a:pt x="14793" y="16176"/>
                  </a:cubicBezTo>
                  <a:cubicBezTo>
                    <a:pt x="15407" y="17576"/>
                    <a:pt x="13934" y="18695"/>
                    <a:pt x="12216" y="19488"/>
                  </a:cubicBezTo>
                  <a:cubicBezTo>
                    <a:pt x="10498" y="20281"/>
                    <a:pt x="8534" y="20748"/>
                    <a:pt x="6816" y="21051"/>
                  </a:cubicBezTo>
                  <a:cubicBezTo>
                    <a:pt x="5098" y="21354"/>
                    <a:pt x="3625" y="21494"/>
                    <a:pt x="2275" y="21518"/>
                  </a:cubicBezTo>
                  <a:cubicBezTo>
                    <a:pt x="925" y="21541"/>
                    <a:pt x="-302" y="21448"/>
                    <a:pt x="66" y="21331"/>
                  </a:cubicBezTo>
                  <a:cubicBezTo>
                    <a:pt x="434" y="21214"/>
                    <a:pt x="2398" y="21074"/>
                    <a:pt x="4362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132693" y="4109956"/>
              <a:ext cx="165249" cy="89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500" fill="norm" stroke="1" extrusionOk="0">
                  <a:moveTo>
                    <a:pt x="21079" y="2708"/>
                  </a:moveTo>
                  <a:cubicBezTo>
                    <a:pt x="20809" y="2150"/>
                    <a:pt x="20539" y="1592"/>
                    <a:pt x="19999" y="1085"/>
                  </a:cubicBezTo>
                  <a:cubicBezTo>
                    <a:pt x="19459" y="578"/>
                    <a:pt x="18649" y="122"/>
                    <a:pt x="16759" y="20"/>
                  </a:cubicBezTo>
                  <a:cubicBezTo>
                    <a:pt x="14869" y="-81"/>
                    <a:pt x="11899" y="173"/>
                    <a:pt x="8794" y="1136"/>
                  </a:cubicBezTo>
                  <a:cubicBezTo>
                    <a:pt x="5689" y="2099"/>
                    <a:pt x="2449" y="3773"/>
                    <a:pt x="964" y="5370"/>
                  </a:cubicBezTo>
                  <a:cubicBezTo>
                    <a:pt x="-521" y="6967"/>
                    <a:pt x="-251" y="8488"/>
                    <a:pt x="1504" y="10111"/>
                  </a:cubicBezTo>
                  <a:cubicBezTo>
                    <a:pt x="3259" y="11733"/>
                    <a:pt x="6499" y="13457"/>
                    <a:pt x="8794" y="15029"/>
                  </a:cubicBezTo>
                  <a:cubicBezTo>
                    <a:pt x="11089" y="16601"/>
                    <a:pt x="12439" y="18020"/>
                    <a:pt x="12034" y="19034"/>
                  </a:cubicBezTo>
                  <a:cubicBezTo>
                    <a:pt x="11629" y="20049"/>
                    <a:pt x="9469" y="20657"/>
                    <a:pt x="7714" y="21012"/>
                  </a:cubicBezTo>
                  <a:cubicBezTo>
                    <a:pt x="5959" y="21367"/>
                    <a:pt x="4609" y="21468"/>
                    <a:pt x="3259" y="21494"/>
                  </a:cubicBezTo>
                  <a:cubicBezTo>
                    <a:pt x="1909" y="21519"/>
                    <a:pt x="559" y="21468"/>
                    <a:pt x="289" y="21342"/>
                  </a:cubicBezTo>
                  <a:cubicBezTo>
                    <a:pt x="19" y="21215"/>
                    <a:pt x="829" y="21012"/>
                    <a:pt x="1504" y="20911"/>
                  </a:cubicBezTo>
                  <a:cubicBezTo>
                    <a:pt x="2179" y="20809"/>
                    <a:pt x="2719" y="20809"/>
                    <a:pt x="3259" y="20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646525" y="4428590"/>
              <a:ext cx="299117" cy="31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90" fill="norm" stroke="1" extrusionOk="0">
                  <a:moveTo>
                    <a:pt x="500" y="2430"/>
                  </a:moveTo>
                  <a:cubicBezTo>
                    <a:pt x="198" y="1566"/>
                    <a:pt x="-104" y="702"/>
                    <a:pt x="349" y="270"/>
                  </a:cubicBezTo>
                  <a:cubicBezTo>
                    <a:pt x="802" y="-162"/>
                    <a:pt x="2011" y="-162"/>
                    <a:pt x="3974" y="918"/>
                  </a:cubicBezTo>
                  <a:cubicBezTo>
                    <a:pt x="5938" y="1998"/>
                    <a:pt x="8657" y="4158"/>
                    <a:pt x="9941" y="6606"/>
                  </a:cubicBezTo>
                  <a:cubicBezTo>
                    <a:pt x="11225" y="9054"/>
                    <a:pt x="11074" y="11790"/>
                    <a:pt x="9639" y="14310"/>
                  </a:cubicBezTo>
                  <a:cubicBezTo>
                    <a:pt x="8204" y="16830"/>
                    <a:pt x="5485" y="19134"/>
                    <a:pt x="3672" y="20286"/>
                  </a:cubicBezTo>
                  <a:cubicBezTo>
                    <a:pt x="1860" y="21438"/>
                    <a:pt x="953" y="21438"/>
                    <a:pt x="425" y="21078"/>
                  </a:cubicBezTo>
                  <a:cubicBezTo>
                    <a:pt x="-104" y="20718"/>
                    <a:pt x="-255" y="19998"/>
                    <a:pt x="651" y="18270"/>
                  </a:cubicBezTo>
                  <a:cubicBezTo>
                    <a:pt x="1558" y="16542"/>
                    <a:pt x="3521" y="13806"/>
                    <a:pt x="5938" y="11358"/>
                  </a:cubicBezTo>
                  <a:cubicBezTo>
                    <a:pt x="8355" y="8910"/>
                    <a:pt x="11225" y="6750"/>
                    <a:pt x="13113" y="5382"/>
                  </a:cubicBezTo>
                  <a:cubicBezTo>
                    <a:pt x="15001" y="4014"/>
                    <a:pt x="15907" y="3438"/>
                    <a:pt x="16058" y="3438"/>
                  </a:cubicBezTo>
                  <a:cubicBezTo>
                    <a:pt x="16209" y="3438"/>
                    <a:pt x="15605" y="4014"/>
                    <a:pt x="14925" y="5814"/>
                  </a:cubicBezTo>
                  <a:cubicBezTo>
                    <a:pt x="14246" y="7614"/>
                    <a:pt x="13490" y="10638"/>
                    <a:pt x="14019" y="12798"/>
                  </a:cubicBezTo>
                  <a:cubicBezTo>
                    <a:pt x="14548" y="14958"/>
                    <a:pt x="16360" y="16254"/>
                    <a:pt x="17795" y="17046"/>
                  </a:cubicBezTo>
                  <a:cubicBezTo>
                    <a:pt x="19230" y="17838"/>
                    <a:pt x="20288" y="18126"/>
                    <a:pt x="21345" y="18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123441" y="4654807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5548891" y="4208105"/>
              <a:ext cx="152401" cy="58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21600" y="4760"/>
                  </a:moveTo>
                  <a:cubicBezTo>
                    <a:pt x="21000" y="3512"/>
                    <a:pt x="20400" y="2264"/>
                    <a:pt x="18750" y="1329"/>
                  </a:cubicBezTo>
                  <a:cubicBezTo>
                    <a:pt x="17100" y="393"/>
                    <a:pt x="14400" y="-231"/>
                    <a:pt x="11400" y="81"/>
                  </a:cubicBezTo>
                  <a:cubicBezTo>
                    <a:pt x="8400" y="393"/>
                    <a:pt x="5100" y="1640"/>
                    <a:pt x="3150" y="3863"/>
                  </a:cubicBezTo>
                  <a:cubicBezTo>
                    <a:pt x="1200" y="6085"/>
                    <a:pt x="600" y="9282"/>
                    <a:pt x="450" y="11973"/>
                  </a:cubicBezTo>
                  <a:cubicBezTo>
                    <a:pt x="300" y="14663"/>
                    <a:pt x="600" y="16846"/>
                    <a:pt x="600" y="18328"/>
                  </a:cubicBezTo>
                  <a:cubicBezTo>
                    <a:pt x="600" y="19809"/>
                    <a:pt x="300" y="20589"/>
                    <a:pt x="0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5451196" y="4559557"/>
              <a:ext cx="19929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627" y="21600"/>
                  </a:moveTo>
                  <a:cubicBezTo>
                    <a:pt x="717" y="18000"/>
                    <a:pt x="-192" y="14400"/>
                    <a:pt x="35" y="11250"/>
                  </a:cubicBezTo>
                  <a:cubicBezTo>
                    <a:pt x="263" y="8100"/>
                    <a:pt x="1627" y="5400"/>
                    <a:pt x="5379" y="3600"/>
                  </a:cubicBezTo>
                  <a:cubicBezTo>
                    <a:pt x="9130" y="1800"/>
                    <a:pt x="15269" y="900"/>
                    <a:pt x="214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5644141" y="4623057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56"/>
                    <a:pt x="9600" y="6912"/>
                    <a:pt x="13200" y="10512"/>
                  </a:cubicBezTo>
                  <a:cubicBezTo>
                    <a:pt x="16800" y="14112"/>
                    <a:pt x="19200" y="178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5663191" y="4623057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90"/>
                  </a:moveTo>
                  <a:cubicBezTo>
                    <a:pt x="20160" y="745"/>
                    <a:pt x="18720" y="0"/>
                    <a:pt x="17100" y="0"/>
                  </a:cubicBezTo>
                  <a:cubicBezTo>
                    <a:pt x="15480" y="0"/>
                    <a:pt x="13680" y="745"/>
                    <a:pt x="11160" y="3600"/>
                  </a:cubicBezTo>
                  <a:cubicBezTo>
                    <a:pt x="8640" y="6455"/>
                    <a:pt x="5400" y="11421"/>
                    <a:pt x="3420" y="14772"/>
                  </a:cubicBezTo>
                  <a:cubicBezTo>
                    <a:pt x="1440" y="18124"/>
                    <a:pt x="720" y="198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783841" y="4743707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5923541" y="4604007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993391" y="4629407"/>
              <a:ext cx="635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731"/>
                    <a:pt x="10080" y="5462"/>
                    <a:pt x="6480" y="9062"/>
                  </a:cubicBezTo>
                  <a:cubicBezTo>
                    <a:pt x="2880" y="12662"/>
                    <a:pt x="1440" y="17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6240333" y="4298005"/>
              <a:ext cx="134059" cy="44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56" fill="norm" stroke="1" extrusionOk="0">
                  <a:moveTo>
                    <a:pt x="21047" y="2515"/>
                  </a:moveTo>
                  <a:cubicBezTo>
                    <a:pt x="21047" y="1901"/>
                    <a:pt x="21047" y="1287"/>
                    <a:pt x="20050" y="826"/>
                  </a:cubicBezTo>
                  <a:cubicBezTo>
                    <a:pt x="19053" y="365"/>
                    <a:pt x="17059" y="58"/>
                    <a:pt x="15232" y="7"/>
                  </a:cubicBezTo>
                  <a:cubicBezTo>
                    <a:pt x="13404" y="-44"/>
                    <a:pt x="11742" y="161"/>
                    <a:pt x="9084" y="1492"/>
                  </a:cubicBezTo>
                  <a:cubicBezTo>
                    <a:pt x="6425" y="2822"/>
                    <a:pt x="2770" y="5279"/>
                    <a:pt x="1109" y="8350"/>
                  </a:cubicBezTo>
                  <a:cubicBezTo>
                    <a:pt x="-553" y="11421"/>
                    <a:pt x="-221" y="15107"/>
                    <a:pt x="1275" y="17410"/>
                  </a:cubicBezTo>
                  <a:cubicBezTo>
                    <a:pt x="2770" y="19713"/>
                    <a:pt x="5429" y="20635"/>
                    <a:pt x="8087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6388993" y="4477007"/>
              <a:ext cx="163199" cy="17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43" fill="norm" stroke="1" extrusionOk="0">
                  <a:moveTo>
                    <a:pt x="5496" y="0"/>
                  </a:moveTo>
                  <a:cubicBezTo>
                    <a:pt x="7410" y="4828"/>
                    <a:pt x="9324" y="9656"/>
                    <a:pt x="9187" y="13087"/>
                  </a:cubicBezTo>
                  <a:cubicBezTo>
                    <a:pt x="9051" y="16518"/>
                    <a:pt x="6863" y="18551"/>
                    <a:pt x="5086" y="19821"/>
                  </a:cubicBezTo>
                  <a:cubicBezTo>
                    <a:pt x="3309" y="21092"/>
                    <a:pt x="1942" y="21600"/>
                    <a:pt x="985" y="21219"/>
                  </a:cubicBezTo>
                  <a:cubicBezTo>
                    <a:pt x="28" y="20838"/>
                    <a:pt x="-519" y="19567"/>
                    <a:pt x="711" y="17407"/>
                  </a:cubicBezTo>
                  <a:cubicBezTo>
                    <a:pt x="1942" y="15247"/>
                    <a:pt x="4949" y="12198"/>
                    <a:pt x="7547" y="9784"/>
                  </a:cubicBezTo>
                  <a:cubicBezTo>
                    <a:pt x="10144" y="7369"/>
                    <a:pt x="12332" y="5591"/>
                    <a:pt x="14246" y="4193"/>
                  </a:cubicBezTo>
                  <a:cubicBezTo>
                    <a:pt x="16159" y="2795"/>
                    <a:pt x="17800" y="1779"/>
                    <a:pt x="17663" y="2287"/>
                  </a:cubicBezTo>
                  <a:cubicBezTo>
                    <a:pt x="17527" y="2795"/>
                    <a:pt x="15613" y="4828"/>
                    <a:pt x="14519" y="7369"/>
                  </a:cubicBezTo>
                  <a:cubicBezTo>
                    <a:pt x="13425" y="9911"/>
                    <a:pt x="13152" y="12960"/>
                    <a:pt x="14382" y="15120"/>
                  </a:cubicBezTo>
                  <a:cubicBezTo>
                    <a:pt x="15613" y="17280"/>
                    <a:pt x="18347" y="18551"/>
                    <a:pt x="21081" y="19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571241" y="4692907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6770384" y="4470657"/>
              <a:ext cx="169167" cy="38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99" fill="norm" stroke="1" extrusionOk="0">
                  <a:moveTo>
                    <a:pt x="5247" y="0"/>
                  </a:moveTo>
                  <a:cubicBezTo>
                    <a:pt x="3403" y="1284"/>
                    <a:pt x="1559" y="2569"/>
                    <a:pt x="637" y="3503"/>
                  </a:cubicBezTo>
                  <a:cubicBezTo>
                    <a:pt x="-285" y="4437"/>
                    <a:pt x="-285" y="5021"/>
                    <a:pt x="1164" y="5604"/>
                  </a:cubicBezTo>
                  <a:cubicBezTo>
                    <a:pt x="2613" y="6188"/>
                    <a:pt x="5510" y="6772"/>
                    <a:pt x="8013" y="6538"/>
                  </a:cubicBezTo>
                  <a:cubicBezTo>
                    <a:pt x="10515" y="6305"/>
                    <a:pt x="12622" y="5254"/>
                    <a:pt x="14071" y="4203"/>
                  </a:cubicBezTo>
                  <a:cubicBezTo>
                    <a:pt x="15520" y="3152"/>
                    <a:pt x="16310" y="2102"/>
                    <a:pt x="16574" y="1926"/>
                  </a:cubicBezTo>
                  <a:cubicBezTo>
                    <a:pt x="16837" y="1751"/>
                    <a:pt x="16574" y="2452"/>
                    <a:pt x="17100" y="4262"/>
                  </a:cubicBezTo>
                  <a:cubicBezTo>
                    <a:pt x="17627" y="6071"/>
                    <a:pt x="18944" y="8990"/>
                    <a:pt x="19866" y="11501"/>
                  </a:cubicBezTo>
                  <a:cubicBezTo>
                    <a:pt x="20788" y="14011"/>
                    <a:pt x="21315" y="16112"/>
                    <a:pt x="20920" y="17689"/>
                  </a:cubicBezTo>
                  <a:cubicBezTo>
                    <a:pt x="20525" y="19265"/>
                    <a:pt x="19208" y="20316"/>
                    <a:pt x="17759" y="20899"/>
                  </a:cubicBezTo>
                  <a:cubicBezTo>
                    <a:pt x="16310" y="21483"/>
                    <a:pt x="14730" y="21600"/>
                    <a:pt x="13544" y="21425"/>
                  </a:cubicBezTo>
                  <a:cubicBezTo>
                    <a:pt x="12359" y="21250"/>
                    <a:pt x="11569" y="20783"/>
                    <a:pt x="11042" y="20024"/>
                  </a:cubicBezTo>
                  <a:cubicBezTo>
                    <a:pt x="10515" y="19265"/>
                    <a:pt x="10252" y="18214"/>
                    <a:pt x="9988" y="17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7066541" y="4318257"/>
              <a:ext cx="5107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7776" y="0"/>
                  </a:moveTo>
                  <a:cubicBezTo>
                    <a:pt x="13824" y="2979"/>
                    <a:pt x="19872" y="5959"/>
                    <a:pt x="20736" y="9124"/>
                  </a:cubicBezTo>
                  <a:cubicBezTo>
                    <a:pt x="21600" y="12290"/>
                    <a:pt x="17280" y="15641"/>
                    <a:pt x="12960" y="17752"/>
                  </a:cubicBezTo>
                  <a:cubicBezTo>
                    <a:pt x="8640" y="19862"/>
                    <a:pt x="4320" y="207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7161791" y="4572257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7452761" y="4168943"/>
              <a:ext cx="401181" cy="50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85" fill="norm" stroke="1" extrusionOk="0">
                  <a:moveTo>
                    <a:pt x="9610" y="16136"/>
                  </a:moveTo>
                  <a:cubicBezTo>
                    <a:pt x="8360" y="15233"/>
                    <a:pt x="7109" y="14329"/>
                    <a:pt x="5688" y="14148"/>
                  </a:cubicBezTo>
                  <a:cubicBezTo>
                    <a:pt x="4267" y="13967"/>
                    <a:pt x="2675" y="14510"/>
                    <a:pt x="1595" y="15413"/>
                  </a:cubicBezTo>
                  <a:cubicBezTo>
                    <a:pt x="515" y="16317"/>
                    <a:pt x="-53" y="17582"/>
                    <a:pt x="4" y="18667"/>
                  </a:cubicBezTo>
                  <a:cubicBezTo>
                    <a:pt x="61" y="19751"/>
                    <a:pt x="743" y="20655"/>
                    <a:pt x="1823" y="20972"/>
                  </a:cubicBezTo>
                  <a:cubicBezTo>
                    <a:pt x="2903" y="21288"/>
                    <a:pt x="4381" y="21017"/>
                    <a:pt x="5915" y="19571"/>
                  </a:cubicBezTo>
                  <a:cubicBezTo>
                    <a:pt x="7450" y="18125"/>
                    <a:pt x="9042" y="15504"/>
                    <a:pt x="9894" y="12431"/>
                  </a:cubicBezTo>
                  <a:cubicBezTo>
                    <a:pt x="10747" y="9358"/>
                    <a:pt x="10861" y="5833"/>
                    <a:pt x="10861" y="3800"/>
                  </a:cubicBezTo>
                  <a:cubicBezTo>
                    <a:pt x="10861" y="1767"/>
                    <a:pt x="10747" y="1224"/>
                    <a:pt x="10520" y="772"/>
                  </a:cubicBezTo>
                  <a:cubicBezTo>
                    <a:pt x="10292" y="321"/>
                    <a:pt x="9951" y="-41"/>
                    <a:pt x="9610" y="4"/>
                  </a:cubicBezTo>
                  <a:cubicBezTo>
                    <a:pt x="9269" y="49"/>
                    <a:pt x="8928" y="501"/>
                    <a:pt x="8587" y="2354"/>
                  </a:cubicBezTo>
                  <a:cubicBezTo>
                    <a:pt x="8246" y="4207"/>
                    <a:pt x="7905" y="7460"/>
                    <a:pt x="7734" y="9991"/>
                  </a:cubicBezTo>
                  <a:cubicBezTo>
                    <a:pt x="7564" y="12521"/>
                    <a:pt x="7564" y="14329"/>
                    <a:pt x="7621" y="15594"/>
                  </a:cubicBezTo>
                  <a:cubicBezTo>
                    <a:pt x="7678" y="16859"/>
                    <a:pt x="7791" y="17582"/>
                    <a:pt x="8019" y="17537"/>
                  </a:cubicBezTo>
                  <a:cubicBezTo>
                    <a:pt x="8246" y="17492"/>
                    <a:pt x="8587" y="16679"/>
                    <a:pt x="9042" y="15775"/>
                  </a:cubicBezTo>
                  <a:cubicBezTo>
                    <a:pt x="9496" y="14871"/>
                    <a:pt x="10065" y="13877"/>
                    <a:pt x="10576" y="13244"/>
                  </a:cubicBezTo>
                  <a:cubicBezTo>
                    <a:pt x="11088" y="12612"/>
                    <a:pt x="11543" y="12341"/>
                    <a:pt x="11998" y="12341"/>
                  </a:cubicBezTo>
                  <a:cubicBezTo>
                    <a:pt x="12452" y="12341"/>
                    <a:pt x="12907" y="12612"/>
                    <a:pt x="13305" y="13606"/>
                  </a:cubicBezTo>
                  <a:cubicBezTo>
                    <a:pt x="13703" y="14600"/>
                    <a:pt x="14044" y="16317"/>
                    <a:pt x="14101" y="17673"/>
                  </a:cubicBezTo>
                  <a:cubicBezTo>
                    <a:pt x="14158" y="19028"/>
                    <a:pt x="13930" y="20023"/>
                    <a:pt x="13532" y="20655"/>
                  </a:cubicBezTo>
                  <a:cubicBezTo>
                    <a:pt x="13134" y="21288"/>
                    <a:pt x="12566" y="21559"/>
                    <a:pt x="12225" y="21469"/>
                  </a:cubicBezTo>
                  <a:cubicBezTo>
                    <a:pt x="11884" y="21378"/>
                    <a:pt x="11770" y="20926"/>
                    <a:pt x="12282" y="19526"/>
                  </a:cubicBezTo>
                  <a:cubicBezTo>
                    <a:pt x="12793" y="18125"/>
                    <a:pt x="13930" y="15775"/>
                    <a:pt x="14840" y="14329"/>
                  </a:cubicBezTo>
                  <a:cubicBezTo>
                    <a:pt x="15749" y="12883"/>
                    <a:pt x="16431" y="12341"/>
                    <a:pt x="17113" y="11934"/>
                  </a:cubicBezTo>
                  <a:cubicBezTo>
                    <a:pt x="17795" y="11527"/>
                    <a:pt x="18478" y="11256"/>
                    <a:pt x="18705" y="11572"/>
                  </a:cubicBezTo>
                  <a:cubicBezTo>
                    <a:pt x="18932" y="11889"/>
                    <a:pt x="18705" y="12792"/>
                    <a:pt x="18307" y="13922"/>
                  </a:cubicBezTo>
                  <a:cubicBezTo>
                    <a:pt x="17909" y="15052"/>
                    <a:pt x="17341" y="16408"/>
                    <a:pt x="17056" y="17356"/>
                  </a:cubicBezTo>
                  <a:cubicBezTo>
                    <a:pt x="16772" y="18305"/>
                    <a:pt x="16772" y="18848"/>
                    <a:pt x="17056" y="19164"/>
                  </a:cubicBezTo>
                  <a:cubicBezTo>
                    <a:pt x="17341" y="19480"/>
                    <a:pt x="17909" y="19571"/>
                    <a:pt x="18705" y="19571"/>
                  </a:cubicBezTo>
                  <a:cubicBezTo>
                    <a:pt x="19501" y="19571"/>
                    <a:pt x="20524" y="19480"/>
                    <a:pt x="21547" y="19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8069841" y="4623057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8249837" y="4201233"/>
              <a:ext cx="389181" cy="83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92" fill="norm" stroke="1" extrusionOk="0">
                  <a:moveTo>
                    <a:pt x="9983" y="9442"/>
                  </a:moveTo>
                  <a:cubicBezTo>
                    <a:pt x="9286" y="8742"/>
                    <a:pt x="8590" y="8042"/>
                    <a:pt x="7312" y="7745"/>
                  </a:cubicBezTo>
                  <a:cubicBezTo>
                    <a:pt x="6035" y="7449"/>
                    <a:pt x="4177" y="7557"/>
                    <a:pt x="2841" y="8015"/>
                  </a:cubicBezTo>
                  <a:cubicBezTo>
                    <a:pt x="1506" y="8472"/>
                    <a:pt x="693" y="9280"/>
                    <a:pt x="286" y="9981"/>
                  </a:cubicBezTo>
                  <a:cubicBezTo>
                    <a:pt x="-120" y="10681"/>
                    <a:pt x="-120" y="11273"/>
                    <a:pt x="461" y="11624"/>
                  </a:cubicBezTo>
                  <a:cubicBezTo>
                    <a:pt x="1041" y="11974"/>
                    <a:pt x="2203" y="12081"/>
                    <a:pt x="3945" y="11462"/>
                  </a:cubicBezTo>
                  <a:cubicBezTo>
                    <a:pt x="5686" y="10843"/>
                    <a:pt x="8009" y="9496"/>
                    <a:pt x="9693" y="7907"/>
                  </a:cubicBezTo>
                  <a:cubicBezTo>
                    <a:pt x="11377" y="6318"/>
                    <a:pt x="12422" y="4486"/>
                    <a:pt x="13003" y="3436"/>
                  </a:cubicBezTo>
                  <a:cubicBezTo>
                    <a:pt x="13583" y="2386"/>
                    <a:pt x="13699" y="2116"/>
                    <a:pt x="13932" y="1578"/>
                  </a:cubicBezTo>
                  <a:cubicBezTo>
                    <a:pt x="14164" y="1039"/>
                    <a:pt x="14512" y="231"/>
                    <a:pt x="14454" y="43"/>
                  </a:cubicBezTo>
                  <a:cubicBezTo>
                    <a:pt x="14396" y="-146"/>
                    <a:pt x="13932" y="285"/>
                    <a:pt x="13351" y="1524"/>
                  </a:cubicBezTo>
                  <a:cubicBezTo>
                    <a:pt x="12770" y="2763"/>
                    <a:pt x="12074" y="4810"/>
                    <a:pt x="11667" y="6264"/>
                  </a:cubicBezTo>
                  <a:cubicBezTo>
                    <a:pt x="11261" y="7718"/>
                    <a:pt x="11145" y="8580"/>
                    <a:pt x="11145" y="9173"/>
                  </a:cubicBezTo>
                  <a:cubicBezTo>
                    <a:pt x="11145" y="9765"/>
                    <a:pt x="11261" y="10088"/>
                    <a:pt x="11551" y="10142"/>
                  </a:cubicBezTo>
                  <a:cubicBezTo>
                    <a:pt x="11841" y="10196"/>
                    <a:pt x="12306" y="9981"/>
                    <a:pt x="12886" y="9415"/>
                  </a:cubicBezTo>
                  <a:cubicBezTo>
                    <a:pt x="13467" y="8850"/>
                    <a:pt x="14164" y="7934"/>
                    <a:pt x="14570" y="7341"/>
                  </a:cubicBezTo>
                  <a:cubicBezTo>
                    <a:pt x="14977" y="6749"/>
                    <a:pt x="15093" y="6479"/>
                    <a:pt x="14977" y="6722"/>
                  </a:cubicBezTo>
                  <a:cubicBezTo>
                    <a:pt x="14861" y="6964"/>
                    <a:pt x="14512" y="7718"/>
                    <a:pt x="14338" y="8392"/>
                  </a:cubicBezTo>
                  <a:cubicBezTo>
                    <a:pt x="14164" y="9065"/>
                    <a:pt x="14164" y="9657"/>
                    <a:pt x="14338" y="10115"/>
                  </a:cubicBezTo>
                  <a:cubicBezTo>
                    <a:pt x="14512" y="10573"/>
                    <a:pt x="14861" y="10896"/>
                    <a:pt x="15325" y="11112"/>
                  </a:cubicBezTo>
                  <a:cubicBezTo>
                    <a:pt x="15790" y="11327"/>
                    <a:pt x="16370" y="11435"/>
                    <a:pt x="16835" y="11381"/>
                  </a:cubicBezTo>
                  <a:cubicBezTo>
                    <a:pt x="17299" y="11327"/>
                    <a:pt x="17648" y="11112"/>
                    <a:pt x="17996" y="10896"/>
                  </a:cubicBezTo>
                  <a:cubicBezTo>
                    <a:pt x="18345" y="10681"/>
                    <a:pt x="18693" y="10465"/>
                    <a:pt x="19041" y="10250"/>
                  </a:cubicBezTo>
                  <a:cubicBezTo>
                    <a:pt x="19390" y="10035"/>
                    <a:pt x="19738" y="9819"/>
                    <a:pt x="20028" y="9846"/>
                  </a:cubicBezTo>
                  <a:cubicBezTo>
                    <a:pt x="20319" y="9873"/>
                    <a:pt x="20551" y="10142"/>
                    <a:pt x="20841" y="11139"/>
                  </a:cubicBezTo>
                  <a:cubicBezTo>
                    <a:pt x="21132" y="12135"/>
                    <a:pt x="21480" y="13859"/>
                    <a:pt x="21306" y="15556"/>
                  </a:cubicBezTo>
                  <a:cubicBezTo>
                    <a:pt x="21132" y="17253"/>
                    <a:pt x="20435" y="18922"/>
                    <a:pt x="19157" y="19973"/>
                  </a:cubicBezTo>
                  <a:cubicBezTo>
                    <a:pt x="17880" y="21023"/>
                    <a:pt x="16022" y="21454"/>
                    <a:pt x="14745" y="21239"/>
                  </a:cubicBezTo>
                  <a:cubicBezTo>
                    <a:pt x="13467" y="21023"/>
                    <a:pt x="12770" y="20161"/>
                    <a:pt x="12074" y="19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11370" y="6009723"/>
              <a:ext cx="255922" cy="54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37" fill="norm" stroke="1" extrusionOk="0">
                  <a:moveTo>
                    <a:pt x="21233" y="2638"/>
                  </a:moveTo>
                  <a:cubicBezTo>
                    <a:pt x="20179" y="1893"/>
                    <a:pt x="19126" y="1148"/>
                    <a:pt x="17370" y="652"/>
                  </a:cubicBezTo>
                  <a:cubicBezTo>
                    <a:pt x="15613" y="155"/>
                    <a:pt x="13155" y="-93"/>
                    <a:pt x="10960" y="31"/>
                  </a:cubicBezTo>
                  <a:cubicBezTo>
                    <a:pt x="8765" y="155"/>
                    <a:pt x="6833" y="652"/>
                    <a:pt x="4901" y="1604"/>
                  </a:cubicBezTo>
                  <a:cubicBezTo>
                    <a:pt x="2970" y="2555"/>
                    <a:pt x="1038" y="3962"/>
                    <a:pt x="335" y="5700"/>
                  </a:cubicBezTo>
                  <a:cubicBezTo>
                    <a:pt x="-367" y="7438"/>
                    <a:pt x="160" y="9507"/>
                    <a:pt x="774" y="11741"/>
                  </a:cubicBezTo>
                  <a:cubicBezTo>
                    <a:pt x="1389" y="13976"/>
                    <a:pt x="2092" y="16376"/>
                    <a:pt x="2443" y="17824"/>
                  </a:cubicBezTo>
                  <a:cubicBezTo>
                    <a:pt x="2794" y="19273"/>
                    <a:pt x="2794" y="19769"/>
                    <a:pt x="2882" y="20224"/>
                  </a:cubicBezTo>
                  <a:cubicBezTo>
                    <a:pt x="2970" y="20679"/>
                    <a:pt x="3145" y="21093"/>
                    <a:pt x="3672" y="21300"/>
                  </a:cubicBezTo>
                  <a:cubicBezTo>
                    <a:pt x="4199" y="21507"/>
                    <a:pt x="5077" y="21507"/>
                    <a:pt x="7799" y="21093"/>
                  </a:cubicBezTo>
                  <a:cubicBezTo>
                    <a:pt x="10521" y="20679"/>
                    <a:pt x="15087" y="19852"/>
                    <a:pt x="19653" y="19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25991" y="6337557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530510" y="6004866"/>
              <a:ext cx="287632" cy="58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57" fill="norm" stroke="1" extrusionOk="0">
                  <a:moveTo>
                    <a:pt x="21425" y="2440"/>
                  </a:moveTo>
                  <a:cubicBezTo>
                    <a:pt x="20321" y="1735"/>
                    <a:pt x="19218" y="1031"/>
                    <a:pt x="17326" y="561"/>
                  </a:cubicBezTo>
                  <a:cubicBezTo>
                    <a:pt x="15434" y="92"/>
                    <a:pt x="12753" y="-143"/>
                    <a:pt x="10861" y="92"/>
                  </a:cubicBezTo>
                  <a:cubicBezTo>
                    <a:pt x="8970" y="327"/>
                    <a:pt x="7866" y="1031"/>
                    <a:pt x="6920" y="2596"/>
                  </a:cubicBezTo>
                  <a:cubicBezTo>
                    <a:pt x="5974" y="4161"/>
                    <a:pt x="5186" y="6587"/>
                    <a:pt x="4555" y="8974"/>
                  </a:cubicBezTo>
                  <a:cubicBezTo>
                    <a:pt x="3924" y="11361"/>
                    <a:pt x="3451" y="13709"/>
                    <a:pt x="2742" y="15509"/>
                  </a:cubicBezTo>
                  <a:cubicBezTo>
                    <a:pt x="2032" y="17309"/>
                    <a:pt x="1086" y="18561"/>
                    <a:pt x="534" y="19461"/>
                  </a:cubicBezTo>
                  <a:cubicBezTo>
                    <a:pt x="-17" y="20361"/>
                    <a:pt x="-175" y="20909"/>
                    <a:pt x="219" y="21183"/>
                  </a:cubicBezTo>
                  <a:cubicBezTo>
                    <a:pt x="613" y="21457"/>
                    <a:pt x="1559" y="21457"/>
                    <a:pt x="4476" y="21457"/>
                  </a:cubicBezTo>
                  <a:cubicBezTo>
                    <a:pt x="7393" y="21457"/>
                    <a:pt x="12280" y="21457"/>
                    <a:pt x="17168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875291" y="6178807"/>
              <a:ext cx="292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69"/>
                    <a:pt x="7200" y="6138"/>
                    <a:pt x="10722" y="9443"/>
                  </a:cubicBezTo>
                  <a:cubicBezTo>
                    <a:pt x="14243" y="12748"/>
                    <a:pt x="17687" y="16289"/>
                    <a:pt x="19487" y="18354"/>
                  </a:cubicBezTo>
                  <a:cubicBezTo>
                    <a:pt x="21287" y="20420"/>
                    <a:pt x="21443" y="210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26091" y="6172457"/>
              <a:ext cx="2603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6" y="106"/>
                    <a:pt x="19493" y="212"/>
                    <a:pt x="18439" y="953"/>
                  </a:cubicBezTo>
                  <a:cubicBezTo>
                    <a:pt x="17385" y="1694"/>
                    <a:pt x="16332" y="3071"/>
                    <a:pt x="14224" y="5665"/>
                  </a:cubicBezTo>
                  <a:cubicBezTo>
                    <a:pt x="12117" y="8259"/>
                    <a:pt x="8956" y="12071"/>
                    <a:pt x="6410" y="14929"/>
                  </a:cubicBezTo>
                  <a:cubicBezTo>
                    <a:pt x="3863" y="17788"/>
                    <a:pt x="1932" y="196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383291" y="6350257"/>
              <a:ext cx="317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8" y="21600"/>
                    <a:pt x="7776" y="21600"/>
                    <a:pt x="11376" y="18000"/>
                  </a:cubicBezTo>
                  <a:cubicBezTo>
                    <a:pt x="14976" y="14400"/>
                    <a:pt x="18288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530068" y="6197857"/>
              <a:ext cx="2467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1560"/>
                    <a:pt x="6582" y="3120"/>
                    <a:pt x="2982" y="6120"/>
                  </a:cubicBezTo>
                  <a:cubicBezTo>
                    <a:pt x="-618" y="9120"/>
                    <a:pt x="-618" y="13560"/>
                    <a:pt x="1182" y="16380"/>
                  </a:cubicBezTo>
                  <a:cubicBezTo>
                    <a:pt x="2982" y="19200"/>
                    <a:pt x="6582" y="20400"/>
                    <a:pt x="101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961617" y="6111074"/>
              <a:ext cx="310675" cy="39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35" fill="norm" stroke="1" extrusionOk="0">
                  <a:moveTo>
                    <a:pt x="405" y="3386"/>
                  </a:moveTo>
                  <a:cubicBezTo>
                    <a:pt x="405" y="2802"/>
                    <a:pt x="405" y="2218"/>
                    <a:pt x="1499" y="1518"/>
                  </a:cubicBezTo>
                  <a:cubicBezTo>
                    <a:pt x="2594" y="817"/>
                    <a:pt x="4783" y="0"/>
                    <a:pt x="7191" y="0"/>
                  </a:cubicBezTo>
                  <a:cubicBezTo>
                    <a:pt x="9599" y="0"/>
                    <a:pt x="12226" y="817"/>
                    <a:pt x="13467" y="2335"/>
                  </a:cubicBezTo>
                  <a:cubicBezTo>
                    <a:pt x="14707" y="3853"/>
                    <a:pt x="14562" y="6071"/>
                    <a:pt x="12664" y="8698"/>
                  </a:cubicBezTo>
                  <a:cubicBezTo>
                    <a:pt x="10767" y="11325"/>
                    <a:pt x="7118" y="14361"/>
                    <a:pt x="4783" y="16288"/>
                  </a:cubicBezTo>
                  <a:cubicBezTo>
                    <a:pt x="2448" y="18214"/>
                    <a:pt x="1426" y="19031"/>
                    <a:pt x="770" y="19732"/>
                  </a:cubicBezTo>
                  <a:cubicBezTo>
                    <a:pt x="113" y="20432"/>
                    <a:pt x="-179" y="21016"/>
                    <a:pt x="113" y="21308"/>
                  </a:cubicBezTo>
                  <a:cubicBezTo>
                    <a:pt x="405" y="21600"/>
                    <a:pt x="1280" y="21600"/>
                    <a:pt x="3616" y="21366"/>
                  </a:cubicBezTo>
                  <a:cubicBezTo>
                    <a:pt x="5951" y="21133"/>
                    <a:pt x="9745" y="20666"/>
                    <a:pt x="12956" y="20199"/>
                  </a:cubicBezTo>
                  <a:cubicBezTo>
                    <a:pt x="16167" y="19732"/>
                    <a:pt x="18794" y="19265"/>
                    <a:pt x="21421" y="18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424691" y="6058157"/>
              <a:ext cx="184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4364"/>
                    <a:pt x="8441" y="8727"/>
                    <a:pt x="12041" y="12327"/>
                  </a:cubicBezTo>
                  <a:cubicBezTo>
                    <a:pt x="15641" y="15927"/>
                    <a:pt x="18621" y="187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2499245" y="6089907"/>
              <a:ext cx="204847" cy="41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52" fill="norm" stroke="1" extrusionOk="0">
                  <a:moveTo>
                    <a:pt x="21331" y="0"/>
                  </a:moveTo>
                  <a:cubicBezTo>
                    <a:pt x="19347" y="655"/>
                    <a:pt x="17364" y="1309"/>
                    <a:pt x="15049" y="3218"/>
                  </a:cubicBezTo>
                  <a:cubicBezTo>
                    <a:pt x="12735" y="5127"/>
                    <a:pt x="10090" y="8291"/>
                    <a:pt x="7555" y="11236"/>
                  </a:cubicBezTo>
                  <a:cubicBezTo>
                    <a:pt x="5021" y="14182"/>
                    <a:pt x="2596" y="16909"/>
                    <a:pt x="1274" y="18655"/>
                  </a:cubicBezTo>
                  <a:cubicBezTo>
                    <a:pt x="-49" y="20400"/>
                    <a:pt x="-269" y="21164"/>
                    <a:pt x="282" y="21382"/>
                  </a:cubicBezTo>
                  <a:cubicBezTo>
                    <a:pt x="833" y="21600"/>
                    <a:pt x="2155" y="21273"/>
                    <a:pt x="3478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2748541" y="5992125"/>
              <a:ext cx="237818" cy="67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91" fill="norm" stroke="1" extrusionOk="0">
                  <a:moveTo>
                    <a:pt x="5161" y="81"/>
                  </a:moveTo>
                  <a:cubicBezTo>
                    <a:pt x="8984" y="81"/>
                    <a:pt x="12807" y="81"/>
                    <a:pt x="15483" y="47"/>
                  </a:cubicBezTo>
                  <a:cubicBezTo>
                    <a:pt x="18159" y="13"/>
                    <a:pt x="19688" y="-54"/>
                    <a:pt x="20549" y="81"/>
                  </a:cubicBezTo>
                  <a:cubicBezTo>
                    <a:pt x="21409" y="216"/>
                    <a:pt x="21600" y="553"/>
                    <a:pt x="21409" y="1701"/>
                  </a:cubicBezTo>
                  <a:cubicBezTo>
                    <a:pt x="21218" y="2848"/>
                    <a:pt x="20644" y="4806"/>
                    <a:pt x="20166" y="7000"/>
                  </a:cubicBezTo>
                  <a:cubicBezTo>
                    <a:pt x="19688" y="9194"/>
                    <a:pt x="19306" y="11624"/>
                    <a:pt x="19019" y="13851"/>
                  </a:cubicBezTo>
                  <a:cubicBezTo>
                    <a:pt x="18733" y="16079"/>
                    <a:pt x="18542" y="18104"/>
                    <a:pt x="18542" y="19285"/>
                  </a:cubicBezTo>
                  <a:cubicBezTo>
                    <a:pt x="18542" y="20466"/>
                    <a:pt x="18733" y="20804"/>
                    <a:pt x="18446" y="21073"/>
                  </a:cubicBezTo>
                  <a:cubicBezTo>
                    <a:pt x="18159" y="21344"/>
                    <a:pt x="17395" y="21546"/>
                    <a:pt x="14910" y="21478"/>
                  </a:cubicBezTo>
                  <a:cubicBezTo>
                    <a:pt x="12425" y="21411"/>
                    <a:pt x="8219" y="21073"/>
                    <a:pt x="5448" y="20837"/>
                  </a:cubicBezTo>
                  <a:cubicBezTo>
                    <a:pt x="2676" y="20601"/>
                    <a:pt x="1338" y="20466"/>
                    <a:pt x="0" y="20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3326391" y="6356607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66" y="1800"/>
                    <a:pt x="11931" y="3600"/>
                    <a:pt x="15531" y="7200"/>
                  </a:cubicBezTo>
                  <a:cubicBezTo>
                    <a:pt x="19131" y="10800"/>
                    <a:pt x="20366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351791" y="6509007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6800"/>
                    <a:pt x="7754" y="12000"/>
                    <a:pt x="11354" y="8400"/>
                  </a:cubicBezTo>
                  <a:cubicBezTo>
                    <a:pt x="14954" y="4800"/>
                    <a:pt x="1827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277119" y="6168881"/>
              <a:ext cx="141473" cy="7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62" fill="norm" stroke="1" extrusionOk="0">
                  <a:moveTo>
                    <a:pt x="20923" y="1726"/>
                  </a:moveTo>
                  <a:cubicBezTo>
                    <a:pt x="18732" y="1124"/>
                    <a:pt x="16540" y="523"/>
                    <a:pt x="14506" y="222"/>
                  </a:cubicBezTo>
                  <a:cubicBezTo>
                    <a:pt x="12471" y="-79"/>
                    <a:pt x="10593" y="-79"/>
                    <a:pt x="8401" y="252"/>
                  </a:cubicBezTo>
                  <a:cubicBezTo>
                    <a:pt x="6210" y="583"/>
                    <a:pt x="3706" y="1245"/>
                    <a:pt x="1984" y="2328"/>
                  </a:cubicBezTo>
                  <a:cubicBezTo>
                    <a:pt x="262" y="3411"/>
                    <a:pt x="-677" y="4915"/>
                    <a:pt x="575" y="6569"/>
                  </a:cubicBezTo>
                  <a:cubicBezTo>
                    <a:pt x="1827" y="8224"/>
                    <a:pt x="5271" y="10029"/>
                    <a:pt x="9027" y="11834"/>
                  </a:cubicBezTo>
                  <a:cubicBezTo>
                    <a:pt x="12784" y="13639"/>
                    <a:pt x="16853" y="15444"/>
                    <a:pt x="18888" y="16858"/>
                  </a:cubicBezTo>
                  <a:cubicBezTo>
                    <a:pt x="20923" y="18272"/>
                    <a:pt x="20923" y="19295"/>
                    <a:pt x="19514" y="19987"/>
                  </a:cubicBezTo>
                  <a:cubicBezTo>
                    <a:pt x="18106" y="20679"/>
                    <a:pt x="15288" y="21040"/>
                    <a:pt x="13097" y="21250"/>
                  </a:cubicBezTo>
                  <a:cubicBezTo>
                    <a:pt x="10906" y="21461"/>
                    <a:pt x="9340" y="21521"/>
                    <a:pt x="8558" y="21401"/>
                  </a:cubicBezTo>
                  <a:cubicBezTo>
                    <a:pt x="7775" y="21280"/>
                    <a:pt x="7775" y="20979"/>
                    <a:pt x="7775" y="20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720447" y="6174549"/>
              <a:ext cx="102573" cy="76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9" h="21541" fill="norm" stroke="1" extrusionOk="0">
                  <a:moveTo>
                    <a:pt x="16778" y="2083"/>
                  </a:moveTo>
                  <a:cubicBezTo>
                    <a:pt x="17609" y="1786"/>
                    <a:pt x="18440" y="1488"/>
                    <a:pt x="19063" y="1131"/>
                  </a:cubicBezTo>
                  <a:cubicBezTo>
                    <a:pt x="19686" y="774"/>
                    <a:pt x="20101" y="358"/>
                    <a:pt x="18855" y="149"/>
                  </a:cubicBezTo>
                  <a:cubicBezTo>
                    <a:pt x="17609" y="-59"/>
                    <a:pt x="14701" y="-59"/>
                    <a:pt x="11586" y="209"/>
                  </a:cubicBezTo>
                  <a:cubicBezTo>
                    <a:pt x="8470" y="477"/>
                    <a:pt x="5147" y="1012"/>
                    <a:pt x="2863" y="2083"/>
                  </a:cubicBezTo>
                  <a:cubicBezTo>
                    <a:pt x="578" y="3154"/>
                    <a:pt x="-668" y="4761"/>
                    <a:pt x="370" y="6457"/>
                  </a:cubicBezTo>
                  <a:cubicBezTo>
                    <a:pt x="1409" y="8153"/>
                    <a:pt x="4732" y="9938"/>
                    <a:pt x="8678" y="11693"/>
                  </a:cubicBezTo>
                  <a:cubicBezTo>
                    <a:pt x="12624" y="13448"/>
                    <a:pt x="17194" y="15174"/>
                    <a:pt x="19063" y="16572"/>
                  </a:cubicBezTo>
                  <a:cubicBezTo>
                    <a:pt x="20932" y="17971"/>
                    <a:pt x="20101" y="19042"/>
                    <a:pt x="18440" y="19815"/>
                  </a:cubicBezTo>
                  <a:cubicBezTo>
                    <a:pt x="16778" y="20589"/>
                    <a:pt x="14286" y="21065"/>
                    <a:pt x="11794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124651" y="6257276"/>
              <a:ext cx="157036" cy="46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96" fill="norm" stroke="1" extrusionOk="0">
                  <a:moveTo>
                    <a:pt x="20300" y="2815"/>
                  </a:moveTo>
                  <a:cubicBezTo>
                    <a:pt x="20585" y="2328"/>
                    <a:pt x="20869" y="1842"/>
                    <a:pt x="21011" y="1355"/>
                  </a:cubicBezTo>
                  <a:cubicBezTo>
                    <a:pt x="21153" y="869"/>
                    <a:pt x="21153" y="382"/>
                    <a:pt x="20442" y="139"/>
                  </a:cubicBezTo>
                  <a:cubicBezTo>
                    <a:pt x="19732" y="-104"/>
                    <a:pt x="18311" y="-104"/>
                    <a:pt x="15753" y="772"/>
                  </a:cubicBezTo>
                  <a:cubicBezTo>
                    <a:pt x="13195" y="1647"/>
                    <a:pt x="9500" y="3399"/>
                    <a:pt x="6374" y="5734"/>
                  </a:cubicBezTo>
                  <a:cubicBezTo>
                    <a:pt x="3248" y="8069"/>
                    <a:pt x="690" y="10988"/>
                    <a:pt x="121" y="13420"/>
                  </a:cubicBezTo>
                  <a:cubicBezTo>
                    <a:pt x="-447" y="15853"/>
                    <a:pt x="974" y="17799"/>
                    <a:pt x="4385" y="19064"/>
                  </a:cubicBezTo>
                  <a:cubicBezTo>
                    <a:pt x="7795" y="20328"/>
                    <a:pt x="13195" y="20912"/>
                    <a:pt x="18595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5390141" y="6396976"/>
              <a:ext cx="317501" cy="285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2196"/>
                  </a:moveTo>
                  <a:cubicBezTo>
                    <a:pt x="144" y="1408"/>
                    <a:pt x="288" y="619"/>
                    <a:pt x="720" y="225"/>
                  </a:cubicBezTo>
                  <a:cubicBezTo>
                    <a:pt x="1152" y="-169"/>
                    <a:pt x="1872" y="-169"/>
                    <a:pt x="3528" y="1250"/>
                  </a:cubicBezTo>
                  <a:cubicBezTo>
                    <a:pt x="5184" y="2669"/>
                    <a:pt x="7776" y="5507"/>
                    <a:pt x="9000" y="8581"/>
                  </a:cubicBezTo>
                  <a:cubicBezTo>
                    <a:pt x="10224" y="11656"/>
                    <a:pt x="10080" y="14967"/>
                    <a:pt x="9576" y="17095"/>
                  </a:cubicBezTo>
                  <a:cubicBezTo>
                    <a:pt x="9072" y="19224"/>
                    <a:pt x="8208" y="20170"/>
                    <a:pt x="7416" y="20722"/>
                  </a:cubicBezTo>
                  <a:cubicBezTo>
                    <a:pt x="6624" y="21273"/>
                    <a:pt x="5904" y="21431"/>
                    <a:pt x="5328" y="21195"/>
                  </a:cubicBezTo>
                  <a:cubicBezTo>
                    <a:pt x="4752" y="20958"/>
                    <a:pt x="4320" y="20327"/>
                    <a:pt x="4536" y="18435"/>
                  </a:cubicBezTo>
                  <a:cubicBezTo>
                    <a:pt x="4752" y="16543"/>
                    <a:pt x="5616" y="13390"/>
                    <a:pt x="7344" y="10631"/>
                  </a:cubicBezTo>
                  <a:cubicBezTo>
                    <a:pt x="9072" y="7872"/>
                    <a:pt x="11664" y="5507"/>
                    <a:pt x="13248" y="4088"/>
                  </a:cubicBezTo>
                  <a:cubicBezTo>
                    <a:pt x="14832" y="2669"/>
                    <a:pt x="15408" y="2196"/>
                    <a:pt x="15480" y="2275"/>
                  </a:cubicBezTo>
                  <a:cubicBezTo>
                    <a:pt x="15552" y="2354"/>
                    <a:pt x="15120" y="2984"/>
                    <a:pt x="14544" y="5113"/>
                  </a:cubicBezTo>
                  <a:cubicBezTo>
                    <a:pt x="13968" y="7241"/>
                    <a:pt x="13248" y="10867"/>
                    <a:pt x="13464" y="13311"/>
                  </a:cubicBezTo>
                  <a:cubicBezTo>
                    <a:pt x="13680" y="15755"/>
                    <a:pt x="14832" y="17016"/>
                    <a:pt x="16344" y="17489"/>
                  </a:cubicBezTo>
                  <a:cubicBezTo>
                    <a:pt x="17856" y="17962"/>
                    <a:pt x="19728" y="17647"/>
                    <a:pt x="21600" y="17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777491" y="6540757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887558" y="6420107"/>
              <a:ext cx="1693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991"/>
                    <a:pt x="0" y="3983"/>
                    <a:pt x="0" y="7583"/>
                  </a:cubicBezTo>
                  <a:cubicBezTo>
                    <a:pt x="0" y="11183"/>
                    <a:pt x="10800" y="163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084408" y="6294556"/>
              <a:ext cx="194734" cy="36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1878" y="2162"/>
                  </a:moveTo>
                  <a:cubicBezTo>
                    <a:pt x="939" y="1788"/>
                    <a:pt x="0" y="1413"/>
                    <a:pt x="0" y="1039"/>
                  </a:cubicBezTo>
                  <a:cubicBezTo>
                    <a:pt x="0" y="664"/>
                    <a:pt x="939" y="290"/>
                    <a:pt x="2700" y="102"/>
                  </a:cubicBezTo>
                  <a:cubicBezTo>
                    <a:pt x="4461" y="-85"/>
                    <a:pt x="7043" y="-85"/>
                    <a:pt x="9626" y="727"/>
                  </a:cubicBezTo>
                  <a:cubicBezTo>
                    <a:pt x="12209" y="1538"/>
                    <a:pt x="14791" y="3161"/>
                    <a:pt x="15613" y="5097"/>
                  </a:cubicBezTo>
                  <a:cubicBezTo>
                    <a:pt x="16435" y="7032"/>
                    <a:pt x="15496" y="9279"/>
                    <a:pt x="13383" y="11527"/>
                  </a:cubicBezTo>
                  <a:cubicBezTo>
                    <a:pt x="11270" y="13774"/>
                    <a:pt x="7983" y="16021"/>
                    <a:pt x="5987" y="17395"/>
                  </a:cubicBezTo>
                  <a:cubicBezTo>
                    <a:pt x="3991" y="18768"/>
                    <a:pt x="3287" y="19268"/>
                    <a:pt x="2817" y="19829"/>
                  </a:cubicBezTo>
                  <a:cubicBezTo>
                    <a:pt x="2348" y="20391"/>
                    <a:pt x="2113" y="21016"/>
                    <a:pt x="2700" y="21265"/>
                  </a:cubicBezTo>
                  <a:cubicBezTo>
                    <a:pt x="3287" y="21515"/>
                    <a:pt x="4696" y="21390"/>
                    <a:pt x="7983" y="20579"/>
                  </a:cubicBezTo>
                  <a:cubicBezTo>
                    <a:pt x="11270" y="19767"/>
                    <a:pt x="16435" y="18269"/>
                    <a:pt x="21600" y="16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6292753" y="6478255"/>
              <a:ext cx="126659" cy="42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31" fill="norm" stroke="1" extrusionOk="0">
                  <a:moveTo>
                    <a:pt x="4096" y="268"/>
                  </a:moveTo>
                  <a:cubicBezTo>
                    <a:pt x="2680" y="585"/>
                    <a:pt x="1263" y="903"/>
                    <a:pt x="555" y="1326"/>
                  </a:cubicBezTo>
                  <a:cubicBezTo>
                    <a:pt x="-153" y="1750"/>
                    <a:pt x="-153" y="2279"/>
                    <a:pt x="378" y="2756"/>
                  </a:cubicBezTo>
                  <a:cubicBezTo>
                    <a:pt x="909" y="3232"/>
                    <a:pt x="1972" y="3656"/>
                    <a:pt x="4627" y="3444"/>
                  </a:cubicBezTo>
                  <a:cubicBezTo>
                    <a:pt x="7283" y="3232"/>
                    <a:pt x="11532" y="2385"/>
                    <a:pt x="14365" y="1591"/>
                  </a:cubicBezTo>
                  <a:cubicBezTo>
                    <a:pt x="17198" y="797"/>
                    <a:pt x="18614" y="56"/>
                    <a:pt x="19145" y="3"/>
                  </a:cubicBezTo>
                  <a:cubicBezTo>
                    <a:pt x="19677" y="-50"/>
                    <a:pt x="19322" y="585"/>
                    <a:pt x="19322" y="2121"/>
                  </a:cubicBezTo>
                  <a:cubicBezTo>
                    <a:pt x="19322" y="3656"/>
                    <a:pt x="19677" y="6091"/>
                    <a:pt x="20208" y="8844"/>
                  </a:cubicBezTo>
                  <a:cubicBezTo>
                    <a:pt x="20739" y="11597"/>
                    <a:pt x="21447" y="14668"/>
                    <a:pt x="21093" y="16732"/>
                  </a:cubicBezTo>
                  <a:cubicBezTo>
                    <a:pt x="20739" y="18797"/>
                    <a:pt x="19322" y="19856"/>
                    <a:pt x="17552" y="20544"/>
                  </a:cubicBezTo>
                  <a:cubicBezTo>
                    <a:pt x="15781" y="21232"/>
                    <a:pt x="13657" y="21550"/>
                    <a:pt x="12417" y="21391"/>
                  </a:cubicBezTo>
                  <a:cubicBezTo>
                    <a:pt x="11178" y="21232"/>
                    <a:pt x="10824" y="20597"/>
                    <a:pt x="10824" y="19274"/>
                  </a:cubicBezTo>
                  <a:cubicBezTo>
                    <a:pt x="10824" y="17950"/>
                    <a:pt x="11178" y="15938"/>
                    <a:pt x="11532" y="13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463291" y="6197857"/>
              <a:ext cx="12772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fill="norm" stroke="1" extrusionOk="0">
                  <a:moveTo>
                    <a:pt x="0" y="0"/>
                  </a:moveTo>
                  <a:cubicBezTo>
                    <a:pt x="6514" y="2329"/>
                    <a:pt x="13029" y="4659"/>
                    <a:pt x="16800" y="7200"/>
                  </a:cubicBezTo>
                  <a:cubicBezTo>
                    <a:pt x="20571" y="9741"/>
                    <a:pt x="21600" y="12494"/>
                    <a:pt x="19886" y="14929"/>
                  </a:cubicBezTo>
                  <a:cubicBezTo>
                    <a:pt x="18171" y="17365"/>
                    <a:pt x="13714" y="19482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6723641" y="655980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176608" y="6120306"/>
              <a:ext cx="104826" cy="57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92" fill="norm" stroke="1" extrusionOk="0">
                  <a:moveTo>
                    <a:pt x="4752" y="4101"/>
                  </a:moveTo>
                  <a:cubicBezTo>
                    <a:pt x="9072" y="3545"/>
                    <a:pt x="13392" y="2989"/>
                    <a:pt x="16200" y="2513"/>
                  </a:cubicBezTo>
                  <a:cubicBezTo>
                    <a:pt x="19008" y="2036"/>
                    <a:pt x="20304" y="1639"/>
                    <a:pt x="20952" y="1242"/>
                  </a:cubicBezTo>
                  <a:cubicBezTo>
                    <a:pt x="21600" y="845"/>
                    <a:pt x="21600" y="448"/>
                    <a:pt x="20520" y="210"/>
                  </a:cubicBezTo>
                  <a:cubicBezTo>
                    <a:pt x="19440" y="-29"/>
                    <a:pt x="17280" y="-108"/>
                    <a:pt x="14256" y="210"/>
                  </a:cubicBezTo>
                  <a:cubicBezTo>
                    <a:pt x="11232" y="527"/>
                    <a:pt x="7344" y="1242"/>
                    <a:pt x="4536" y="2830"/>
                  </a:cubicBezTo>
                  <a:cubicBezTo>
                    <a:pt x="1728" y="4418"/>
                    <a:pt x="0" y="6880"/>
                    <a:pt x="0" y="9421"/>
                  </a:cubicBezTo>
                  <a:cubicBezTo>
                    <a:pt x="0" y="11963"/>
                    <a:pt x="1728" y="14583"/>
                    <a:pt x="2592" y="16608"/>
                  </a:cubicBezTo>
                  <a:cubicBezTo>
                    <a:pt x="3456" y="18633"/>
                    <a:pt x="3456" y="20063"/>
                    <a:pt x="3456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098291" y="6470907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4800"/>
                    <a:pt x="11859" y="9600"/>
                    <a:pt x="15459" y="13200"/>
                  </a:cubicBezTo>
                  <a:cubicBezTo>
                    <a:pt x="19059" y="16800"/>
                    <a:pt x="20329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7295141" y="6477257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2304"/>
                    <a:pt x="3429" y="4608"/>
                    <a:pt x="7029" y="8208"/>
                  </a:cubicBezTo>
                  <a:cubicBezTo>
                    <a:pt x="10629" y="11808"/>
                    <a:pt x="16114" y="167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7320541" y="6477257"/>
              <a:ext cx="1270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120" y="1800"/>
                  </a:cubicBezTo>
                  <a:cubicBezTo>
                    <a:pt x="12240" y="3600"/>
                    <a:pt x="8280" y="7200"/>
                    <a:pt x="55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7453891" y="6636007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549141" y="6483607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7612641" y="6509007"/>
              <a:ext cx="825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840637" y="6264981"/>
              <a:ext cx="146655" cy="41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31" fill="norm" stroke="1" extrusionOk="0">
                  <a:moveTo>
                    <a:pt x="12864" y="3722"/>
                  </a:moveTo>
                  <a:cubicBezTo>
                    <a:pt x="12864" y="3179"/>
                    <a:pt x="12864" y="2636"/>
                    <a:pt x="12864" y="1931"/>
                  </a:cubicBezTo>
                  <a:cubicBezTo>
                    <a:pt x="12864" y="1225"/>
                    <a:pt x="12864" y="357"/>
                    <a:pt x="11951" y="85"/>
                  </a:cubicBezTo>
                  <a:cubicBezTo>
                    <a:pt x="11039" y="-186"/>
                    <a:pt x="9213" y="140"/>
                    <a:pt x="6932" y="1768"/>
                  </a:cubicBezTo>
                  <a:cubicBezTo>
                    <a:pt x="4650" y="3396"/>
                    <a:pt x="1912" y="6327"/>
                    <a:pt x="695" y="9311"/>
                  </a:cubicBezTo>
                  <a:cubicBezTo>
                    <a:pt x="-522" y="12296"/>
                    <a:pt x="-218" y="15336"/>
                    <a:pt x="2216" y="17398"/>
                  </a:cubicBezTo>
                  <a:cubicBezTo>
                    <a:pt x="4650" y="19460"/>
                    <a:pt x="9213" y="20546"/>
                    <a:pt x="12712" y="20980"/>
                  </a:cubicBezTo>
                  <a:cubicBezTo>
                    <a:pt x="16210" y="21414"/>
                    <a:pt x="18644" y="21197"/>
                    <a:pt x="21078" y="20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052114" y="6421052"/>
              <a:ext cx="182828" cy="18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19" fill="norm" stroke="1" extrusionOk="0">
                  <a:moveTo>
                    <a:pt x="590" y="3613"/>
                  </a:moveTo>
                  <a:cubicBezTo>
                    <a:pt x="3321" y="6344"/>
                    <a:pt x="6052" y="9075"/>
                    <a:pt x="7417" y="11310"/>
                  </a:cubicBezTo>
                  <a:cubicBezTo>
                    <a:pt x="8783" y="13544"/>
                    <a:pt x="8783" y="15282"/>
                    <a:pt x="7914" y="16896"/>
                  </a:cubicBezTo>
                  <a:cubicBezTo>
                    <a:pt x="7045" y="18510"/>
                    <a:pt x="5307" y="19999"/>
                    <a:pt x="3817" y="20744"/>
                  </a:cubicBezTo>
                  <a:cubicBezTo>
                    <a:pt x="2328" y="21489"/>
                    <a:pt x="1086" y="21489"/>
                    <a:pt x="466" y="20868"/>
                  </a:cubicBezTo>
                  <a:cubicBezTo>
                    <a:pt x="-155" y="20248"/>
                    <a:pt x="-155" y="19006"/>
                    <a:pt x="466" y="17020"/>
                  </a:cubicBezTo>
                  <a:cubicBezTo>
                    <a:pt x="1086" y="15034"/>
                    <a:pt x="2328" y="12303"/>
                    <a:pt x="4562" y="9572"/>
                  </a:cubicBezTo>
                  <a:cubicBezTo>
                    <a:pt x="6797" y="6841"/>
                    <a:pt x="10024" y="4110"/>
                    <a:pt x="12259" y="2372"/>
                  </a:cubicBezTo>
                  <a:cubicBezTo>
                    <a:pt x="14493" y="634"/>
                    <a:pt x="15735" y="-111"/>
                    <a:pt x="15983" y="13"/>
                  </a:cubicBezTo>
                  <a:cubicBezTo>
                    <a:pt x="16231" y="137"/>
                    <a:pt x="15486" y="1130"/>
                    <a:pt x="14617" y="3241"/>
                  </a:cubicBezTo>
                  <a:cubicBezTo>
                    <a:pt x="13748" y="5351"/>
                    <a:pt x="12755" y="8579"/>
                    <a:pt x="13004" y="11558"/>
                  </a:cubicBezTo>
                  <a:cubicBezTo>
                    <a:pt x="13252" y="14537"/>
                    <a:pt x="14742" y="17268"/>
                    <a:pt x="16355" y="18758"/>
                  </a:cubicBezTo>
                  <a:cubicBezTo>
                    <a:pt x="17969" y="20248"/>
                    <a:pt x="19707" y="20496"/>
                    <a:pt x="21445" y="20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8273041" y="6604257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437010" y="6432807"/>
              <a:ext cx="125222" cy="45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02" fill="norm" stroke="1" extrusionOk="0">
                  <a:moveTo>
                    <a:pt x="3432" y="0"/>
                  </a:moveTo>
                  <a:cubicBezTo>
                    <a:pt x="1632" y="1005"/>
                    <a:pt x="-168" y="2009"/>
                    <a:pt x="12" y="3064"/>
                  </a:cubicBezTo>
                  <a:cubicBezTo>
                    <a:pt x="192" y="4119"/>
                    <a:pt x="2352" y="5224"/>
                    <a:pt x="4332" y="5777"/>
                  </a:cubicBezTo>
                  <a:cubicBezTo>
                    <a:pt x="6312" y="6329"/>
                    <a:pt x="8112" y="6329"/>
                    <a:pt x="10272" y="5877"/>
                  </a:cubicBezTo>
                  <a:cubicBezTo>
                    <a:pt x="12432" y="5425"/>
                    <a:pt x="14952" y="4521"/>
                    <a:pt x="16752" y="3667"/>
                  </a:cubicBezTo>
                  <a:cubicBezTo>
                    <a:pt x="18552" y="2813"/>
                    <a:pt x="19632" y="2009"/>
                    <a:pt x="19992" y="1909"/>
                  </a:cubicBezTo>
                  <a:cubicBezTo>
                    <a:pt x="20352" y="1808"/>
                    <a:pt x="19992" y="2411"/>
                    <a:pt x="20172" y="4270"/>
                  </a:cubicBezTo>
                  <a:cubicBezTo>
                    <a:pt x="20352" y="6128"/>
                    <a:pt x="21072" y="9243"/>
                    <a:pt x="21252" y="12056"/>
                  </a:cubicBezTo>
                  <a:cubicBezTo>
                    <a:pt x="21432" y="14869"/>
                    <a:pt x="21072" y="17380"/>
                    <a:pt x="20172" y="18887"/>
                  </a:cubicBezTo>
                  <a:cubicBezTo>
                    <a:pt x="19272" y="20394"/>
                    <a:pt x="17832" y="20897"/>
                    <a:pt x="16212" y="21198"/>
                  </a:cubicBezTo>
                  <a:cubicBezTo>
                    <a:pt x="14592" y="21500"/>
                    <a:pt x="12792" y="21600"/>
                    <a:pt x="11352" y="20545"/>
                  </a:cubicBezTo>
                  <a:cubicBezTo>
                    <a:pt x="9912" y="19490"/>
                    <a:pt x="8832" y="17280"/>
                    <a:pt x="7752" y="15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8641341" y="6312157"/>
              <a:ext cx="7847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6646" y="0"/>
                  </a:moveTo>
                  <a:cubicBezTo>
                    <a:pt x="12738" y="3103"/>
                    <a:pt x="18831" y="6207"/>
                    <a:pt x="20215" y="9186"/>
                  </a:cubicBezTo>
                  <a:cubicBezTo>
                    <a:pt x="21600" y="12166"/>
                    <a:pt x="18277" y="15021"/>
                    <a:pt x="14123" y="17069"/>
                  </a:cubicBezTo>
                  <a:cubicBezTo>
                    <a:pt x="9969" y="19117"/>
                    <a:pt x="4985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8787391" y="6547107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9022341" y="6170248"/>
              <a:ext cx="330201" cy="45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8308" y="15560"/>
                  </a:moveTo>
                  <a:cubicBezTo>
                    <a:pt x="7754" y="14767"/>
                    <a:pt x="7200" y="13975"/>
                    <a:pt x="6646" y="13380"/>
                  </a:cubicBezTo>
                  <a:cubicBezTo>
                    <a:pt x="6092" y="12786"/>
                    <a:pt x="5538" y="12389"/>
                    <a:pt x="4431" y="13182"/>
                  </a:cubicBezTo>
                  <a:cubicBezTo>
                    <a:pt x="3323" y="13975"/>
                    <a:pt x="1662" y="15956"/>
                    <a:pt x="831" y="17195"/>
                  </a:cubicBezTo>
                  <a:cubicBezTo>
                    <a:pt x="0" y="18434"/>
                    <a:pt x="0" y="18929"/>
                    <a:pt x="0" y="19474"/>
                  </a:cubicBezTo>
                  <a:cubicBezTo>
                    <a:pt x="0" y="20019"/>
                    <a:pt x="0" y="20613"/>
                    <a:pt x="346" y="20960"/>
                  </a:cubicBezTo>
                  <a:cubicBezTo>
                    <a:pt x="692" y="21307"/>
                    <a:pt x="1385" y="21406"/>
                    <a:pt x="2146" y="21158"/>
                  </a:cubicBezTo>
                  <a:cubicBezTo>
                    <a:pt x="2908" y="20911"/>
                    <a:pt x="3738" y="20316"/>
                    <a:pt x="4777" y="18285"/>
                  </a:cubicBezTo>
                  <a:cubicBezTo>
                    <a:pt x="5815" y="16254"/>
                    <a:pt x="7062" y="12786"/>
                    <a:pt x="7685" y="9665"/>
                  </a:cubicBezTo>
                  <a:cubicBezTo>
                    <a:pt x="8308" y="6544"/>
                    <a:pt x="8308" y="3769"/>
                    <a:pt x="8308" y="2085"/>
                  </a:cubicBezTo>
                  <a:cubicBezTo>
                    <a:pt x="8308" y="400"/>
                    <a:pt x="8308" y="-194"/>
                    <a:pt x="8238" y="54"/>
                  </a:cubicBezTo>
                  <a:cubicBezTo>
                    <a:pt x="8169" y="301"/>
                    <a:pt x="8031" y="1391"/>
                    <a:pt x="7754" y="3670"/>
                  </a:cubicBezTo>
                  <a:cubicBezTo>
                    <a:pt x="7477" y="5949"/>
                    <a:pt x="7062" y="9417"/>
                    <a:pt x="6854" y="12142"/>
                  </a:cubicBezTo>
                  <a:cubicBezTo>
                    <a:pt x="6646" y="14867"/>
                    <a:pt x="6646" y="16848"/>
                    <a:pt x="6646" y="18087"/>
                  </a:cubicBezTo>
                  <a:cubicBezTo>
                    <a:pt x="6646" y="19325"/>
                    <a:pt x="6646" y="19821"/>
                    <a:pt x="6715" y="19771"/>
                  </a:cubicBezTo>
                  <a:cubicBezTo>
                    <a:pt x="6785" y="19722"/>
                    <a:pt x="6923" y="19127"/>
                    <a:pt x="7615" y="17789"/>
                  </a:cubicBezTo>
                  <a:cubicBezTo>
                    <a:pt x="8308" y="16452"/>
                    <a:pt x="9554" y="14371"/>
                    <a:pt x="10385" y="13083"/>
                  </a:cubicBezTo>
                  <a:cubicBezTo>
                    <a:pt x="11215" y="11795"/>
                    <a:pt x="11631" y="11300"/>
                    <a:pt x="12185" y="11002"/>
                  </a:cubicBezTo>
                  <a:cubicBezTo>
                    <a:pt x="12738" y="10705"/>
                    <a:pt x="13431" y="10606"/>
                    <a:pt x="13915" y="10903"/>
                  </a:cubicBezTo>
                  <a:cubicBezTo>
                    <a:pt x="14400" y="11200"/>
                    <a:pt x="14677" y="11894"/>
                    <a:pt x="14815" y="12835"/>
                  </a:cubicBezTo>
                  <a:cubicBezTo>
                    <a:pt x="14954" y="13777"/>
                    <a:pt x="14954" y="14966"/>
                    <a:pt x="14608" y="16006"/>
                  </a:cubicBezTo>
                  <a:cubicBezTo>
                    <a:pt x="14262" y="17046"/>
                    <a:pt x="13569" y="17938"/>
                    <a:pt x="12877" y="18483"/>
                  </a:cubicBezTo>
                  <a:cubicBezTo>
                    <a:pt x="12185" y="19028"/>
                    <a:pt x="11492" y="19226"/>
                    <a:pt x="11215" y="19028"/>
                  </a:cubicBezTo>
                  <a:cubicBezTo>
                    <a:pt x="10938" y="18830"/>
                    <a:pt x="11077" y="18235"/>
                    <a:pt x="12046" y="17046"/>
                  </a:cubicBezTo>
                  <a:cubicBezTo>
                    <a:pt x="13015" y="15857"/>
                    <a:pt x="14815" y="14074"/>
                    <a:pt x="15923" y="12984"/>
                  </a:cubicBezTo>
                  <a:cubicBezTo>
                    <a:pt x="17031" y="11894"/>
                    <a:pt x="17446" y="11498"/>
                    <a:pt x="17792" y="11052"/>
                  </a:cubicBezTo>
                  <a:cubicBezTo>
                    <a:pt x="18138" y="10606"/>
                    <a:pt x="18415" y="10111"/>
                    <a:pt x="18415" y="10259"/>
                  </a:cubicBezTo>
                  <a:cubicBezTo>
                    <a:pt x="18415" y="10408"/>
                    <a:pt x="18138" y="11200"/>
                    <a:pt x="17862" y="12588"/>
                  </a:cubicBezTo>
                  <a:cubicBezTo>
                    <a:pt x="17585" y="13975"/>
                    <a:pt x="17308" y="15956"/>
                    <a:pt x="17377" y="17195"/>
                  </a:cubicBezTo>
                  <a:cubicBezTo>
                    <a:pt x="17446" y="18434"/>
                    <a:pt x="17862" y="18929"/>
                    <a:pt x="18623" y="19078"/>
                  </a:cubicBezTo>
                  <a:cubicBezTo>
                    <a:pt x="19385" y="19226"/>
                    <a:pt x="20492" y="19028"/>
                    <a:pt x="21600" y="18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9460491" y="651535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9659015" y="6171326"/>
              <a:ext cx="360277" cy="76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00" fill="norm" stroke="1" extrusionOk="0">
                  <a:moveTo>
                    <a:pt x="11956" y="7864"/>
                  </a:moveTo>
                  <a:cubicBezTo>
                    <a:pt x="11203" y="7330"/>
                    <a:pt x="10449" y="6796"/>
                    <a:pt x="9005" y="6618"/>
                  </a:cubicBezTo>
                  <a:cubicBezTo>
                    <a:pt x="7561" y="6440"/>
                    <a:pt x="5426" y="6618"/>
                    <a:pt x="3731" y="7419"/>
                  </a:cubicBezTo>
                  <a:cubicBezTo>
                    <a:pt x="2035" y="8220"/>
                    <a:pt x="780" y="9645"/>
                    <a:pt x="277" y="10505"/>
                  </a:cubicBezTo>
                  <a:cubicBezTo>
                    <a:pt x="-225" y="11365"/>
                    <a:pt x="26" y="11662"/>
                    <a:pt x="466" y="11810"/>
                  </a:cubicBezTo>
                  <a:cubicBezTo>
                    <a:pt x="905" y="11959"/>
                    <a:pt x="1533" y="11959"/>
                    <a:pt x="2915" y="11395"/>
                  </a:cubicBezTo>
                  <a:cubicBezTo>
                    <a:pt x="4296" y="10831"/>
                    <a:pt x="6431" y="9704"/>
                    <a:pt x="8252" y="7983"/>
                  </a:cubicBezTo>
                  <a:cubicBezTo>
                    <a:pt x="10073" y="6262"/>
                    <a:pt x="11580" y="3948"/>
                    <a:pt x="12459" y="2613"/>
                  </a:cubicBezTo>
                  <a:cubicBezTo>
                    <a:pt x="13338" y="1277"/>
                    <a:pt x="13589" y="921"/>
                    <a:pt x="13777" y="595"/>
                  </a:cubicBezTo>
                  <a:cubicBezTo>
                    <a:pt x="13966" y="269"/>
                    <a:pt x="14091" y="-28"/>
                    <a:pt x="13903" y="2"/>
                  </a:cubicBezTo>
                  <a:cubicBezTo>
                    <a:pt x="13715" y="31"/>
                    <a:pt x="13212" y="387"/>
                    <a:pt x="12522" y="1634"/>
                  </a:cubicBezTo>
                  <a:cubicBezTo>
                    <a:pt x="11831" y="2880"/>
                    <a:pt x="10952" y="5016"/>
                    <a:pt x="10512" y="6262"/>
                  </a:cubicBezTo>
                  <a:cubicBezTo>
                    <a:pt x="10073" y="7508"/>
                    <a:pt x="10073" y="7864"/>
                    <a:pt x="10261" y="8191"/>
                  </a:cubicBezTo>
                  <a:cubicBezTo>
                    <a:pt x="10449" y="8517"/>
                    <a:pt x="10826" y="8814"/>
                    <a:pt x="11328" y="8932"/>
                  </a:cubicBezTo>
                  <a:cubicBezTo>
                    <a:pt x="11831" y="9051"/>
                    <a:pt x="12459" y="8992"/>
                    <a:pt x="12835" y="8814"/>
                  </a:cubicBezTo>
                  <a:cubicBezTo>
                    <a:pt x="13212" y="8636"/>
                    <a:pt x="13338" y="8339"/>
                    <a:pt x="13526" y="8013"/>
                  </a:cubicBezTo>
                  <a:cubicBezTo>
                    <a:pt x="13715" y="7686"/>
                    <a:pt x="13966" y="7330"/>
                    <a:pt x="14154" y="6974"/>
                  </a:cubicBezTo>
                  <a:cubicBezTo>
                    <a:pt x="14342" y="6618"/>
                    <a:pt x="14468" y="6262"/>
                    <a:pt x="14468" y="6351"/>
                  </a:cubicBezTo>
                  <a:cubicBezTo>
                    <a:pt x="14468" y="6440"/>
                    <a:pt x="14342" y="6974"/>
                    <a:pt x="14217" y="7657"/>
                  </a:cubicBezTo>
                  <a:cubicBezTo>
                    <a:pt x="14091" y="8339"/>
                    <a:pt x="13966" y="9170"/>
                    <a:pt x="13966" y="9734"/>
                  </a:cubicBezTo>
                  <a:cubicBezTo>
                    <a:pt x="13966" y="10297"/>
                    <a:pt x="14091" y="10594"/>
                    <a:pt x="14468" y="10742"/>
                  </a:cubicBezTo>
                  <a:cubicBezTo>
                    <a:pt x="14845" y="10891"/>
                    <a:pt x="15473" y="10891"/>
                    <a:pt x="16226" y="10475"/>
                  </a:cubicBezTo>
                  <a:cubicBezTo>
                    <a:pt x="16980" y="10060"/>
                    <a:pt x="17859" y="9229"/>
                    <a:pt x="18487" y="8695"/>
                  </a:cubicBezTo>
                  <a:cubicBezTo>
                    <a:pt x="19115" y="8161"/>
                    <a:pt x="19491" y="7924"/>
                    <a:pt x="19805" y="7953"/>
                  </a:cubicBezTo>
                  <a:cubicBezTo>
                    <a:pt x="20119" y="7983"/>
                    <a:pt x="20370" y="8280"/>
                    <a:pt x="20684" y="9318"/>
                  </a:cubicBezTo>
                  <a:cubicBezTo>
                    <a:pt x="20998" y="10357"/>
                    <a:pt x="21375" y="12137"/>
                    <a:pt x="21375" y="13917"/>
                  </a:cubicBezTo>
                  <a:cubicBezTo>
                    <a:pt x="21375" y="15697"/>
                    <a:pt x="20998" y="17477"/>
                    <a:pt x="20308" y="18694"/>
                  </a:cubicBezTo>
                  <a:cubicBezTo>
                    <a:pt x="19617" y="19910"/>
                    <a:pt x="18612" y="20563"/>
                    <a:pt x="17670" y="20979"/>
                  </a:cubicBezTo>
                  <a:cubicBezTo>
                    <a:pt x="16728" y="21394"/>
                    <a:pt x="15849" y="21572"/>
                    <a:pt x="15222" y="21186"/>
                  </a:cubicBezTo>
                  <a:cubicBezTo>
                    <a:pt x="14594" y="20801"/>
                    <a:pt x="14217" y="19851"/>
                    <a:pt x="14028" y="19139"/>
                  </a:cubicBezTo>
                  <a:cubicBezTo>
                    <a:pt x="13840" y="18427"/>
                    <a:pt x="13840" y="17952"/>
                    <a:pt x="13840" y="17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983241" y="4176250"/>
              <a:ext cx="148993" cy="20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157" fill="norm" stroke="1" extrusionOk="0">
                  <a:moveTo>
                    <a:pt x="8100" y="5530"/>
                  </a:moveTo>
                  <a:cubicBezTo>
                    <a:pt x="7800" y="4428"/>
                    <a:pt x="7500" y="3326"/>
                    <a:pt x="7950" y="2444"/>
                  </a:cubicBezTo>
                  <a:cubicBezTo>
                    <a:pt x="8400" y="1562"/>
                    <a:pt x="9600" y="901"/>
                    <a:pt x="11400" y="460"/>
                  </a:cubicBezTo>
                  <a:cubicBezTo>
                    <a:pt x="13200" y="19"/>
                    <a:pt x="15600" y="-201"/>
                    <a:pt x="17700" y="240"/>
                  </a:cubicBezTo>
                  <a:cubicBezTo>
                    <a:pt x="19800" y="681"/>
                    <a:pt x="21600" y="1783"/>
                    <a:pt x="21000" y="3546"/>
                  </a:cubicBezTo>
                  <a:cubicBezTo>
                    <a:pt x="20400" y="5309"/>
                    <a:pt x="17400" y="7734"/>
                    <a:pt x="15150" y="9056"/>
                  </a:cubicBezTo>
                  <a:cubicBezTo>
                    <a:pt x="12900" y="10379"/>
                    <a:pt x="11400" y="10599"/>
                    <a:pt x="11550" y="10819"/>
                  </a:cubicBezTo>
                  <a:cubicBezTo>
                    <a:pt x="11700" y="11040"/>
                    <a:pt x="13500" y="11260"/>
                    <a:pt x="15300" y="11921"/>
                  </a:cubicBezTo>
                  <a:cubicBezTo>
                    <a:pt x="17100" y="12583"/>
                    <a:pt x="18900" y="13685"/>
                    <a:pt x="19800" y="14787"/>
                  </a:cubicBezTo>
                  <a:cubicBezTo>
                    <a:pt x="20700" y="15889"/>
                    <a:pt x="20700" y="16991"/>
                    <a:pt x="17850" y="18203"/>
                  </a:cubicBezTo>
                  <a:cubicBezTo>
                    <a:pt x="15000" y="19415"/>
                    <a:pt x="9300" y="20738"/>
                    <a:pt x="5850" y="21068"/>
                  </a:cubicBezTo>
                  <a:cubicBezTo>
                    <a:pt x="2400" y="21399"/>
                    <a:pt x="1200" y="20738"/>
                    <a:pt x="0" y="2007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4882141" y="4166220"/>
              <a:ext cx="125352" cy="20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63" fill="norm" stroke="1" extrusionOk="0">
                  <a:moveTo>
                    <a:pt x="3240" y="3890"/>
                  </a:moveTo>
                  <a:cubicBezTo>
                    <a:pt x="3240" y="2799"/>
                    <a:pt x="3240" y="1708"/>
                    <a:pt x="4140" y="1054"/>
                  </a:cubicBezTo>
                  <a:cubicBezTo>
                    <a:pt x="5040" y="399"/>
                    <a:pt x="6840" y="181"/>
                    <a:pt x="8640" y="72"/>
                  </a:cubicBezTo>
                  <a:cubicBezTo>
                    <a:pt x="10440" y="-37"/>
                    <a:pt x="12240" y="-37"/>
                    <a:pt x="14040" y="181"/>
                  </a:cubicBezTo>
                  <a:cubicBezTo>
                    <a:pt x="15840" y="399"/>
                    <a:pt x="17640" y="836"/>
                    <a:pt x="18360" y="2145"/>
                  </a:cubicBezTo>
                  <a:cubicBezTo>
                    <a:pt x="19080" y="3454"/>
                    <a:pt x="18720" y="5636"/>
                    <a:pt x="17820" y="7054"/>
                  </a:cubicBezTo>
                  <a:cubicBezTo>
                    <a:pt x="16920" y="8472"/>
                    <a:pt x="15480" y="9127"/>
                    <a:pt x="13860" y="9672"/>
                  </a:cubicBezTo>
                  <a:cubicBezTo>
                    <a:pt x="12240" y="10218"/>
                    <a:pt x="10440" y="10654"/>
                    <a:pt x="11160" y="11090"/>
                  </a:cubicBezTo>
                  <a:cubicBezTo>
                    <a:pt x="11880" y="11527"/>
                    <a:pt x="15120" y="11963"/>
                    <a:pt x="17280" y="12618"/>
                  </a:cubicBezTo>
                  <a:cubicBezTo>
                    <a:pt x="19440" y="13272"/>
                    <a:pt x="20520" y="14145"/>
                    <a:pt x="21060" y="15127"/>
                  </a:cubicBezTo>
                  <a:cubicBezTo>
                    <a:pt x="21600" y="16108"/>
                    <a:pt x="21600" y="17199"/>
                    <a:pt x="18000" y="18290"/>
                  </a:cubicBezTo>
                  <a:cubicBezTo>
                    <a:pt x="14400" y="19381"/>
                    <a:pt x="7200" y="20472"/>
                    <a:pt x="0" y="2156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135641" y="5804157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180091" y="5816857"/>
              <a:ext cx="698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926"/>
                    <a:pt x="12436" y="9853"/>
                    <a:pt x="9491" y="12884"/>
                  </a:cubicBezTo>
                  <a:cubicBezTo>
                    <a:pt x="6545" y="15916"/>
                    <a:pt x="5236" y="17053"/>
                    <a:pt x="3927" y="18189"/>
                  </a:cubicBezTo>
                  <a:cubicBezTo>
                    <a:pt x="2618" y="19326"/>
                    <a:pt x="1309" y="20463"/>
                    <a:pt x="655" y="21032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237241" y="5948254"/>
              <a:ext cx="139701" cy="15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3625"/>
                  </a:moveTo>
                  <a:cubicBezTo>
                    <a:pt x="1309" y="2223"/>
                    <a:pt x="2618" y="820"/>
                    <a:pt x="4091" y="259"/>
                  </a:cubicBezTo>
                  <a:cubicBezTo>
                    <a:pt x="5564" y="-302"/>
                    <a:pt x="7200" y="-21"/>
                    <a:pt x="8509" y="1802"/>
                  </a:cubicBezTo>
                  <a:cubicBezTo>
                    <a:pt x="9818" y="3625"/>
                    <a:pt x="10800" y="6992"/>
                    <a:pt x="10309" y="9797"/>
                  </a:cubicBezTo>
                  <a:cubicBezTo>
                    <a:pt x="9818" y="12602"/>
                    <a:pt x="7855" y="14846"/>
                    <a:pt x="6055" y="16669"/>
                  </a:cubicBezTo>
                  <a:cubicBezTo>
                    <a:pt x="4255" y="18493"/>
                    <a:pt x="2618" y="19895"/>
                    <a:pt x="2945" y="20597"/>
                  </a:cubicBezTo>
                  <a:cubicBezTo>
                    <a:pt x="3273" y="21298"/>
                    <a:pt x="5564" y="21298"/>
                    <a:pt x="9000" y="21017"/>
                  </a:cubicBezTo>
                  <a:cubicBezTo>
                    <a:pt x="12436" y="20737"/>
                    <a:pt x="17018" y="20176"/>
                    <a:pt x="21600" y="1961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609387" y="5797807"/>
              <a:ext cx="126455" cy="15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13" fill="norm" stroke="1" extrusionOk="0">
                  <a:moveTo>
                    <a:pt x="12657" y="0"/>
                  </a:moveTo>
                  <a:cubicBezTo>
                    <a:pt x="8762" y="5184"/>
                    <a:pt x="4866" y="10368"/>
                    <a:pt x="2565" y="13968"/>
                  </a:cubicBezTo>
                  <a:cubicBezTo>
                    <a:pt x="263" y="17568"/>
                    <a:pt x="-445" y="19584"/>
                    <a:pt x="263" y="20592"/>
                  </a:cubicBezTo>
                  <a:cubicBezTo>
                    <a:pt x="971" y="21600"/>
                    <a:pt x="3096" y="21600"/>
                    <a:pt x="6283" y="21024"/>
                  </a:cubicBezTo>
                  <a:cubicBezTo>
                    <a:pt x="9470" y="20448"/>
                    <a:pt x="13719" y="19296"/>
                    <a:pt x="16375" y="18000"/>
                  </a:cubicBezTo>
                  <a:cubicBezTo>
                    <a:pt x="19030" y="16704"/>
                    <a:pt x="20093" y="15264"/>
                    <a:pt x="21155" y="1382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2686100" y="5886707"/>
              <a:ext cx="2434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771"/>
                    <a:pt x="6300" y="1543"/>
                    <a:pt x="2700" y="4500"/>
                  </a:cubicBezTo>
                  <a:cubicBezTo>
                    <a:pt x="-900" y="7457"/>
                    <a:pt x="-900" y="12600"/>
                    <a:pt x="2700" y="15814"/>
                  </a:cubicBezTo>
                  <a:cubicBezTo>
                    <a:pt x="6300" y="19029"/>
                    <a:pt x="13500" y="20314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612391" y="6070857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650491" y="6058157"/>
              <a:ext cx="889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812"/>
                    <a:pt x="15429" y="7624"/>
                    <a:pt x="12857" y="10588"/>
                  </a:cubicBezTo>
                  <a:cubicBezTo>
                    <a:pt x="10286" y="13553"/>
                    <a:pt x="8229" y="15671"/>
                    <a:pt x="6686" y="17365"/>
                  </a:cubicBezTo>
                  <a:cubicBezTo>
                    <a:pt x="5143" y="19059"/>
                    <a:pt x="4114" y="20329"/>
                    <a:pt x="3086" y="20965"/>
                  </a:cubicBezTo>
                  <a:cubicBezTo>
                    <a:pt x="2057" y="21600"/>
                    <a:pt x="1029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707641" y="6193323"/>
              <a:ext cx="158751" cy="12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5007"/>
                  </a:moveTo>
                  <a:cubicBezTo>
                    <a:pt x="1152" y="3237"/>
                    <a:pt x="2304" y="1466"/>
                    <a:pt x="3600" y="581"/>
                  </a:cubicBezTo>
                  <a:cubicBezTo>
                    <a:pt x="4896" y="-304"/>
                    <a:pt x="6336" y="-304"/>
                    <a:pt x="7488" y="1466"/>
                  </a:cubicBezTo>
                  <a:cubicBezTo>
                    <a:pt x="8640" y="3237"/>
                    <a:pt x="9504" y="6778"/>
                    <a:pt x="8928" y="9788"/>
                  </a:cubicBezTo>
                  <a:cubicBezTo>
                    <a:pt x="8352" y="12798"/>
                    <a:pt x="6336" y="15276"/>
                    <a:pt x="4608" y="17224"/>
                  </a:cubicBezTo>
                  <a:cubicBezTo>
                    <a:pt x="2880" y="19171"/>
                    <a:pt x="1440" y="20588"/>
                    <a:pt x="1872" y="20942"/>
                  </a:cubicBezTo>
                  <a:cubicBezTo>
                    <a:pt x="2304" y="21296"/>
                    <a:pt x="4608" y="20588"/>
                    <a:pt x="8208" y="19703"/>
                  </a:cubicBezTo>
                  <a:cubicBezTo>
                    <a:pt x="11808" y="18817"/>
                    <a:pt x="16704" y="17755"/>
                    <a:pt x="21600" y="1669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378489" y="6178807"/>
              <a:ext cx="9115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7885" y="0"/>
                  </a:moveTo>
                  <a:cubicBezTo>
                    <a:pt x="7395" y="2400"/>
                    <a:pt x="6904" y="4800"/>
                    <a:pt x="5676" y="6873"/>
                  </a:cubicBezTo>
                  <a:cubicBezTo>
                    <a:pt x="4449" y="8945"/>
                    <a:pt x="2485" y="10691"/>
                    <a:pt x="1258" y="12109"/>
                  </a:cubicBezTo>
                  <a:cubicBezTo>
                    <a:pt x="31" y="13527"/>
                    <a:pt x="-460" y="14618"/>
                    <a:pt x="522" y="15164"/>
                  </a:cubicBezTo>
                  <a:cubicBezTo>
                    <a:pt x="1504" y="15709"/>
                    <a:pt x="3958" y="15709"/>
                    <a:pt x="6413" y="15382"/>
                  </a:cubicBezTo>
                  <a:cubicBezTo>
                    <a:pt x="8867" y="15055"/>
                    <a:pt x="11322" y="14400"/>
                    <a:pt x="13776" y="13855"/>
                  </a:cubicBezTo>
                  <a:cubicBezTo>
                    <a:pt x="16231" y="13309"/>
                    <a:pt x="18685" y="12873"/>
                    <a:pt x="19667" y="12000"/>
                  </a:cubicBezTo>
                  <a:cubicBezTo>
                    <a:pt x="20649" y="11127"/>
                    <a:pt x="20158" y="9818"/>
                    <a:pt x="19913" y="10145"/>
                  </a:cubicBezTo>
                  <a:cubicBezTo>
                    <a:pt x="19667" y="10473"/>
                    <a:pt x="19667" y="12436"/>
                    <a:pt x="19913" y="14618"/>
                  </a:cubicBezTo>
                  <a:cubicBezTo>
                    <a:pt x="20158" y="16800"/>
                    <a:pt x="20649" y="19200"/>
                    <a:pt x="2114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4037591" y="2921257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169165" y="2846307"/>
              <a:ext cx="171211" cy="9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525" fill="norm" stroke="1" extrusionOk="0">
                  <a:moveTo>
                    <a:pt x="12710" y="6622"/>
                  </a:moveTo>
                  <a:cubicBezTo>
                    <a:pt x="10628" y="10299"/>
                    <a:pt x="8546" y="13975"/>
                    <a:pt x="6464" y="15814"/>
                  </a:cubicBezTo>
                  <a:cubicBezTo>
                    <a:pt x="4382" y="17652"/>
                    <a:pt x="2300" y="17652"/>
                    <a:pt x="1129" y="16043"/>
                  </a:cubicBezTo>
                  <a:cubicBezTo>
                    <a:pt x="-42" y="14435"/>
                    <a:pt x="-302" y="11218"/>
                    <a:pt x="349" y="9380"/>
                  </a:cubicBezTo>
                  <a:cubicBezTo>
                    <a:pt x="999" y="7541"/>
                    <a:pt x="2561" y="7082"/>
                    <a:pt x="4382" y="8460"/>
                  </a:cubicBezTo>
                  <a:cubicBezTo>
                    <a:pt x="6204" y="9839"/>
                    <a:pt x="8286" y="13056"/>
                    <a:pt x="9847" y="15584"/>
                  </a:cubicBezTo>
                  <a:cubicBezTo>
                    <a:pt x="11409" y="18112"/>
                    <a:pt x="12450" y="19950"/>
                    <a:pt x="14271" y="20409"/>
                  </a:cubicBezTo>
                  <a:cubicBezTo>
                    <a:pt x="16093" y="20869"/>
                    <a:pt x="18696" y="19950"/>
                    <a:pt x="19997" y="17882"/>
                  </a:cubicBezTo>
                  <a:cubicBezTo>
                    <a:pt x="21298" y="15814"/>
                    <a:pt x="21298" y="12597"/>
                    <a:pt x="20517" y="9150"/>
                  </a:cubicBezTo>
                  <a:cubicBezTo>
                    <a:pt x="19737" y="5703"/>
                    <a:pt x="18175" y="2026"/>
                    <a:pt x="16744" y="648"/>
                  </a:cubicBezTo>
                  <a:cubicBezTo>
                    <a:pt x="15312" y="-731"/>
                    <a:pt x="14011" y="188"/>
                    <a:pt x="12710" y="2486"/>
                  </a:cubicBezTo>
                  <a:cubicBezTo>
                    <a:pt x="11409" y="4784"/>
                    <a:pt x="10108" y="8460"/>
                    <a:pt x="8806" y="12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539241" y="2959357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4707811" y="2897310"/>
              <a:ext cx="153465" cy="6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825" fill="norm" stroke="1" extrusionOk="0">
                  <a:moveTo>
                    <a:pt x="13532" y="1612"/>
                  </a:moveTo>
                  <a:cubicBezTo>
                    <a:pt x="11197" y="6490"/>
                    <a:pt x="8862" y="11367"/>
                    <a:pt x="6672" y="14154"/>
                  </a:cubicBezTo>
                  <a:cubicBezTo>
                    <a:pt x="4483" y="16941"/>
                    <a:pt x="2440" y="17638"/>
                    <a:pt x="1272" y="16245"/>
                  </a:cubicBezTo>
                  <a:cubicBezTo>
                    <a:pt x="105" y="14851"/>
                    <a:pt x="-187" y="11367"/>
                    <a:pt x="105" y="8232"/>
                  </a:cubicBezTo>
                  <a:cubicBezTo>
                    <a:pt x="397" y="5096"/>
                    <a:pt x="1272" y="2309"/>
                    <a:pt x="2440" y="916"/>
                  </a:cubicBezTo>
                  <a:cubicBezTo>
                    <a:pt x="3608" y="-478"/>
                    <a:pt x="5067" y="-478"/>
                    <a:pt x="6964" y="2309"/>
                  </a:cubicBezTo>
                  <a:cubicBezTo>
                    <a:pt x="8862" y="5096"/>
                    <a:pt x="11197" y="10670"/>
                    <a:pt x="12948" y="14503"/>
                  </a:cubicBezTo>
                  <a:cubicBezTo>
                    <a:pt x="14699" y="18335"/>
                    <a:pt x="15867" y="20425"/>
                    <a:pt x="17181" y="20774"/>
                  </a:cubicBezTo>
                  <a:cubicBezTo>
                    <a:pt x="18494" y="21122"/>
                    <a:pt x="19954" y="19728"/>
                    <a:pt x="20683" y="16245"/>
                  </a:cubicBezTo>
                  <a:cubicBezTo>
                    <a:pt x="21413" y="12761"/>
                    <a:pt x="21413" y="7187"/>
                    <a:pt x="19954" y="4051"/>
                  </a:cubicBezTo>
                  <a:cubicBezTo>
                    <a:pt x="18494" y="916"/>
                    <a:pt x="15575" y="219"/>
                    <a:pt x="12948" y="567"/>
                  </a:cubicBezTo>
                  <a:cubicBezTo>
                    <a:pt x="10321" y="916"/>
                    <a:pt x="7986" y="2309"/>
                    <a:pt x="5651" y="3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535811" y="1983309"/>
              <a:ext cx="142232" cy="9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768" fill="norm" stroke="1" extrusionOk="0">
                  <a:moveTo>
                    <a:pt x="8139" y="7870"/>
                  </a:moveTo>
                  <a:cubicBezTo>
                    <a:pt x="8456" y="10168"/>
                    <a:pt x="8774" y="12466"/>
                    <a:pt x="8456" y="14534"/>
                  </a:cubicBezTo>
                  <a:cubicBezTo>
                    <a:pt x="8139" y="16602"/>
                    <a:pt x="7186" y="18441"/>
                    <a:pt x="5915" y="19589"/>
                  </a:cubicBezTo>
                  <a:cubicBezTo>
                    <a:pt x="4645" y="20738"/>
                    <a:pt x="3056" y="21198"/>
                    <a:pt x="1945" y="20279"/>
                  </a:cubicBezTo>
                  <a:cubicBezTo>
                    <a:pt x="833" y="19360"/>
                    <a:pt x="198" y="17062"/>
                    <a:pt x="39" y="14534"/>
                  </a:cubicBezTo>
                  <a:cubicBezTo>
                    <a:pt x="-120" y="12007"/>
                    <a:pt x="198" y="9249"/>
                    <a:pt x="1309" y="8100"/>
                  </a:cubicBezTo>
                  <a:cubicBezTo>
                    <a:pt x="2421" y="6951"/>
                    <a:pt x="4327" y="7411"/>
                    <a:pt x="6551" y="9019"/>
                  </a:cubicBezTo>
                  <a:cubicBezTo>
                    <a:pt x="8774" y="10628"/>
                    <a:pt x="11315" y="13385"/>
                    <a:pt x="13539" y="14764"/>
                  </a:cubicBezTo>
                  <a:cubicBezTo>
                    <a:pt x="15762" y="16143"/>
                    <a:pt x="17668" y="16143"/>
                    <a:pt x="18939" y="14994"/>
                  </a:cubicBezTo>
                  <a:cubicBezTo>
                    <a:pt x="20209" y="13845"/>
                    <a:pt x="20845" y="11547"/>
                    <a:pt x="21162" y="8789"/>
                  </a:cubicBezTo>
                  <a:cubicBezTo>
                    <a:pt x="21480" y="6032"/>
                    <a:pt x="21480" y="2815"/>
                    <a:pt x="20368" y="1207"/>
                  </a:cubicBezTo>
                  <a:cubicBezTo>
                    <a:pt x="19256" y="-402"/>
                    <a:pt x="17033" y="-402"/>
                    <a:pt x="14015" y="1207"/>
                  </a:cubicBezTo>
                  <a:cubicBezTo>
                    <a:pt x="10998" y="2815"/>
                    <a:pt x="7186" y="6032"/>
                    <a:pt x="3374" y="9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156162" y="1976051"/>
              <a:ext cx="182791" cy="8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21" fill="norm" stroke="1" extrusionOk="0">
                  <a:moveTo>
                    <a:pt x="11286" y="6399"/>
                  </a:moveTo>
                  <a:cubicBezTo>
                    <a:pt x="9814" y="10830"/>
                    <a:pt x="8341" y="15261"/>
                    <a:pt x="6991" y="17753"/>
                  </a:cubicBezTo>
                  <a:cubicBezTo>
                    <a:pt x="5641" y="20245"/>
                    <a:pt x="4414" y="20799"/>
                    <a:pt x="3186" y="21076"/>
                  </a:cubicBezTo>
                  <a:cubicBezTo>
                    <a:pt x="1959" y="21353"/>
                    <a:pt x="732" y="21353"/>
                    <a:pt x="241" y="19968"/>
                  </a:cubicBezTo>
                  <a:cubicBezTo>
                    <a:pt x="-250" y="18584"/>
                    <a:pt x="-5" y="15815"/>
                    <a:pt x="1100" y="14153"/>
                  </a:cubicBezTo>
                  <a:cubicBezTo>
                    <a:pt x="2205" y="12491"/>
                    <a:pt x="4168" y="11938"/>
                    <a:pt x="6991" y="12768"/>
                  </a:cubicBezTo>
                  <a:cubicBezTo>
                    <a:pt x="9814" y="13599"/>
                    <a:pt x="13495" y="15815"/>
                    <a:pt x="15950" y="16368"/>
                  </a:cubicBezTo>
                  <a:cubicBezTo>
                    <a:pt x="18405" y="16922"/>
                    <a:pt x="19632" y="15815"/>
                    <a:pt x="20368" y="13599"/>
                  </a:cubicBezTo>
                  <a:cubicBezTo>
                    <a:pt x="21105" y="11384"/>
                    <a:pt x="21350" y="8061"/>
                    <a:pt x="21105" y="5291"/>
                  </a:cubicBezTo>
                  <a:cubicBezTo>
                    <a:pt x="20859" y="2522"/>
                    <a:pt x="20123" y="307"/>
                    <a:pt x="18650" y="30"/>
                  </a:cubicBezTo>
                  <a:cubicBezTo>
                    <a:pt x="17177" y="-247"/>
                    <a:pt x="14968" y="1415"/>
                    <a:pt x="13373" y="4184"/>
                  </a:cubicBezTo>
                  <a:cubicBezTo>
                    <a:pt x="11777" y="6953"/>
                    <a:pt x="10795" y="10830"/>
                    <a:pt x="9814" y="14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154941" y="5346957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3385192" y="5289807"/>
              <a:ext cx="175356" cy="7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18" fill="norm" stroke="1" extrusionOk="0">
                  <a:moveTo>
                    <a:pt x="12142" y="0"/>
                  </a:moveTo>
                  <a:cubicBezTo>
                    <a:pt x="11113" y="5684"/>
                    <a:pt x="10085" y="11368"/>
                    <a:pt x="9056" y="15347"/>
                  </a:cubicBezTo>
                  <a:cubicBezTo>
                    <a:pt x="8028" y="19326"/>
                    <a:pt x="6999" y="21600"/>
                    <a:pt x="5456" y="21032"/>
                  </a:cubicBezTo>
                  <a:cubicBezTo>
                    <a:pt x="3913" y="20463"/>
                    <a:pt x="1856" y="17053"/>
                    <a:pt x="828" y="13926"/>
                  </a:cubicBezTo>
                  <a:cubicBezTo>
                    <a:pt x="-201" y="10800"/>
                    <a:pt x="-201" y="7958"/>
                    <a:pt x="442" y="5968"/>
                  </a:cubicBezTo>
                  <a:cubicBezTo>
                    <a:pt x="1085" y="3979"/>
                    <a:pt x="2370" y="2842"/>
                    <a:pt x="4299" y="3411"/>
                  </a:cubicBezTo>
                  <a:cubicBezTo>
                    <a:pt x="6228" y="3979"/>
                    <a:pt x="8799" y="6253"/>
                    <a:pt x="11113" y="9379"/>
                  </a:cubicBezTo>
                  <a:cubicBezTo>
                    <a:pt x="13428" y="12505"/>
                    <a:pt x="15485" y="16484"/>
                    <a:pt x="17156" y="18189"/>
                  </a:cubicBezTo>
                  <a:cubicBezTo>
                    <a:pt x="18828" y="19895"/>
                    <a:pt x="20113" y="19326"/>
                    <a:pt x="20756" y="17621"/>
                  </a:cubicBezTo>
                  <a:cubicBezTo>
                    <a:pt x="21399" y="15916"/>
                    <a:pt x="21399" y="13074"/>
                    <a:pt x="21142" y="10232"/>
                  </a:cubicBezTo>
                  <a:cubicBezTo>
                    <a:pt x="20885" y="7389"/>
                    <a:pt x="20370" y="4547"/>
                    <a:pt x="18185" y="2842"/>
                  </a:cubicBezTo>
                  <a:cubicBezTo>
                    <a:pt x="15999" y="1137"/>
                    <a:pt x="12142" y="568"/>
                    <a:pt x="82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3967741" y="5296157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218306" y="5181857"/>
              <a:ext cx="184014" cy="7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465" fill="norm" stroke="1" extrusionOk="0">
                  <a:moveTo>
                    <a:pt x="13652" y="3323"/>
                  </a:moveTo>
                  <a:cubicBezTo>
                    <a:pt x="10707" y="8861"/>
                    <a:pt x="7762" y="14400"/>
                    <a:pt x="5675" y="17446"/>
                  </a:cubicBezTo>
                  <a:cubicBezTo>
                    <a:pt x="3589" y="20492"/>
                    <a:pt x="2362" y="21046"/>
                    <a:pt x="1502" y="19938"/>
                  </a:cubicBezTo>
                  <a:cubicBezTo>
                    <a:pt x="643" y="18831"/>
                    <a:pt x="152" y="16061"/>
                    <a:pt x="30" y="12738"/>
                  </a:cubicBezTo>
                  <a:cubicBezTo>
                    <a:pt x="-93" y="9415"/>
                    <a:pt x="152" y="5538"/>
                    <a:pt x="889" y="3046"/>
                  </a:cubicBezTo>
                  <a:cubicBezTo>
                    <a:pt x="1625" y="554"/>
                    <a:pt x="2852" y="-554"/>
                    <a:pt x="4571" y="831"/>
                  </a:cubicBezTo>
                  <a:cubicBezTo>
                    <a:pt x="6289" y="2215"/>
                    <a:pt x="8498" y="6092"/>
                    <a:pt x="11075" y="9415"/>
                  </a:cubicBezTo>
                  <a:cubicBezTo>
                    <a:pt x="13652" y="12738"/>
                    <a:pt x="16598" y="15508"/>
                    <a:pt x="18439" y="15508"/>
                  </a:cubicBezTo>
                  <a:cubicBezTo>
                    <a:pt x="20280" y="15508"/>
                    <a:pt x="21016" y="12738"/>
                    <a:pt x="21262" y="9969"/>
                  </a:cubicBezTo>
                  <a:cubicBezTo>
                    <a:pt x="21507" y="7200"/>
                    <a:pt x="21262" y="4431"/>
                    <a:pt x="19052" y="2769"/>
                  </a:cubicBezTo>
                  <a:cubicBezTo>
                    <a:pt x="16843" y="1108"/>
                    <a:pt x="12671" y="554"/>
                    <a:pt x="84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3341919" y="3877636"/>
              <a:ext cx="207230" cy="106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590" fill="norm" stroke="1" extrusionOk="0">
                  <a:moveTo>
                    <a:pt x="10079" y="5366"/>
                  </a:moveTo>
                  <a:cubicBezTo>
                    <a:pt x="9431" y="9442"/>
                    <a:pt x="8783" y="13517"/>
                    <a:pt x="7919" y="16166"/>
                  </a:cubicBezTo>
                  <a:cubicBezTo>
                    <a:pt x="7055" y="18815"/>
                    <a:pt x="5975" y="20038"/>
                    <a:pt x="4571" y="20445"/>
                  </a:cubicBezTo>
                  <a:cubicBezTo>
                    <a:pt x="3167" y="20853"/>
                    <a:pt x="1439" y="20445"/>
                    <a:pt x="575" y="18611"/>
                  </a:cubicBezTo>
                  <a:cubicBezTo>
                    <a:pt x="-289" y="16778"/>
                    <a:pt x="-289" y="13517"/>
                    <a:pt x="1331" y="11072"/>
                  </a:cubicBezTo>
                  <a:cubicBezTo>
                    <a:pt x="2951" y="8627"/>
                    <a:pt x="6191" y="6996"/>
                    <a:pt x="8891" y="7608"/>
                  </a:cubicBezTo>
                  <a:cubicBezTo>
                    <a:pt x="11591" y="8219"/>
                    <a:pt x="13751" y="11072"/>
                    <a:pt x="15371" y="13110"/>
                  </a:cubicBezTo>
                  <a:cubicBezTo>
                    <a:pt x="16991" y="15147"/>
                    <a:pt x="18071" y="16370"/>
                    <a:pt x="19043" y="16370"/>
                  </a:cubicBezTo>
                  <a:cubicBezTo>
                    <a:pt x="20015" y="16370"/>
                    <a:pt x="20879" y="15147"/>
                    <a:pt x="21095" y="12498"/>
                  </a:cubicBezTo>
                  <a:cubicBezTo>
                    <a:pt x="21311" y="9849"/>
                    <a:pt x="20879" y="5774"/>
                    <a:pt x="19259" y="3125"/>
                  </a:cubicBezTo>
                  <a:cubicBezTo>
                    <a:pt x="17639" y="476"/>
                    <a:pt x="14831" y="-747"/>
                    <a:pt x="12563" y="476"/>
                  </a:cubicBezTo>
                  <a:cubicBezTo>
                    <a:pt x="10295" y="1698"/>
                    <a:pt x="8567" y="5366"/>
                    <a:pt x="6839" y="9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092224" y="3919149"/>
              <a:ext cx="220147" cy="10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961" fill="norm" stroke="1" extrusionOk="0">
                  <a:moveTo>
                    <a:pt x="10024" y="8880"/>
                  </a:moveTo>
                  <a:cubicBezTo>
                    <a:pt x="7782" y="12768"/>
                    <a:pt x="5541" y="16656"/>
                    <a:pt x="3910" y="18816"/>
                  </a:cubicBezTo>
                  <a:cubicBezTo>
                    <a:pt x="2280" y="20976"/>
                    <a:pt x="1261" y="21408"/>
                    <a:pt x="650" y="20544"/>
                  </a:cubicBezTo>
                  <a:cubicBezTo>
                    <a:pt x="39" y="19680"/>
                    <a:pt x="-165" y="17520"/>
                    <a:pt x="141" y="15576"/>
                  </a:cubicBezTo>
                  <a:cubicBezTo>
                    <a:pt x="446" y="13632"/>
                    <a:pt x="1261" y="11904"/>
                    <a:pt x="3197" y="10824"/>
                  </a:cubicBezTo>
                  <a:cubicBezTo>
                    <a:pt x="5133" y="9744"/>
                    <a:pt x="8190" y="9312"/>
                    <a:pt x="10737" y="10176"/>
                  </a:cubicBezTo>
                  <a:cubicBezTo>
                    <a:pt x="13284" y="11040"/>
                    <a:pt x="15322" y="13200"/>
                    <a:pt x="16850" y="14712"/>
                  </a:cubicBezTo>
                  <a:cubicBezTo>
                    <a:pt x="18378" y="16224"/>
                    <a:pt x="19397" y="17088"/>
                    <a:pt x="20009" y="16440"/>
                  </a:cubicBezTo>
                  <a:cubicBezTo>
                    <a:pt x="20620" y="15792"/>
                    <a:pt x="20824" y="13632"/>
                    <a:pt x="21027" y="11256"/>
                  </a:cubicBezTo>
                  <a:cubicBezTo>
                    <a:pt x="21231" y="8880"/>
                    <a:pt x="21435" y="6288"/>
                    <a:pt x="20416" y="4128"/>
                  </a:cubicBezTo>
                  <a:cubicBezTo>
                    <a:pt x="19397" y="1968"/>
                    <a:pt x="17156" y="240"/>
                    <a:pt x="15016" y="24"/>
                  </a:cubicBezTo>
                  <a:cubicBezTo>
                    <a:pt x="12877" y="-192"/>
                    <a:pt x="10839" y="1104"/>
                    <a:pt x="8801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967741" y="719480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168424" y="7122440"/>
              <a:ext cx="178202" cy="9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461" fill="norm" stroke="1" extrusionOk="0">
                  <a:moveTo>
                    <a:pt x="10975" y="6193"/>
                  </a:moveTo>
                  <a:cubicBezTo>
                    <a:pt x="8688" y="11358"/>
                    <a:pt x="6401" y="16523"/>
                    <a:pt x="4622" y="18871"/>
                  </a:cubicBezTo>
                  <a:cubicBezTo>
                    <a:pt x="2843" y="21219"/>
                    <a:pt x="1573" y="20749"/>
                    <a:pt x="810" y="18871"/>
                  </a:cubicBezTo>
                  <a:cubicBezTo>
                    <a:pt x="48" y="16993"/>
                    <a:pt x="-206" y="13706"/>
                    <a:pt x="175" y="11123"/>
                  </a:cubicBezTo>
                  <a:cubicBezTo>
                    <a:pt x="556" y="8541"/>
                    <a:pt x="1573" y="6662"/>
                    <a:pt x="3225" y="4784"/>
                  </a:cubicBezTo>
                  <a:cubicBezTo>
                    <a:pt x="4876" y="2906"/>
                    <a:pt x="7163" y="1028"/>
                    <a:pt x="9323" y="1732"/>
                  </a:cubicBezTo>
                  <a:cubicBezTo>
                    <a:pt x="11483" y="2436"/>
                    <a:pt x="13516" y="5723"/>
                    <a:pt x="15422" y="8306"/>
                  </a:cubicBezTo>
                  <a:cubicBezTo>
                    <a:pt x="17328" y="10889"/>
                    <a:pt x="19107" y="12767"/>
                    <a:pt x="20123" y="12532"/>
                  </a:cubicBezTo>
                  <a:cubicBezTo>
                    <a:pt x="21140" y="12297"/>
                    <a:pt x="21394" y="9949"/>
                    <a:pt x="21394" y="7602"/>
                  </a:cubicBezTo>
                  <a:cubicBezTo>
                    <a:pt x="21394" y="5254"/>
                    <a:pt x="21140" y="2906"/>
                    <a:pt x="20378" y="1497"/>
                  </a:cubicBezTo>
                  <a:cubicBezTo>
                    <a:pt x="19615" y="89"/>
                    <a:pt x="18345" y="-381"/>
                    <a:pt x="16566" y="323"/>
                  </a:cubicBezTo>
                  <a:cubicBezTo>
                    <a:pt x="14787" y="1028"/>
                    <a:pt x="12500" y="2906"/>
                    <a:pt x="10213" y="4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190417" y="5963849"/>
              <a:ext cx="157900" cy="10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10" fill="norm" stroke="1" extrusionOk="0">
                  <a:moveTo>
                    <a:pt x="10310" y="4992"/>
                  </a:moveTo>
                  <a:cubicBezTo>
                    <a:pt x="8582" y="8880"/>
                    <a:pt x="6854" y="12768"/>
                    <a:pt x="5558" y="15792"/>
                  </a:cubicBezTo>
                  <a:cubicBezTo>
                    <a:pt x="4262" y="18816"/>
                    <a:pt x="3398" y="20976"/>
                    <a:pt x="2534" y="21192"/>
                  </a:cubicBezTo>
                  <a:cubicBezTo>
                    <a:pt x="1670" y="21408"/>
                    <a:pt x="806" y="19680"/>
                    <a:pt x="374" y="17736"/>
                  </a:cubicBezTo>
                  <a:cubicBezTo>
                    <a:pt x="-58" y="15792"/>
                    <a:pt x="-58" y="13632"/>
                    <a:pt x="86" y="11472"/>
                  </a:cubicBezTo>
                  <a:cubicBezTo>
                    <a:pt x="230" y="9312"/>
                    <a:pt x="518" y="7152"/>
                    <a:pt x="1382" y="6072"/>
                  </a:cubicBezTo>
                  <a:cubicBezTo>
                    <a:pt x="2246" y="4992"/>
                    <a:pt x="3686" y="4992"/>
                    <a:pt x="5846" y="6504"/>
                  </a:cubicBezTo>
                  <a:cubicBezTo>
                    <a:pt x="8006" y="8016"/>
                    <a:pt x="10886" y="11040"/>
                    <a:pt x="13478" y="12984"/>
                  </a:cubicBezTo>
                  <a:cubicBezTo>
                    <a:pt x="16070" y="14928"/>
                    <a:pt x="18374" y="15792"/>
                    <a:pt x="19670" y="15144"/>
                  </a:cubicBezTo>
                  <a:cubicBezTo>
                    <a:pt x="20966" y="14496"/>
                    <a:pt x="21254" y="12336"/>
                    <a:pt x="21398" y="10176"/>
                  </a:cubicBezTo>
                  <a:cubicBezTo>
                    <a:pt x="21542" y="8016"/>
                    <a:pt x="21542" y="5856"/>
                    <a:pt x="21110" y="3912"/>
                  </a:cubicBezTo>
                  <a:cubicBezTo>
                    <a:pt x="20678" y="1968"/>
                    <a:pt x="19814" y="240"/>
                    <a:pt x="17654" y="24"/>
                  </a:cubicBezTo>
                  <a:cubicBezTo>
                    <a:pt x="15494" y="-192"/>
                    <a:pt x="12038" y="1104"/>
                    <a:pt x="8582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678941" y="7118607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811073" y="7017483"/>
              <a:ext cx="253482" cy="12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682" fill="norm" stroke="1" extrusionOk="0">
                  <a:moveTo>
                    <a:pt x="11349" y="5232"/>
                  </a:moveTo>
                  <a:cubicBezTo>
                    <a:pt x="8850" y="8773"/>
                    <a:pt x="6350" y="12314"/>
                    <a:pt x="4565" y="14084"/>
                  </a:cubicBezTo>
                  <a:cubicBezTo>
                    <a:pt x="2780" y="15855"/>
                    <a:pt x="1709" y="15855"/>
                    <a:pt x="995" y="14969"/>
                  </a:cubicBezTo>
                  <a:cubicBezTo>
                    <a:pt x="281" y="14084"/>
                    <a:pt x="-76" y="12314"/>
                    <a:pt x="13" y="10543"/>
                  </a:cubicBezTo>
                  <a:cubicBezTo>
                    <a:pt x="103" y="8773"/>
                    <a:pt x="638" y="7002"/>
                    <a:pt x="1798" y="5763"/>
                  </a:cubicBezTo>
                  <a:cubicBezTo>
                    <a:pt x="2959" y="4523"/>
                    <a:pt x="4744" y="3815"/>
                    <a:pt x="6440" y="4700"/>
                  </a:cubicBezTo>
                  <a:cubicBezTo>
                    <a:pt x="8136" y="5586"/>
                    <a:pt x="9742" y="8064"/>
                    <a:pt x="10992" y="11074"/>
                  </a:cubicBezTo>
                  <a:cubicBezTo>
                    <a:pt x="12241" y="14084"/>
                    <a:pt x="13134" y="17625"/>
                    <a:pt x="14026" y="19396"/>
                  </a:cubicBezTo>
                  <a:cubicBezTo>
                    <a:pt x="14919" y="21166"/>
                    <a:pt x="15812" y="21166"/>
                    <a:pt x="17061" y="19041"/>
                  </a:cubicBezTo>
                  <a:cubicBezTo>
                    <a:pt x="18311" y="16917"/>
                    <a:pt x="19917" y="12668"/>
                    <a:pt x="20721" y="9304"/>
                  </a:cubicBezTo>
                  <a:cubicBezTo>
                    <a:pt x="21524" y="5940"/>
                    <a:pt x="21524" y="3461"/>
                    <a:pt x="21078" y="1868"/>
                  </a:cubicBezTo>
                  <a:cubicBezTo>
                    <a:pt x="20631" y="274"/>
                    <a:pt x="19739" y="-434"/>
                    <a:pt x="17864" y="274"/>
                  </a:cubicBezTo>
                  <a:cubicBezTo>
                    <a:pt x="15990" y="982"/>
                    <a:pt x="13134" y="3107"/>
                    <a:pt x="10278" y="5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686086" y="5886699"/>
              <a:ext cx="167716" cy="11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61" fill="norm" stroke="1" extrusionOk="0">
                  <a:moveTo>
                    <a:pt x="14479" y="8249"/>
                  </a:moveTo>
                  <a:cubicBezTo>
                    <a:pt x="12319" y="11784"/>
                    <a:pt x="10159" y="15318"/>
                    <a:pt x="8404" y="17478"/>
                  </a:cubicBezTo>
                  <a:cubicBezTo>
                    <a:pt x="6649" y="19638"/>
                    <a:pt x="5299" y="20424"/>
                    <a:pt x="3949" y="20816"/>
                  </a:cubicBezTo>
                  <a:cubicBezTo>
                    <a:pt x="2599" y="21209"/>
                    <a:pt x="1249" y="21209"/>
                    <a:pt x="574" y="20227"/>
                  </a:cubicBezTo>
                  <a:cubicBezTo>
                    <a:pt x="-101" y="19245"/>
                    <a:pt x="-101" y="17282"/>
                    <a:pt x="169" y="15318"/>
                  </a:cubicBezTo>
                  <a:cubicBezTo>
                    <a:pt x="439" y="13354"/>
                    <a:pt x="979" y="11391"/>
                    <a:pt x="2464" y="9820"/>
                  </a:cubicBezTo>
                  <a:cubicBezTo>
                    <a:pt x="3949" y="8249"/>
                    <a:pt x="6379" y="7071"/>
                    <a:pt x="8539" y="8249"/>
                  </a:cubicBezTo>
                  <a:cubicBezTo>
                    <a:pt x="10699" y="9427"/>
                    <a:pt x="12589" y="12962"/>
                    <a:pt x="14074" y="15318"/>
                  </a:cubicBezTo>
                  <a:cubicBezTo>
                    <a:pt x="15559" y="17674"/>
                    <a:pt x="16639" y="18853"/>
                    <a:pt x="17584" y="18460"/>
                  </a:cubicBezTo>
                  <a:cubicBezTo>
                    <a:pt x="18529" y="18067"/>
                    <a:pt x="19339" y="16104"/>
                    <a:pt x="20014" y="13944"/>
                  </a:cubicBezTo>
                  <a:cubicBezTo>
                    <a:pt x="20689" y="11784"/>
                    <a:pt x="21229" y="9427"/>
                    <a:pt x="21364" y="7267"/>
                  </a:cubicBezTo>
                  <a:cubicBezTo>
                    <a:pt x="21499" y="5107"/>
                    <a:pt x="21229" y="3144"/>
                    <a:pt x="19474" y="1769"/>
                  </a:cubicBezTo>
                  <a:cubicBezTo>
                    <a:pt x="17719" y="394"/>
                    <a:pt x="14479" y="-391"/>
                    <a:pt x="12319" y="198"/>
                  </a:cubicBezTo>
                  <a:cubicBezTo>
                    <a:pt x="10159" y="787"/>
                    <a:pt x="9079" y="2751"/>
                    <a:pt x="7999" y="4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1" name="Drawing"/>
          <p:cNvGrpSpPr/>
          <p:nvPr/>
        </p:nvGrpSpPr>
        <p:grpSpPr>
          <a:xfrm>
            <a:off x="679450" y="1352550"/>
            <a:ext cx="11962460" cy="8090609"/>
            <a:chOff x="0" y="0"/>
            <a:chExt cx="11962459" cy="8090608"/>
          </a:xfrm>
        </p:grpSpPr>
        <p:sp>
          <p:nvSpPr>
            <p:cNvPr id="1665" name="Line"/>
            <p:cNvSpPr/>
            <p:nvPr/>
          </p:nvSpPr>
          <p:spPr>
            <a:xfrm>
              <a:off x="368300" y="431799"/>
              <a:ext cx="38100" cy="23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1200" y="4547"/>
                    <a:pt x="2400" y="9095"/>
                    <a:pt x="4200" y="12221"/>
                  </a:cubicBezTo>
                  <a:cubicBezTo>
                    <a:pt x="6000" y="15347"/>
                    <a:pt x="8400" y="17053"/>
                    <a:pt x="10200" y="18474"/>
                  </a:cubicBezTo>
                  <a:cubicBezTo>
                    <a:pt x="12000" y="19895"/>
                    <a:pt x="13200" y="21032"/>
                    <a:pt x="15000" y="21316"/>
                  </a:cubicBezTo>
                  <a:cubicBezTo>
                    <a:pt x="16800" y="21600"/>
                    <a:pt x="19200" y="21032"/>
                    <a:pt x="21600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32024" y="331936"/>
              <a:ext cx="277137" cy="41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152" fill="norm" stroke="1" extrusionOk="0">
                  <a:moveTo>
                    <a:pt x="13763" y="2799"/>
                  </a:moveTo>
                  <a:cubicBezTo>
                    <a:pt x="13602" y="2264"/>
                    <a:pt x="13440" y="1730"/>
                    <a:pt x="12957" y="1195"/>
                  </a:cubicBezTo>
                  <a:cubicBezTo>
                    <a:pt x="12473" y="661"/>
                    <a:pt x="11667" y="126"/>
                    <a:pt x="10378" y="19"/>
                  </a:cubicBezTo>
                  <a:cubicBezTo>
                    <a:pt x="9088" y="-88"/>
                    <a:pt x="7315" y="233"/>
                    <a:pt x="5461" y="1462"/>
                  </a:cubicBezTo>
                  <a:cubicBezTo>
                    <a:pt x="3608" y="2692"/>
                    <a:pt x="1673" y="4831"/>
                    <a:pt x="706" y="7290"/>
                  </a:cubicBezTo>
                  <a:cubicBezTo>
                    <a:pt x="-261" y="9750"/>
                    <a:pt x="-261" y="12530"/>
                    <a:pt x="867" y="14989"/>
                  </a:cubicBezTo>
                  <a:cubicBezTo>
                    <a:pt x="1996" y="17449"/>
                    <a:pt x="4252" y="19587"/>
                    <a:pt x="6832" y="20550"/>
                  </a:cubicBezTo>
                  <a:cubicBezTo>
                    <a:pt x="9411" y="21512"/>
                    <a:pt x="12312" y="21298"/>
                    <a:pt x="14811" y="20068"/>
                  </a:cubicBezTo>
                  <a:cubicBezTo>
                    <a:pt x="17309" y="18839"/>
                    <a:pt x="19405" y="16593"/>
                    <a:pt x="20372" y="13813"/>
                  </a:cubicBezTo>
                  <a:cubicBezTo>
                    <a:pt x="21339" y="11033"/>
                    <a:pt x="21178" y="7718"/>
                    <a:pt x="20855" y="5793"/>
                  </a:cubicBezTo>
                  <a:cubicBezTo>
                    <a:pt x="20533" y="3868"/>
                    <a:pt x="20049" y="3334"/>
                    <a:pt x="18115" y="3441"/>
                  </a:cubicBezTo>
                  <a:cubicBezTo>
                    <a:pt x="16181" y="3548"/>
                    <a:pt x="12796" y="4296"/>
                    <a:pt x="9411" y="5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894219" y="329942"/>
              <a:ext cx="147182" cy="368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57" fill="norm" stroke="1" extrusionOk="0">
                  <a:moveTo>
                    <a:pt x="14050" y="1846"/>
                  </a:moveTo>
                  <a:cubicBezTo>
                    <a:pt x="14359" y="991"/>
                    <a:pt x="14667" y="137"/>
                    <a:pt x="14822" y="15"/>
                  </a:cubicBezTo>
                  <a:cubicBezTo>
                    <a:pt x="14976" y="-107"/>
                    <a:pt x="14976" y="503"/>
                    <a:pt x="13896" y="2578"/>
                  </a:cubicBezTo>
                  <a:cubicBezTo>
                    <a:pt x="12816" y="4652"/>
                    <a:pt x="10656" y="8191"/>
                    <a:pt x="8805" y="10754"/>
                  </a:cubicBezTo>
                  <a:cubicBezTo>
                    <a:pt x="6953" y="13317"/>
                    <a:pt x="5410" y="14903"/>
                    <a:pt x="3713" y="16551"/>
                  </a:cubicBezTo>
                  <a:cubicBezTo>
                    <a:pt x="2016" y="18198"/>
                    <a:pt x="165" y="19907"/>
                    <a:pt x="10" y="20700"/>
                  </a:cubicBezTo>
                  <a:cubicBezTo>
                    <a:pt x="-144" y="21493"/>
                    <a:pt x="1399" y="21371"/>
                    <a:pt x="5256" y="20761"/>
                  </a:cubicBezTo>
                  <a:cubicBezTo>
                    <a:pt x="9113" y="20151"/>
                    <a:pt x="15285" y="19052"/>
                    <a:pt x="21456" y="17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143000" y="501650"/>
              <a:ext cx="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155700" y="4127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231900" y="463550"/>
              <a:ext cx="165100" cy="19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277" y="6171"/>
                    <a:pt x="554" y="12343"/>
                    <a:pt x="554" y="16141"/>
                  </a:cubicBezTo>
                  <a:cubicBezTo>
                    <a:pt x="554" y="19938"/>
                    <a:pt x="277" y="21363"/>
                    <a:pt x="138" y="21481"/>
                  </a:cubicBezTo>
                  <a:cubicBezTo>
                    <a:pt x="0" y="21600"/>
                    <a:pt x="0" y="20413"/>
                    <a:pt x="831" y="17090"/>
                  </a:cubicBezTo>
                  <a:cubicBezTo>
                    <a:pt x="1662" y="13767"/>
                    <a:pt x="3323" y="8308"/>
                    <a:pt x="4846" y="5103"/>
                  </a:cubicBezTo>
                  <a:cubicBezTo>
                    <a:pt x="6369" y="1899"/>
                    <a:pt x="7754" y="949"/>
                    <a:pt x="9969" y="712"/>
                  </a:cubicBezTo>
                  <a:cubicBezTo>
                    <a:pt x="12185" y="475"/>
                    <a:pt x="15231" y="949"/>
                    <a:pt x="17169" y="3560"/>
                  </a:cubicBezTo>
                  <a:cubicBezTo>
                    <a:pt x="19108" y="6171"/>
                    <a:pt x="19938" y="10919"/>
                    <a:pt x="20492" y="13886"/>
                  </a:cubicBezTo>
                  <a:cubicBezTo>
                    <a:pt x="21046" y="16853"/>
                    <a:pt x="21323" y="18040"/>
                    <a:pt x="21600" y="19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492250" y="461674"/>
              <a:ext cx="184150" cy="15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5" fill="norm" stroke="1" extrusionOk="0">
                  <a:moveTo>
                    <a:pt x="0" y="12189"/>
                  </a:moveTo>
                  <a:cubicBezTo>
                    <a:pt x="2483" y="12757"/>
                    <a:pt x="4966" y="13326"/>
                    <a:pt x="7324" y="12473"/>
                  </a:cubicBezTo>
                  <a:cubicBezTo>
                    <a:pt x="9683" y="11620"/>
                    <a:pt x="11917" y="9347"/>
                    <a:pt x="13034" y="7357"/>
                  </a:cubicBezTo>
                  <a:cubicBezTo>
                    <a:pt x="14152" y="5368"/>
                    <a:pt x="14152" y="3662"/>
                    <a:pt x="12786" y="2099"/>
                  </a:cubicBezTo>
                  <a:cubicBezTo>
                    <a:pt x="11421" y="536"/>
                    <a:pt x="8690" y="-885"/>
                    <a:pt x="6455" y="678"/>
                  </a:cubicBezTo>
                  <a:cubicBezTo>
                    <a:pt x="4221" y="2241"/>
                    <a:pt x="2483" y="6789"/>
                    <a:pt x="1986" y="10483"/>
                  </a:cubicBezTo>
                  <a:cubicBezTo>
                    <a:pt x="1490" y="14178"/>
                    <a:pt x="2234" y="17020"/>
                    <a:pt x="5710" y="18583"/>
                  </a:cubicBezTo>
                  <a:cubicBezTo>
                    <a:pt x="9186" y="20147"/>
                    <a:pt x="15393" y="20431"/>
                    <a:pt x="21600" y="20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652446" y="478632"/>
              <a:ext cx="163654" cy="13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581" fill="norm" stroke="1" extrusionOk="0">
                  <a:moveTo>
                    <a:pt x="13934" y="5440"/>
                  </a:moveTo>
                  <a:cubicBezTo>
                    <a:pt x="12273" y="3506"/>
                    <a:pt x="10611" y="1571"/>
                    <a:pt x="9088" y="604"/>
                  </a:cubicBezTo>
                  <a:cubicBezTo>
                    <a:pt x="7565" y="-363"/>
                    <a:pt x="6180" y="-363"/>
                    <a:pt x="4657" y="2055"/>
                  </a:cubicBezTo>
                  <a:cubicBezTo>
                    <a:pt x="3134" y="4473"/>
                    <a:pt x="1473" y="9309"/>
                    <a:pt x="642" y="12694"/>
                  </a:cubicBezTo>
                  <a:cubicBezTo>
                    <a:pt x="-189" y="16079"/>
                    <a:pt x="-189" y="18013"/>
                    <a:pt x="503" y="19303"/>
                  </a:cubicBezTo>
                  <a:cubicBezTo>
                    <a:pt x="1196" y="20592"/>
                    <a:pt x="2580" y="21237"/>
                    <a:pt x="4796" y="19625"/>
                  </a:cubicBezTo>
                  <a:cubicBezTo>
                    <a:pt x="7011" y="18013"/>
                    <a:pt x="10057" y="14144"/>
                    <a:pt x="11719" y="11082"/>
                  </a:cubicBezTo>
                  <a:cubicBezTo>
                    <a:pt x="13380" y="8019"/>
                    <a:pt x="13657" y="5762"/>
                    <a:pt x="13796" y="5440"/>
                  </a:cubicBezTo>
                  <a:cubicBezTo>
                    <a:pt x="13934" y="5118"/>
                    <a:pt x="13934" y="6730"/>
                    <a:pt x="15180" y="9147"/>
                  </a:cubicBezTo>
                  <a:cubicBezTo>
                    <a:pt x="16426" y="11565"/>
                    <a:pt x="18919" y="14789"/>
                    <a:pt x="21411" y="18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854199" y="476250"/>
              <a:ext cx="101601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3323"/>
                  </a:moveTo>
                  <a:cubicBezTo>
                    <a:pt x="2250" y="3323"/>
                    <a:pt x="4500" y="3323"/>
                    <a:pt x="7200" y="5400"/>
                  </a:cubicBezTo>
                  <a:cubicBezTo>
                    <a:pt x="9900" y="7477"/>
                    <a:pt x="13050" y="11631"/>
                    <a:pt x="14175" y="14400"/>
                  </a:cubicBezTo>
                  <a:cubicBezTo>
                    <a:pt x="15300" y="17169"/>
                    <a:pt x="14400" y="18554"/>
                    <a:pt x="12825" y="19662"/>
                  </a:cubicBezTo>
                  <a:cubicBezTo>
                    <a:pt x="11250" y="20769"/>
                    <a:pt x="9000" y="21600"/>
                    <a:pt x="7200" y="21462"/>
                  </a:cubicBezTo>
                  <a:cubicBezTo>
                    <a:pt x="5400" y="21323"/>
                    <a:pt x="4050" y="20215"/>
                    <a:pt x="3825" y="17862"/>
                  </a:cubicBezTo>
                  <a:cubicBezTo>
                    <a:pt x="3600" y="15508"/>
                    <a:pt x="4500" y="11908"/>
                    <a:pt x="7650" y="8723"/>
                  </a:cubicBezTo>
                  <a:cubicBezTo>
                    <a:pt x="10800" y="5538"/>
                    <a:pt x="16200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015843" y="469900"/>
              <a:ext cx="980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044700" y="349250"/>
              <a:ext cx="1" cy="698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095491" y="241299"/>
              <a:ext cx="274270" cy="64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35" fill="norm" stroke="1" extrusionOk="0">
                  <a:moveTo>
                    <a:pt x="6382" y="0"/>
                  </a:moveTo>
                  <a:cubicBezTo>
                    <a:pt x="5728" y="924"/>
                    <a:pt x="5073" y="1847"/>
                    <a:pt x="4255" y="3411"/>
                  </a:cubicBezTo>
                  <a:cubicBezTo>
                    <a:pt x="3437" y="4974"/>
                    <a:pt x="2455" y="7176"/>
                    <a:pt x="1882" y="8704"/>
                  </a:cubicBezTo>
                  <a:cubicBezTo>
                    <a:pt x="1310" y="10232"/>
                    <a:pt x="1146" y="11084"/>
                    <a:pt x="1064" y="11688"/>
                  </a:cubicBezTo>
                  <a:cubicBezTo>
                    <a:pt x="982" y="12292"/>
                    <a:pt x="982" y="12647"/>
                    <a:pt x="1392" y="12861"/>
                  </a:cubicBezTo>
                  <a:cubicBezTo>
                    <a:pt x="1801" y="13074"/>
                    <a:pt x="2619" y="13145"/>
                    <a:pt x="3273" y="13003"/>
                  </a:cubicBezTo>
                  <a:cubicBezTo>
                    <a:pt x="3928" y="12861"/>
                    <a:pt x="4419" y="12505"/>
                    <a:pt x="4828" y="11759"/>
                  </a:cubicBezTo>
                  <a:cubicBezTo>
                    <a:pt x="5237" y="11013"/>
                    <a:pt x="5564" y="9876"/>
                    <a:pt x="5482" y="9095"/>
                  </a:cubicBezTo>
                  <a:cubicBezTo>
                    <a:pt x="5401" y="8313"/>
                    <a:pt x="4910" y="7887"/>
                    <a:pt x="4255" y="7603"/>
                  </a:cubicBezTo>
                  <a:cubicBezTo>
                    <a:pt x="3601" y="7318"/>
                    <a:pt x="2782" y="7176"/>
                    <a:pt x="1964" y="7176"/>
                  </a:cubicBezTo>
                  <a:cubicBezTo>
                    <a:pt x="1146" y="7176"/>
                    <a:pt x="328" y="7318"/>
                    <a:pt x="82" y="7567"/>
                  </a:cubicBezTo>
                  <a:cubicBezTo>
                    <a:pt x="-163" y="7816"/>
                    <a:pt x="164" y="8171"/>
                    <a:pt x="737" y="8384"/>
                  </a:cubicBezTo>
                  <a:cubicBezTo>
                    <a:pt x="1310" y="8597"/>
                    <a:pt x="2128" y="8668"/>
                    <a:pt x="3273" y="8526"/>
                  </a:cubicBezTo>
                  <a:cubicBezTo>
                    <a:pt x="4419" y="8384"/>
                    <a:pt x="5892" y="8029"/>
                    <a:pt x="7037" y="7674"/>
                  </a:cubicBezTo>
                  <a:cubicBezTo>
                    <a:pt x="8182" y="7318"/>
                    <a:pt x="9001" y="6963"/>
                    <a:pt x="9573" y="7034"/>
                  </a:cubicBezTo>
                  <a:cubicBezTo>
                    <a:pt x="10146" y="7105"/>
                    <a:pt x="10473" y="7603"/>
                    <a:pt x="11046" y="7922"/>
                  </a:cubicBezTo>
                  <a:cubicBezTo>
                    <a:pt x="11619" y="8242"/>
                    <a:pt x="12437" y="8384"/>
                    <a:pt x="13255" y="8384"/>
                  </a:cubicBezTo>
                  <a:cubicBezTo>
                    <a:pt x="14073" y="8384"/>
                    <a:pt x="14892" y="8242"/>
                    <a:pt x="15464" y="8491"/>
                  </a:cubicBezTo>
                  <a:cubicBezTo>
                    <a:pt x="16037" y="8739"/>
                    <a:pt x="16364" y="9379"/>
                    <a:pt x="17264" y="10836"/>
                  </a:cubicBezTo>
                  <a:cubicBezTo>
                    <a:pt x="18164" y="12292"/>
                    <a:pt x="19637" y="14566"/>
                    <a:pt x="20455" y="16307"/>
                  </a:cubicBezTo>
                  <a:cubicBezTo>
                    <a:pt x="21273" y="18047"/>
                    <a:pt x="21437" y="19255"/>
                    <a:pt x="20864" y="20143"/>
                  </a:cubicBezTo>
                  <a:cubicBezTo>
                    <a:pt x="20292" y="21032"/>
                    <a:pt x="18982" y="21600"/>
                    <a:pt x="17264" y="21529"/>
                  </a:cubicBezTo>
                  <a:cubicBezTo>
                    <a:pt x="15546" y="21458"/>
                    <a:pt x="13419" y="20747"/>
                    <a:pt x="11292" y="20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891366" y="425450"/>
              <a:ext cx="99664" cy="19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40" fill="norm" stroke="1" extrusionOk="0">
                  <a:moveTo>
                    <a:pt x="14400" y="9450"/>
                  </a:moveTo>
                  <a:cubicBezTo>
                    <a:pt x="13050" y="8550"/>
                    <a:pt x="11700" y="7650"/>
                    <a:pt x="9900" y="7200"/>
                  </a:cubicBezTo>
                  <a:cubicBezTo>
                    <a:pt x="8100" y="6750"/>
                    <a:pt x="5850" y="6750"/>
                    <a:pt x="3825" y="8100"/>
                  </a:cubicBezTo>
                  <a:cubicBezTo>
                    <a:pt x="1800" y="9450"/>
                    <a:pt x="0" y="12150"/>
                    <a:pt x="0" y="14625"/>
                  </a:cubicBezTo>
                  <a:cubicBezTo>
                    <a:pt x="0" y="17100"/>
                    <a:pt x="1800" y="19350"/>
                    <a:pt x="4050" y="20475"/>
                  </a:cubicBezTo>
                  <a:cubicBezTo>
                    <a:pt x="6300" y="21600"/>
                    <a:pt x="9000" y="21600"/>
                    <a:pt x="12600" y="19687"/>
                  </a:cubicBezTo>
                  <a:cubicBezTo>
                    <a:pt x="16200" y="17775"/>
                    <a:pt x="20700" y="13950"/>
                    <a:pt x="21150" y="10350"/>
                  </a:cubicBezTo>
                  <a:cubicBezTo>
                    <a:pt x="21600" y="6750"/>
                    <a:pt x="18000" y="3375"/>
                    <a:pt x="14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128385" y="207832"/>
              <a:ext cx="97416" cy="42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74" fill="norm" stroke="1" extrusionOk="0">
                  <a:moveTo>
                    <a:pt x="21151" y="1683"/>
                  </a:moveTo>
                  <a:cubicBezTo>
                    <a:pt x="18853" y="1151"/>
                    <a:pt x="16555" y="619"/>
                    <a:pt x="13568" y="300"/>
                  </a:cubicBezTo>
                  <a:cubicBezTo>
                    <a:pt x="10581" y="-20"/>
                    <a:pt x="6904" y="-126"/>
                    <a:pt x="4606" y="193"/>
                  </a:cubicBezTo>
                  <a:cubicBezTo>
                    <a:pt x="2308" y="512"/>
                    <a:pt x="1389" y="1257"/>
                    <a:pt x="700" y="3332"/>
                  </a:cubicBezTo>
                  <a:cubicBezTo>
                    <a:pt x="11" y="5407"/>
                    <a:pt x="-449" y="8812"/>
                    <a:pt x="700" y="12057"/>
                  </a:cubicBezTo>
                  <a:cubicBezTo>
                    <a:pt x="1849" y="15303"/>
                    <a:pt x="4606" y="18388"/>
                    <a:pt x="7364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073763" y="450850"/>
              <a:ext cx="158387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804" y="21600"/>
                  </a:moveTo>
                  <a:cubicBezTo>
                    <a:pt x="235" y="18000"/>
                    <a:pt x="-333" y="14400"/>
                    <a:pt x="235" y="11520"/>
                  </a:cubicBezTo>
                  <a:cubicBezTo>
                    <a:pt x="804" y="8640"/>
                    <a:pt x="2509" y="6480"/>
                    <a:pt x="6204" y="4680"/>
                  </a:cubicBezTo>
                  <a:cubicBezTo>
                    <a:pt x="9899" y="2880"/>
                    <a:pt x="15583" y="1440"/>
                    <a:pt x="212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797805" y="240081"/>
              <a:ext cx="170945" cy="37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59" fill="norm" stroke="1" extrusionOk="0">
                  <a:moveTo>
                    <a:pt x="20736" y="2604"/>
                  </a:moveTo>
                  <a:cubicBezTo>
                    <a:pt x="21003" y="1880"/>
                    <a:pt x="21269" y="1156"/>
                    <a:pt x="20736" y="673"/>
                  </a:cubicBezTo>
                  <a:cubicBezTo>
                    <a:pt x="20203" y="190"/>
                    <a:pt x="18869" y="-51"/>
                    <a:pt x="16869" y="9"/>
                  </a:cubicBezTo>
                  <a:cubicBezTo>
                    <a:pt x="14869" y="70"/>
                    <a:pt x="12203" y="432"/>
                    <a:pt x="9669" y="1819"/>
                  </a:cubicBezTo>
                  <a:cubicBezTo>
                    <a:pt x="7136" y="3207"/>
                    <a:pt x="4736" y="5621"/>
                    <a:pt x="3269" y="8215"/>
                  </a:cubicBezTo>
                  <a:cubicBezTo>
                    <a:pt x="1803" y="10809"/>
                    <a:pt x="1269" y="13585"/>
                    <a:pt x="869" y="15334"/>
                  </a:cubicBezTo>
                  <a:cubicBezTo>
                    <a:pt x="469" y="17084"/>
                    <a:pt x="203" y="17808"/>
                    <a:pt x="69" y="18593"/>
                  </a:cubicBezTo>
                  <a:cubicBezTo>
                    <a:pt x="-64" y="19377"/>
                    <a:pt x="-64" y="20222"/>
                    <a:pt x="603" y="20765"/>
                  </a:cubicBezTo>
                  <a:cubicBezTo>
                    <a:pt x="1269" y="21308"/>
                    <a:pt x="2603" y="21549"/>
                    <a:pt x="5669" y="21428"/>
                  </a:cubicBezTo>
                  <a:cubicBezTo>
                    <a:pt x="8736" y="21308"/>
                    <a:pt x="13536" y="20825"/>
                    <a:pt x="16469" y="20403"/>
                  </a:cubicBezTo>
                  <a:cubicBezTo>
                    <a:pt x="19403" y="19980"/>
                    <a:pt x="20469" y="19618"/>
                    <a:pt x="21536" y="19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810000" y="492622"/>
              <a:ext cx="1270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80" y="12302"/>
                    <a:pt x="2160" y="4448"/>
                    <a:pt x="5760" y="1502"/>
                  </a:cubicBezTo>
                  <a:cubicBezTo>
                    <a:pt x="9360" y="-1443"/>
                    <a:pt x="1548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013200" y="450850"/>
              <a:ext cx="1460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2817"/>
                    <a:pt x="8765" y="5635"/>
                    <a:pt x="12365" y="9235"/>
                  </a:cubicBezTo>
                  <a:cubicBezTo>
                    <a:pt x="15965" y="12835"/>
                    <a:pt x="18783" y="172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057650" y="463550"/>
              <a:ext cx="1016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234"/>
                    <a:pt x="10800" y="4469"/>
                    <a:pt x="7200" y="8069"/>
                  </a:cubicBezTo>
                  <a:cubicBezTo>
                    <a:pt x="3600" y="11669"/>
                    <a:pt x="1800" y="166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140200" y="465284"/>
              <a:ext cx="150445" cy="39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54" fill="norm" stroke="1" extrusionOk="0">
                  <a:moveTo>
                    <a:pt x="8100" y="1271"/>
                  </a:moveTo>
                  <a:cubicBezTo>
                    <a:pt x="7200" y="4341"/>
                    <a:pt x="6300" y="7410"/>
                    <a:pt x="5400" y="10593"/>
                  </a:cubicBezTo>
                  <a:cubicBezTo>
                    <a:pt x="4500" y="13776"/>
                    <a:pt x="3600" y="17073"/>
                    <a:pt x="3000" y="19006"/>
                  </a:cubicBezTo>
                  <a:cubicBezTo>
                    <a:pt x="2400" y="20939"/>
                    <a:pt x="2100" y="21507"/>
                    <a:pt x="1950" y="21450"/>
                  </a:cubicBezTo>
                  <a:cubicBezTo>
                    <a:pt x="1800" y="21393"/>
                    <a:pt x="1800" y="20711"/>
                    <a:pt x="2400" y="18210"/>
                  </a:cubicBezTo>
                  <a:cubicBezTo>
                    <a:pt x="3000" y="15709"/>
                    <a:pt x="4200" y="11389"/>
                    <a:pt x="5700" y="8149"/>
                  </a:cubicBezTo>
                  <a:cubicBezTo>
                    <a:pt x="7200" y="4909"/>
                    <a:pt x="9000" y="2749"/>
                    <a:pt x="10650" y="1499"/>
                  </a:cubicBezTo>
                  <a:cubicBezTo>
                    <a:pt x="12300" y="248"/>
                    <a:pt x="13800" y="-93"/>
                    <a:pt x="15000" y="21"/>
                  </a:cubicBezTo>
                  <a:cubicBezTo>
                    <a:pt x="16200" y="134"/>
                    <a:pt x="17100" y="703"/>
                    <a:pt x="18150" y="1499"/>
                  </a:cubicBezTo>
                  <a:cubicBezTo>
                    <a:pt x="19200" y="2294"/>
                    <a:pt x="20400" y="3318"/>
                    <a:pt x="21000" y="4113"/>
                  </a:cubicBezTo>
                  <a:cubicBezTo>
                    <a:pt x="21600" y="4909"/>
                    <a:pt x="21600" y="5478"/>
                    <a:pt x="18900" y="6160"/>
                  </a:cubicBezTo>
                  <a:cubicBezTo>
                    <a:pt x="16200" y="6842"/>
                    <a:pt x="10800" y="7638"/>
                    <a:pt x="7350" y="8035"/>
                  </a:cubicBezTo>
                  <a:cubicBezTo>
                    <a:pt x="3900" y="8433"/>
                    <a:pt x="2400" y="8433"/>
                    <a:pt x="1500" y="8320"/>
                  </a:cubicBezTo>
                  <a:cubicBezTo>
                    <a:pt x="600" y="8206"/>
                    <a:pt x="300" y="7979"/>
                    <a:pt x="0" y="7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4317829" y="449918"/>
              <a:ext cx="108121" cy="140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0745" fill="norm" stroke="1" extrusionOk="0">
                  <a:moveTo>
                    <a:pt x="3701" y="11408"/>
                  </a:moveTo>
                  <a:cubicBezTo>
                    <a:pt x="7369" y="9529"/>
                    <a:pt x="11037" y="7651"/>
                    <a:pt x="13482" y="5773"/>
                  </a:cubicBezTo>
                  <a:cubicBezTo>
                    <a:pt x="15927" y="3895"/>
                    <a:pt x="17150" y="2016"/>
                    <a:pt x="16743" y="921"/>
                  </a:cubicBezTo>
                  <a:cubicBezTo>
                    <a:pt x="16335" y="-175"/>
                    <a:pt x="14297" y="-488"/>
                    <a:pt x="11241" y="1077"/>
                  </a:cubicBezTo>
                  <a:cubicBezTo>
                    <a:pt x="8184" y="2642"/>
                    <a:pt x="4109" y="6086"/>
                    <a:pt x="1867" y="8903"/>
                  </a:cubicBezTo>
                  <a:cubicBezTo>
                    <a:pt x="-374" y="11721"/>
                    <a:pt x="-782" y="13912"/>
                    <a:pt x="1663" y="15947"/>
                  </a:cubicBezTo>
                  <a:cubicBezTo>
                    <a:pt x="4109" y="17982"/>
                    <a:pt x="9407" y="19860"/>
                    <a:pt x="13075" y="20486"/>
                  </a:cubicBezTo>
                  <a:cubicBezTo>
                    <a:pt x="16743" y="21112"/>
                    <a:pt x="18780" y="20486"/>
                    <a:pt x="20818" y="19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4472354" y="428232"/>
              <a:ext cx="137747" cy="18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173" fill="norm" stroke="1" extrusionOk="0">
                  <a:moveTo>
                    <a:pt x="21298" y="4095"/>
                  </a:moveTo>
                  <a:cubicBezTo>
                    <a:pt x="19662" y="2622"/>
                    <a:pt x="18025" y="1150"/>
                    <a:pt x="16389" y="413"/>
                  </a:cubicBezTo>
                  <a:cubicBezTo>
                    <a:pt x="14753" y="-323"/>
                    <a:pt x="13116" y="-323"/>
                    <a:pt x="10334" y="2500"/>
                  </a:cubicBezTo>
                  <a:cubicBezTo>
                    <a:pt x="7553" y="5322"/>
                    <a:pt x="3625" y="10968"/>
                    <a:pt x="1662" y="14404"/>
                  </a:cubicBezTo>
                  <a:cubicBezTo>
                    <a:pt x="-302" y="17841"/>
                    <a:pt x="-302" y="19068"/>
                    <a:pt x="516" y="19927"/>
                  </a:cubicBezTo>
                  <a:cubicBezTo>
                    <a:pt x="1334" y="20786"/>
                    <a:pt x="2971" y="21277"/>
                    <a:pt x="5589" y="21154"/>
                  </a:cubicBezTo>
                  <a:cubicBezTo>
                    <a:pt x="8207" y="21032"/>
                    <a:pt x="11807" y="20295"/>
                    <a:pt x="15407" y="19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658045" y="247650"/>
              <a:ext cx="91755" cy="34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91" fill="norm" stroke="1" extrusionOk="0">
                  <a:moveTo>
                    <a:pt x="13916" y="0"/>
                  </a:moveTo>
                  <a:cubicBezTo>
                    <a:pt x="9498" y="2533"/>
                    <a:pt x="5080" y="5067"/>
                    <a:pt x="2625" y="8067"/>
                  </a:cubicBezTo>
                  <a:cubicBezTo>
                    <a:pt x="171" y="11067"/>
                    <a:pt x="-320" y="14533"/>
                    <a:pt x="171" y="16867"/>
                  </a:cubicBezTo>
                  <a:cubicBezTo>
                    <a:pt x="662" y="19200"/>
                    <a:pt x="2135" y="20400"/>
                    <a:pt x="4589" y="21000"/>
                  </a:cubicBezTo>
                  <a:cubicBezTo>
                    <a:pt x="7044" y="21600"/>
                    <a:pt x="10480" y="21600"/>
                    <a:pt x="13425" y="21267"/>
                  </a:cubicBezTo>
                  <a:cubicBezTo>
                    <a:pt x="16371" y="20933"/>
                    <a:pt x="18825" y="20267"/>
                    <a:pt x="21280" y="19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4641849" y="438150"/>
              <a:ext cx="95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840"/>
                    <a:pt x="2880" y="10080"/>
                    <a:pt x="6480" y="648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739077" y="257927"/>
              <a:ext cx="283773" cy="28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02" fill="norm" stroke="1" extrusionOk="0">
                  <a:moveTo>
                    <a:pt x="8491" y="13999"/>
                  </a:moveTo>
                  <a:cubicBezTo>
                    <a:pt x="6891" y="13840"/>
                    <a:pt x="5291" y="13682"/>
                    <a:pt x="3851" y="14396"/>
                  </a:cubicBezTo>
                  <a:cubicBezTo>
                    <a:pt x="2411" y="15111"/>
                    <a:pt x="1131" y="16699"/>
                    <a:pt x="491" y="17890"/>
                  </a:cubicBezTo>
                  <a:cubicBezTo>
                    <a:pt x="-149" y="19082"/>
                    <a:pt x="-149" y="19876"/>
                    <a:pt x="411" y="20193"/>
                  </a:cubicBezTo>
                  <a:cubicBezTo>
                    <a:pt x="971" y="20511"/>
                    <a:pt x="2091" y="20352"/>
                    <a:pt x="3051" y="20035"/>
                  </a:cubicBezTo>
                  <a:cubicBezTo>
                    <a:pt x="4011" y="19717"/>
                    <a:pt x="4811" y="19240"/>
                    <a:pt x="5451" y="18685"/>
                  </a:cubicBezTo>
                  <a:cubicBezTo>
                    <a:pt x="6091" y="18129"/>
                    <a:pt x="6571" y="17493"/>
                    <a:pt x="6891" y="17652"/>
                  </a:cubicBezTo>
                  <a:cubicBezTo>
                    <a:pt x="7211" y="17811"/>
                    <a:pt x="7371" y="18764"/>
                    <a:pt x="7851" y="19399"/>
                  </a:cubicBezTo>
                  <a:cubicBezTo>
                    <a:pt x="8331" y="20035"/>
                    <a:pt x="9131" y="20352"/>
                    <a:pt x="10331" y="19320"/>
                  </a:cubicBezTo>
                  <a:cubicBezTo>
                    <a:pt x="11531" y="18288"/>
                    <a:pt x="13131" y="15905"/>
                    <a:pt x="14811" y="12808"/>
                  </a:cubicBezTo>
                  <a:cubicBezTo>
                    <a:pt x="16491" y="9711"/>
                    <a:pt x="18251" y="5899"/>
                    <a:pt x="19131" y="3517"/>
                  </a:cubicBezTo>
                  <a:cubicBezTo>
                    <a:pt x="20011" y="1135"/>
                    <a:pt x="20011" y="182"/>
                    <a:pt x="19771" y="23"/>
                  </a:cubicBezTo>
                  <a:cubicBezTo>
                    <a:pt x="19531" y="-136"/>
                    <a:pt x="19051" y="499"/>
                    <a:pt x="18251" y="2882"/>
                  </a:cubicBezTo>
                  <a:cubicBezTo>
                    <a:pt x="17451" y="5264"/>
                    <a:pt x="16331" y="9393"/>
                    <a:pt x="16011" y="12729"/>
                  </a:cubicBezTo>
                  <a:cubicBezTo>
                    <a:pt x="15691" y="16064"/>
                    <a:pt x="16171" y="18605"/>
                    <a:pt x="16811" y="19955"/>
                  </a:cubicBezTo>
                  <a:cubicBezTo>
                    <a:pt x="17451" y="21305"/>
                    <a:pt x="18251" y="21464"/>
                    <a:pt x="19051" y="21385"/>
                  </a:cubicBezTo>
                  <a:cubicBezTo>
                    <a:pt x="19851" y="21305"/>
                    <a:pt x="20651" y="20988"/>
                    <a:pt x="21451" y="20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914900" y="400050"/>
              <a:ext cx="50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5041900" y="393700"/>
              <a:ext cx="2777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0" y="0"/>
                  </a:moveTo>
                  <a:cubicBezTo>
                    <a:pt x="7714" y="0"/>
                    <a:pt x="15429" y="0"/>
                    <a:pt x="18514" y="2267"/>
                  </a:cubicBezTo>
                  <a:cubicBezTo>
                    <a:pt x="21600" y="4533"/>
                    <a:pt x="20057" y="9067"/>
                    <a:pt x="17743" y="12667"/>
                  </a:cubicBezTo>
                  <a:cubicBezTo>
                    <a:pt x="15429" y="16267"/>
                    <a:pt x="12343" y="18933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079999" y="329073"/>
              <a:ext cx="19051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133171" y="431799"/>
              <a:ext cx="98233" cy="12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037" fill="norm" stroke="1" extrusionOk="0">
                  <a:moveTo>
                    <a:pt x="19746" y="0"/>
                  </a:moveTo>
                  <a:cubicBezTo>
                    <a:pt x="15246" y="0"/>
                    <a:pt x="10746" y="0"/>
                    <a:pt x="7146" y="2746"/>
                  </a:cubicBezTo>
                  <a:cubicBezTo>
                    <a:pt x="3546" y="5492"/>
                    <a:pt x="846" y="10983"/>
                    <a:pt x="171" y="14461"/>
                  </a:cubicBezTo>
                  <a:cubicBezTo>
                    <a:pt x="-504" y="17939"/>
                    <a:pt x="846" y="19403"/>
                    <a:pt x="3771" y="20319"/>
                  </a:cubicBezTo>
                  <a:cubicBezTo>
                    <a:pt x="6696" y="21234"/>
                    <a:pt x="11196" y="21600"/>
                    <a:pt x="14796" y="19403"/>
                  </a:cubicBezTo>
                  <a:cubicBezTo>
                    <a:pt x="18396" y="17207"/>
                    <a:pt x="21096" y="12447"/>
                    <a:pt x="20871" y="9153"/>
                  </a:cubicBezTo>
                  <a:cubicBezTo>
                    <a:pt x="20646" y="5858"/>
                    <a:pt x="17496" y="4027"/>
                    <a:pt x="14346" y="2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257799" y="411253"/>
              <a:ext cx="188800" cy="17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792" fill="norm" stroke="1" extrusionOk="0">
                  <a:moveTo>
                    <a:pt x="0" y="2383"/>
                  </a:moveTo>
                  <a:cubicBezTo>
                    <a:pt x="1200" y="2628"/>
                    <a:pt x="2400" y="2874"/>
                    <a:pt x="3120" y="3610"/>
                  </a:cubicBezTo>
                  <a:cubicBezTo>
                    <a:pt x="3840" y="4347"/>
                    <a:pt x="4080" y="5574"/>
                    <a:pt x="4200" y="7415"/>
                  </a:cubicBezTo>
                  <a:cubicBezTo>
                    <a:pt x="4320" y="9256"/>
                    <a:pt x="4320" y="11710"/>
                    <a:pt x="4200" y="13551"/>
                  </a:cubicBezTo>
                  <a:cubicBezTo>
                    <a:pt x="4080" y="15392"/>
                    <a:pt x="3840" y="16619"/>
                    <a:pt x="3720" y="16497"/>
                  </a:cubicBezTo>
                  <a:cubicBezTo>
                    <a:pt x="3600" y="16374"/>
                    <a:pt x="3600" y="14901"/>
                    <a:pt x="4680" y="11710"/>
                  </a:cubicBezTo>
                  <a:cubicBezTo>
                    <a:pt x="5760" y="8519"/>
                    <a:pt x="7920" y="3610"/>
                    <a:pt x="10440" y="1401"/>
                  </a:cubicBezTo>
                  <a:cubicBezTo>
                    <a:pt x="12960" y="-808"/>
                    <a:pt x="15840" y="-317"/>
                    <a:pt x="17880" y="2260"/>
                  </a:cubicBezTo>
                  <a:cubicBezTo>
                    <a:pt x="19920" y="4837"/>
                    <a:pt x="21120" y="9501"/>
                    <a:pt x="21360" y="12937"/>
                  </a:cubicBezTo>
                  <a:cubicBezTo>
                    <a:pt x="21600" y="16374"/>
                    <a:pt x="20880" y="18583"/>
                    <a:pt x="20160" y="20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937745" y="291404"/>
              <a:ext cx="145555" cy="33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44" fill="norm" stroke="1" extrusionOk="0">
                  <a:moveTo>
                    <a:pt x="21219" y="3244"/>
                  </a:moveTo>
                  <a:cubicBezTo>
                    <a:pt x="20910" y="2311"/>
                    <a:pt x="20602" y="1377"/>
                    <a:pt x="19059" y="711"/>
                  </a:cubicBezTo>
                  <a:cubicBezTo>
                    <a:pt x="17516" y="44"/>
                    <a:pt x="14739" y="-356"/>
                    <a:pt x="11808" y="444"/>
                  </a:cubicBezTo>
                  <a:cubicBezTo>
                    <a:pt x="8876" y="1244"/>
                    <a:pt x="5790" y="3244"/>
                    <a:pt x="3476" y="6244"/>
                  </a:cubicBezTo>
                  <a:cubicBezTo>
                    <a:pt x="1162" y="9244"/>
                    <a:pt x="-381" y="13244"/>
                    <a:pt x="82" y="15911"/>
                  </a:cubicBezTo>
                  <a:cubicBezTo>
                    <a:pt x="545" y="18577"/>
                    <a:pt x="3013" y="19911"/>
                    <a:pt x="5328" y="20577"/>
                  </a:cubicBezTo>
                  <a:cubicBezTo>
                    <a:pt x="7642" y="21244"/>
                    <a:pt x="9802" y="21244"/>
                    <a:pt x="11962" y="2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6127699" y="340609"/>
              <a:ext cx="120702" cy="27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060" fill="norm" stroke="1" extrusionOk="0">
                  <a:moveTo>
                    <a:pt x="3360" y="1625"/>
                  </a:moveTo>
                  <a:cubicBezTo>
                    <a:pt x="3733" y="658"/>
                    <a:pt x="4105" y="-309"/>
                    <a:pt x="4105" y="94"/>
                  </a:cubicBezTo>
                  <a:cubicBezTo>
                    <a:pt x="4105" y="497"/>
                    <a:pt x="3733" y="2270"/>
                    <a:pt x="3174" y="5252"/>
                  </a:cubicBezTo>
                  <a:cubicBezTo>
                    <a:pt x="2615" y="8234"/>
                    <a:pt x="1870" y="12425"/>
                    <a:pt x="1126" y="15327"/>
                  </a:cubicBezTo>
                  <a:cubicBezTo>
                    <a:pt x="381" y="18228"/>
                    <a:pt x="-364" y="19840"/>
                    <a:pt x="195" y="20566"/>
                  </a:cubicBezTo>
                  <a:cubicBezTo>
                    <a:pt x="753" y="21291"/>
                    <a:pt x="2615" y="21130"/>
                    <a:pt x="6339" y="20646"/>
                  </a:cubicBezTo>
                  <a:cubicBezTo>
                    <a:pt x="10064" y="20163"/>
                    <a:pt x="15650" y="19357"/>
                    <a:pt x="21236" y="18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6275076" y="370034"/>
              <a:ext cx="159677" cy="21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969" fill="norm" stroke="1" extrusionOk="0">
                  <a:moveTo>
                    <a:pt x="11613" y="5438"/>
                  </a:moveTo>
                  <a:cubicBezTo>
                    <a:pt x="11613" y="4399"/>
                    <a:pt x="11613" y="3361"/>
                    <a:pt x="11613" y="2322"/>
                  </a:cubicBezTo>
                  <a:cubicBezTo>
                    <a:pt x="11613" y="1284"/>
                    <a:pt x="11613" y="245"/>
                    <a:pt x="10912" y="38"/>
                  </a:cubicBezTo>
                  <a:cubicBezTo>
                    <a:pt x="10210" y="-170"/>
                    <a:pt x="8808" y="453"/>
                    <a:pt x="6844" y="2738"/>
                  </a:cubicBezTo>
                  <a:cubicBezTo>
                    <a:pt x="4880" y="5022"/>
                    <a:pt x="2356" y="8968"/>
                    <a:pt x="1093" y="12084"/>
                  </a:cubicBezTo>
                  <a:cubicBezTo>
                    <a:pt x="-169" y="15199"/>
                    <a:pt x="-169" y="17484"/>
                    <a:pt x="252" y="19042"/>
                  </a:cubicBezTo>
                  <a:cubicBezTo>
                    <a:pt x="673" y="20599"/>
                    <a:pt x="1514" y="21430"/>
                    <a:pt x="4460" y="20703"/>
                  </a:cubicBezTo>
                  <a:cubicBezTo>
                    <a:pt x="7405" y="19976"/>
                    <a:pt x="12454" y="17692"/>
                    <a:pt x="15680" y="15095"/>
                  </a:cubicBezTo>
                  <a:cubicBezTo>
                    <a:pt x="18906" y="12499"/>
                    <a:pt x="20309" y="9592"/>
                    <a:pt x="20870" y="7307"/>
                  </a:cubicBezTo>
                  <a:cubicBezTo>
                    <a:pt x="21431" y="5022"/>
                    <a:pt x="21150" y="3361"/>
                    <a:pt x="20309" y="2426"/>
                  </a:cubicBezTo>
                  <a:cubicBezTo>
                    <a:pt x="19467" y="1492"/>
                    <a:pt x="18065" y="1284"/>
                    <a:pt x="16802" y="1492"/>
                  </a:cubicBezTo>
                  <a:cubicBezTo>
                    <a:pt x="15540" y="1699"/>
                    <a:pt x="14418" y="2322"/>
                    <a:pt x="13296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446161" y="340888"/>
              <a:ext cx="176890" cy="26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13" fill="norm" stroke="1" extrusionOk="0">
                  <a:moveTo>
                    <a:pt x="19946" y="2185"/>
                  </a:moveTo>
                  <a:cubicBezTo>
                    <a:pt x="19946" y="1342"/>
                    <a:pt x="19946" y="498"/>
                    <a:pt x="19175" y="160"/>
                  </a:cubicBezTo>
                  <a:cubicBezTo>
                    <a:pt x="18403" y="-177"/>
                    <a:pt x="16860" y="-8"/>
                    <a:pt x="14032" y="920"/>
                  </a:cubicBezTo>
                  <a:cubicBezTo>
                    <a:pt x="11203" y="1848"/>
                    <a:pt x="7089" y="3535"/>
                    <a:pt x="4518" y="6067"/>
                  </a:cubicBezTo>
                  <a:cubicBezTo>
                    <a:pt x="1946" y="8598"/>
                    <a:pt x="918" y="11973"/>
                    <a:pt x="403" y="14082"/>
                  </a:cubicBezTo>
                  <a:cubicBezTo>
                    <a:pt x="-111" y="16192"/>
                    <a:pt x="-111" y="17035"/>
                    <a:pt x="275" y="18048"/>
                  </a:cubicBezTo>
                  <a:cubicBezTo>
                    <a:pt x="660" y="19060"/>
                    <a:pt x="1432" y="20242"/>
                    <a:pt x="3232" y="20832"/>
                  </a:cubicBezTo>
                  <a:cubicBezTo>
                    <a:pt x="5032" y="21423"/>
                    <a:pt x="7860" y="21423"/>
                    <a:pt x="11075" y="21085"/>
                  </a:cubicBezTo>
                  <a:cubicBezTo>
                    <a:pt x="14289" y="20748"/>
                    <a:pt x="17889" y="20073"/>
                    <a:pt x="21489" y="19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496050" y="463550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711950" y="285750"/>
              <a:ext cx="80434" cy="35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8526" y="0"/>
                  </a:moveTo>
                  <a:cubicBezTo>
                    <a:pt x="7389" y="643"/>
                    <a:pt x="6253" y="1286"/>
                    <a:pt x="7674" y="2314"/>
                  </a:cubicBezTo>
                  <a:cubicBezTo>
                    <a:pt x="9095" y="3343"/>
                    <a:pt x="13074" y="4757"/>
                    <a:pt x="16200" y="7007"/>
                  </a:cubicBezTo>
                  <a:cubicBezTo>
                    <a:pt x="19326" y="9257"/>
                    <a:pt x="21600" y="12343"/>
                    <a:pt x="21600" y="14721"/>
                  </a:cubicBezTo>
                  <a:cubicBezTo>
                    <a:pt x="21600" y="17100"/>
                    <a:pt x="19326" y="18771"/>
                    <a:pt x="16484" y="19864"/>
                  </a:cubicBezTo>
                  <a:cubicBezTo>
                    <a:pt x="13642" y="20957"/>
                    <a:pt x="10232" y="21471"/>
                    <a:pt x="7389" y="21536"/>
                  </a:cubicBezTo>
                  <a:cubicBezTo>
                    <a:pt x="4547" y="21600"/>
                    <a:pt x="2274" y="21214"/>
                    <a:pt x="0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819150" y="857779"/>
              <a:ext cx="6045200" cy="14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6826"/>
                  </a:moveTo>
                  <a:cubicBezTo>
                    <a:pt x="280" y="18079"/>
                    <a:pt x="560" y="19331"/>
                    <a:pt x="843" y="20113"/>
                  </a:cubicBezTo>
                  <a:cubicBezTo>
                    <a:pt x="1127" y="20896"/>
                    <a:pt x="1414" y="21209"/>
                    <a:pt x="1717" y="21365"/>
                  </a:cubicBezTo>
                  <a:cubicBezTo>
                    <a:pt x="2019" y="21522"/>
                    <a:pt x="2337" y="21522"/>
                    <a:pt x="2655" y="21209"/>
                  </a:cubicBezTo>
                  <a:cubicBezTo>
                    <a:pt x="2972" y="20896"/>
                    <a:pt x="3290" y="20270"/>
                    <a:pt x="3596" y="19487"/>
                  </a:cubicBezTo>
                  <a:cubicBezTo>
                    <a:pt x="3903" y="18705"/>
                    <a:pt x="4197" y="17765"/>
                    <a:pt x="4470" y="16983"/>
                  </a:cubicBezTo>
                  <a:cubicBezTo>
                    <a:pt x="4742" y="16200"/>
                    <a:pt x="4992" y="15574"/>
                    <a:pt x="5245" y="14948"/>
                  </a:cubicBezTo>
                  <a:cubicBezTo>
                    <a:pt x="5498" y="14322"/>
                    <a:pt x="5755" y="13696"/>
                    <a:pt x="6016" y="13070"/>
                  </a:cubicBezTo>
                  <a:cubicBezTo>
                    <a:pt x="6277" y="12444"/>
                    <a:pt x="6542" y="11818"/>
                    <a:pt x="6803" y="11505"/>
                  </a:cubicBezTo>
                  <a:cubicBezTo>
                    <a:pt x="7064" y="11192"/>
                    <a:pt x="7321" y="11192"/>
                    <a:pt x="7589" y="11035"/>
                  </a:cubicBezTo>
                  <a:cubicBezTo>
                    <a:pt x="7858" y="10879"/>
                    <a:pt x="8138" y="10565"/>
                    <a:pt x="8418" y="10252"/>
                  </a:cubicBezTo>
                  <a:cubicBezTo>
                    <a:pt x="8697" y="9939"/>
                    <a:pt x="8977" y="9626"/>
                    <a:pt x="9257" y="9157"/>
                  </a:cubicBezTo>
                  <a:cubicBezTo>
                    <a:pt x="9537" y="8687"/>
                    <a:pt x="9817" y="8061"/>
                    <a:pt x="10100" y="7592"/>
                  </a:cubicBezTo>
                  <a:cubicBezTo>
                    <a:pt x="10384" y="7122"/>
                    <a:pt x="10671" y="6809"/>
                    <a:pt x="10970" y="6496"/>
                  </a:cubicBezTo>
                  <a:cubicBezTo>
                    <a:pt x="11269" y="6183"/>
                    <a:pt x="11579" y="5870"/>
                    <a:pt x="11874" y="5713"/>
                  </a:cubicBezTo>
                  <a:cubicBezTo>
                    <a:pt x="12169" y="5557"/>
                    <a:pt x="12449" y="5557"/>
                    <a:pt x="12725" y="5400"/>
                  </a:cubicBezTo>
                  <a:cubicBezTo>
                    <a:pt x="13001" y="5244"/>
                    <a:pt x="13273" y="4931"/>
                    <a:pt x="13549" y="4774"/>
                  </a:cubicBezTo>
                  <a:cubicBezTo>
                    <a:pt x="13825" y="4618"/>
                    <a:pt x="14105" y="4618"/>
                    <a:pt x="14389" y="4461"/>
                  </a:cubicBezTo>
                  <a:cubicBezTo>
                    <a:pt x="14672" y="4305"/>
                    <a:pt x="14960" y="3992"/>
                    <a:pt x="15232" y="3835"/>
                  </a:cubicBezTo>
                  <a:cubicBezTo>
                    <a:pt x="15504" y="3679"/>
                    <a:pt x="15761" y="3679"/>
                    <a:pt x="16060" y="3679"/>
                  </a:cubicBezTo>
                  <a:cubicBezTo>
                    <a:pt x="16359" y="3679"/>
                    <a:pt x="16699" y="3679"/>
                    <a:pt x="17024" y="3679"/>
                  </a:cubicBezTo>
                  <a:cubicBezTo>
                    <a:pt x="17350" y="3679"/>
                    <a:pt x="17660" y="3679"/>
                    <a:pt x="17955" y="3365"/>
                  </a:cubicBezTo>
                  <a:cubicBezTo>
                    <a:pt x="18250" y="3052"/>
                    <a:pt x="18529" y="2426"/>
                    <a:pt x="18824" y="1800"/>
                  </a:cubicBezTo>
                  <a:cubicBezTo>
                    <a:pt x="19119" y="1174"/>
                    <a:pt x="19429" y="548"/>
                    <a:pt x="19751" y="235"/>
                  </a:cubicBezTo>
                  <a:cubicBezTo>
                    <a:pt x="20072" y="-78"/>
                    <a:pt x="20405" y="-78"/>
                    <a:pt x="20696" y="235"/>
                  </a:cubicBezTo>
                  <a:cubicBezTo>
                    <a:pt x="20987" y="548"/>
                    <a:pt x="21237" y="1174"/>
                    <a:pt x="21381" y="1487"/>
                  </a:cubicBezTo>
                  <a:cubicBezTo>
                    <a:pt x="21524" y="1800"/>
                    <a:pt x="21562" y="1800"/>
                    <a:pt x="21600" y="1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080250" y="5397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7092950" y="7810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425938" y="1504366"/>
              <a:ext cx="218713" cy="41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02" fill="norm" stroke="1" extrusionOk="0">
                  <a:moveTo>
                    <a:pt x="21461" y="685"/>
                  </a:moveTo>
                  <a:cubicBezTo>
                    <a:pt x="17307" y="248"/>
                    <a:pt x="13153" y="-188"/>
                    <a:pt x="10142" y="85"/>
                  </a:cubicBezTo>
                  <a:cubicBezTo>
                    <a:pt x="7130" y="357"/>
                    <a:pt x="5261" y="1339"/>
                    <a:pt x="4015" y="3248"/>
                  </a:cubicBezTo>
                  <a:cubicBezTo>
                    <a:pt x="2769" y="5157"/>
                    <a:pt x="2146" y="7994"/>
                    <a:pt x="1523" y="10721"/>
                  </a:cubicBezTo>
                  <a:cubicBezTo>
                    <a:pt x="899" y="13448"/>
                    <a:pt x="276" y="16067"/>
                    <a:pt x="69" y="17757"/>
                  </a:cubicBezTo>
                  <a:cubicBezTo>
                    <a:pt x="-139" y="19448"/>
                    <a:pt x="69" y="20212"/>
                    <a:pt x="1523" y="20703"/>
                  </a:cubicBezTo>
                  <a:cubicBezTo>
                    <a:pt x="2976" y="21194"/>
                    <a:pt x="5676" y="21412"/>
                    <a:pt x="8792" y="21248"/>
                  </a:cubicBezTo>
                  <a:cubicBezTo>
                    <a:pt x="11907" y="21085"/>
                    <a:pt x="15438" y="20539"/>
                    <a:pt x="18969" y="19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428749" y="1752599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754293" y="1494366"/>
              <a:ext cx="220558" cy="42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37" fill="norm" stroke="1" extrusionOk="0">
                  <a:moveTo>
                    <a:pt x="21435" y="212"/>
                  </a:moveTo>
                  <a:cubicBezTo>
                    <a:pt x="18144" y="106"/>
                    <a:pt x="14852" y="0"/>
                    <a:pt x="12075" y="0"/>
                  </a:cubicBezTo>
                  <a:cubicBezTo>
                    <a:pt x="9298" y="0"/>
                    <a:pt x="7035" y="106"/>
                    <a:pt x="5389" y="318"/>
                  </a:cubicBezTo>
                  <a:cubicBezTo>
                    <a:pt x="3744" y="529"/>
                    <a:pt x="2715" y="847"/>
                    <a:pt x="1995" y="1747"/>
                  </a:cubicBezTo>
                  <a:cubicBezTo>
                    <a:pt x="1275" y="2647"/>
                    <a:pt x="864" y="4129"/>
                    <a:pt x="761" y="6618"/>
                  </a:cubicBezTo>
                  <a:cubicBezTo>
                    <a:pt x="658" y="9106"/>
                    <a:pt x="864" y="12600"/>
                    <a:pt x="966" y="14876"/>
                  </a:cubicBezTo>
                  <a:cubicBezTo>
                    <a:pt x="1069" y="17153"/>
                    <a:pt x="1069" y="18212"/>
                    <a:pt x="761" y="19165"/>
                  </a:cubicBezTo>
                  <a:cubicBezTo>
                    <a:pt x="452" y="20118"/>
                    <a:pt x="-165" y="20965"/>
                    <a:pt x="41" y="21282"/>
                  </a:cubicBezTo>
                  <a:cubicBezTo>
                    <a:pt x="246" y="21600"/>
                    <a:pt x="1275" y="21388"/>
                    <a:pt x="3744" y="21018"/>
                  </a:cubicBezTo>
                  <a:cubicBezTo>
                    <a:pt x="6212" y="20647"/>
                    <a:pt x="10121" y="20118"/>
                    <a:pt x="14029" y="19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019300" y="1612900"/>
              <a:ext cx="1841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1440"/>
                    <a:pt x="3972" y="2880"/>
                    <a:pt x="6952" y="5680"/>
                  </a:cubicBezTo>
                  <a:cubicBezTo>
                    <a:pt x="9931" y="8480"/>
                    <a:pt x="13903" y="12640"/>
                    <a:pt x="16510" y="15520"/>
                  </a:cubicBezTo>
                  <a:cubicBezTo>
                    <a:pt x="19117" y="18400"/>
                    <a:pt x="20359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025650" y="1568449"/>
              <a:ext cx="2095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8218" y="931"/>
                  </a:cubicBezTo>
                  <a:cubicBezTo>
                    <a:pt x="17018" y="1862"/>
                    <a:pt x="15709" y="3724"/>
                    <a:pt x="13964" y="6269"/>
                  </a:cubicBezTo>
                  <a:cubicBezTo>
                    <a:pt x="12218" y="8814"/>
                    <a:pt x="10036" y="12041"/>
                    <a:pt x="7636" y="14710"/>
                  </a:cubicBezTo>
                  <a:cubicBezTo>
                    <a:pt x="5236" y="17379"/>
                    <a:pt x="2618" y="194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362200" y="1752599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39" y="7200"/>
                    <a:pt x="12077" y="14400"/>
                    <a:pt x="15677" y="18000"/>
                  </a:cubicBezTo>
                  <a:cubicBezTo>
                    <a:pt x="19277" y="21600"/>
                    <a:pt x="2043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476499" y="1663700"/>
              <a:ext cx="381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0"/>
                  </a:moveTo>
                  <a:cubicBezTo>
                    <a:pt x="3600" y="3863"/>
                    <a:pt x="0" y="7727"/>
                    <a:pt x="0" y="11063"/>
                  </a:cubicBezTo>
                  <a:cubicBezTo>
                    <a:pt x="0" y="14400"/>
                    <a:pt x="3600" y="17210"/>
                    <a:pt x="7800" y="18878"/>
                  </a:cubicBezTo>
                  <a:cubicBezTo>
                    <a:pt x="12000" y="20546"/>
                    <a:pt x="16800" y="21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647950" y="1549399"/>
              <a:ext cx="158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52" y="2618"/>
                    <a:pt x="2304" y="5236"/>
                    <a:pt x="5904" y="8836"/>
                  </a:cubicBezTo>
                  <a:cubicBezTo>
                    <a:pt x="9504" y="12436"/>
                    <a:pt x="15552" y="170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794000" y="1568449"/>
              <a:ext cx="889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23"/>
                    <a:pt x="14400" y="6646"/>
                    <a:pt x="10800" y="10246"/>
                  </a:cubicBezTo>
                  <a:cubicBezTo>
                    <a:pt x="7200" y="13846"/>
                    <a:pt x="3600" y="177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969354" y="1454791"/>
              <a:ext cx="189056" cy="47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30" fill="norm" stroke="1" extrusionOk="0">
                  <a:moveTo>
                    <a:pt x="1699" y="1714"/>
                  </a:moveTo>
                  <a:cubicBezTo>
                    <a:pt x="749" y="1327"/>
                    <a:pt x="-200" y="940"/>
                    <a:pt x="37" y="746"/>
                  </a:cubicBezTo>
                  <a:cubicBezTo>
                    <a:pt x="275" y="552"/>
                    <a:pt x="1699" y="552"/>
                    <a:pt x="4429" y="455"/>
                  </a:cubicBezTo>
                  <a:cubicBezTo>
                    <a:pt x="7158" y="358"/>
                    <a:pt x="11193" y="165"/>
                    <a:pt x="13804" y="68"/>
                  </a:cubicBezTo>
                  <a:cubicBezTo>
                    <a:pt x="16415" y="-29"/>
                    <a:pt x="17602" y="-29"/>
                    <a:pt x="18670" y="116"/>
                  </a:cubicBezTo>
                  <a:cubicBezTo>
                    <a:pt x="19738" y="262"/>
                    <a:pt x="20688" y="552"/>
                    <a:pt x="21044" y="1279"/>
                  </a:cubicBezTo>
                  <a:cubicBezTo>
                    <a:pt x="21400" y="2005"/>
                    <a:pt x="21163" y="3167"/>
                    <a:pt x="20213" y="5444"/>
                  </a:cubicBezTo>
                  <a:cubicBezTo>
                    <a:pt x="19264" y="7720"/>
                    <a:pt x="17602" y="11110"/>
                    <a:pt x="16771" y="13628"/>
                  </a:cubicBezTo>
                  <a:cubicBezTo>
                    <a:pt x="15941" y="16147"/>
                    <a:pt x="15941" y="17793"/>
                    <a:pt x="16059" y="18859"/>
                  </a:cubicBezTo>
                  <a:cubicBezTo>
                    <a:pt x="16178" y="19924"/>
                    <a:pt x="16415" y="20409"/>
                    <a:pt x="17246" y="20796"/>
                  </a:cubicBezTo>
                  <a:cubicBezTo>
                    <a:pt x="18077" y="21184"/>
                    <a:pt x="19501" y="21474"/>
                    <a:pt x="19501" y="21523"/>
                  </a:cubicBezTo>
                  <a:cubicBezTo>
                    <a:pt x="19501" y="21571"/>
                    <a:pt x="18077" y="21377"/>
                    <a:pt x="15585" y="21232"/>
                  </a:cubicBezTo>
                  <a:cubicBezTo>
                    <a:pt x="13092" y="21087"/>
                    <a:pt x="9532" y="20990"/>
                    <a:pt x="5971" y="20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3486150" y="1695450"/>
              <a:ext cx="1841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492500" y="1797049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7200"/>
                    <a:pt x="1309" y="14400"/>
                    <a:pt x="4909" y="18000"/>
                  </a:cubicBezTo>
                  <a:cubicBezTo>
                    <a:pt x="8509" y="21600"/>
                    <a:pt x="15055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058038" y="1539593"/>
              <a:ext cx="202813" cy="35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98" fill="norm" stroke="1" extrusionOk="0">
                  <a:moveTo>
                    <a:pt x="19332" y="210"/>
                  </a:moveTo>
                  <a:cubicBezTo>
                    <a:pt x="15546" y="82"/>
                    <a:pt x="11761" y="-47"/>
                    <a:pt x="9311" y="17"/>
                  </a:cubicBezTo>
                  <a:cubicBezTo>
                    <a:pt x="6862" y="82"/>
                    <a:pt x="5748" y="339"/>
                    <a:pt x="5080" y="789"/>
                  </a:cubicBezTo>
                  <a:cubicBezTo>
                    <a:pt x="4412" y="1239"/>
                    <a:pt x="4190" y="1882"/>
                    <a:pt x="3856" y="4132"/>
                  </a:cubicBezTo>
                  <a:cubicBezTo>
                    <a:pt x="3522" y="6382"/>
                    <a:pt x="3076" y="10239"/>
                    <a:pt x="2520" y="13003"/>
                  </a:cubicBezTo>
                  <a:cubicBezTo>
                    <a:pt x="1963" y="15767"/>
                    <a:pt x="1295" y="17439"/>
                    <a:pt x="738" y="18596"/>
                  </a:cubicBezTo>
                  <a:cubicBezTo>
                    <a:pt x="181" y="19753"/>
                    <a:pt x="-264" y="20396"/>
                    <a:pt x="181" y="20846"/>
                  </a:cubicBezTo>
                  <a:cubicBezTo>
                    <a:pt x="627" y="21296"/>
                    <a:pt x="1963" y="21553"/>
                    <a:pt x="4858" y="21296"/>
                  </a:cubicBezTo>
                  <a:cubicBezTo>
                    <a:pt x="7752" y="21039"/>
                    <a:pt x="12206" y="20267"/>
                    <a:pt x="15212" y="19689"/>
                  </a:cubicBezTo>
                  <a:cubicBezTo>
                    <a:pt x="18218" y="19110"/>
                    <a:pt x="19777" y="18724"/>
                    <a:pt x="21336" y="18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070349" y="172084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379608" y="1484377"/>
              <a:ext cx="186042" cy="38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83" fill="norm" stroke="1" extrusionOk="0">
                  <a:moveTo>
                    <a:pt x="21331" y="1866"/>
                  </a:moveTo>
                  <a:cubicBezTo>
                    <a:pt x="20846" y="1272"/>
                    <a:pt x="20360" y="679"/>
                    <a:pt x="19511" y="323"/>
                  </a:cubicBezTo>
                  <a:cubicBezTo>
                    <a:pt x="18661" y="-33"/>
                    <a:pt x="17448" y="-152"/>
                    <a:pt x="14900" y="263"/>
                  </a:cubicBezTo>
                  <a:cubicBezTo>
                    <a:pt x="12351" y="679"/>
                    <a:pt x="8468" y="1628"/>
                    <a:pt x="6162" y="3408"/>
                  </a:cubicBezTo>
                  <a:cubicBezTo>
                    <a:pt x="3857" y="5189"/>
                    <a:pt x="3129" y="7800"/>
                    <a:pt x="2401" y="10529"/>
                  </a:cubicBezTo>
                  <a:cubicBezTo>
                    <a:pt x="1673" y="13259"/>
                    <a:pt x="944" y="16107"/>
                    <a:pt x="459" y="17947"/>
                  </a:cubicBezTo>
                  <a:cubicBezTo>
                    <a:pt x="-26" y="19786"/>
                    <a:pt x="-269" y="20617"/>
                    <a:pt x="459" y="21033"/>
                  </a:cubicBezTo>
                  <a:cubicBezTo>
                    <a:pt x="1187" y="21448"/>
                    <a:pt x="2886" y="21448"/>
                    <a:pt x="5677" y="21270"/>
                  </a:cubicBezTo>
                  <a:cubicBezTo>
                    <a:pt x="8468" y="21092"/>
                    <a:pt x="12351" y="20736"/>
                    <a:pt x="16234" y="20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4584699" y="1593850"/>
              <a:ext cx="1587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600"/>
                    <a:pt x="6912" y="7200"/>
                    <a:pt x="10512" y="10800"/>
                  </a:cubicBezTo>
                  <a:cubicBezTo>
                    <a:pt x="14112" y="14400"/>
                    <a:pt x="17856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636961" y="1619250"/>
              <a:ext cx="10648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20898" y="0"/>
                  </a:moveTo>
                  <a:cubicBezTo>
                    <a:pt x="17575" y="1108"/>
                    <a:pt x="14252" y="2215"/>
                    <a:pt x="10513" y="4892"/>
                  </a:cubicBezTo>
                  <a:cubicBezTo>
                    <a:pt x="6775" y="7569"/>
                    <a:pt x="2621" y="11815"/>
                    <a:pt x="960" y="14862"/>
                  </a:cubicBezTo>
                  <a:cubicBezTo>
                    <a:pt x="-702" y="17908"/>
                    <a:pt x="129" y="19754"/>
                    <a:pt x="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800599" y="1512389"/>
              <a:ext cx="173654" cy="370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62" fill="norm" stroke="1" extrusionOk="0">
                  <a:moveTo>
                    <a:pt x="0" y="1042"/>
                  </a:moveTo>
                  <a:cubicBezTo>
                    <a:pt x="5205" y="673"/>
                    <a:pt x="10410" y="305"/>
                    <a:pt x="13663" y="121"/>
                  </a:cubicBezTo>
                  <a:cubicBezTo>
                    <a:pt x="16916" y="-63"/>
                    <a:pt x="18217" y="-63"/>
                    <a:pt x="18867" y="305"/>
                  </a:cubicBezTo>
                  <a:cubicBezTo>
                    <a:pt x="19518" y="673"/>
                    <a:pt x="19518" y="1410"/>
                    <a:pt x="19128" y="3251"/>
                  </a:cubicBezTo>
                  <a:cubicBezTo>
                    <a:pt x="18737" y="5092"/>
                    <a:pt x="17957" y="8037"/>
                    <a:pt x="18217" y="10798"/>
                  </a:cubicBezTo>
                  <a:cubicBezTo>
                    <a:pt x="18477" y="13560"/>
                    <a:pt x="19778" y="16137"/>
                    <a:pt x="20559" y="17732"/>
                  </a:cubicBezTo>
                  <a:cubicBezTo>
                    <a:pt x="21340" y="19328"/>
                    <a:pt x="21600" y="19942"/>
                    <a:pt x="21080" y="20432"/>
                  </a:cubicBezTo>
                  <a:cubicBezTo>
                    <a:pt x="20559" y="20923"/>
                    <a:pt x="19258" y="21292"/>
                    <a:pt x="16655" y="21414"/>
                  </a:cubicBezTo>
                  <a:cubicBezTo>
                    <a:pt x="14053" y="21537"/>
                    <a:pt x="10149" y="21414"/>
                    <a:pt x="7677" y="21169"/>
                  </a:cubicBezTo>
                  <a:cubicBezTo>
                    <a:pt x="5205" y="20923"/>
                    <a:pt x="4164" y="20555"/>
                    <a:pt x="3123" y="20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156199" y="1727200"/>
              <a:ext cx="247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6800"/>
                    <a:pt x="4431" y="12000"/>
                    <a:pt x="8031" y="8400"/>
                  </a:cubicBezTo>
                  <a:cubicBezTo>
                    <a:pt x="11631" y="4800"/>
                    <a:pt x="1661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264855" y="1644649"/>
              <a:ext cx="3739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2954"/>
                    <a:pt x="-1516" y="5908"/>
                    <a:pt x="1326" y="9508"/>
                  </a:cubicBezTo>
                  <a:cubicBezTo>
                    <a:pt x="4168" y="13108"/>
                    <a:pt x="12126" y="17354"/>
                    <a:pt x="200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5549900" y="1518594"/>
              <a:ext cx="165100" cy="34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1140"/>
                  </a:moveTo>
                  <a:cubicBezTo>
                    <a:pt x="19108" y="607"/>
                    <a:pt x="16615" y="73"/>
                    <a:pt x="13431" y="7"/>
                  </a:cubicBezTo>
                  <a:cubicBezTo>
                    <a:pt x="10246" y="-60"/>
                    <a:pt x="6369" y="340"/>
                    <a:pt x="4015" y="1207"/>
                  </a:cubicBezTo>
                  <a:cubicBezTo>
                    <a:pt x="1662" y="2073"/>
                    <a:pt x="831" y="3407"/>
                    <a:pt x="415" y="6540"/>
                  </a:cubicBezTo>
                  <a:cubicBezTo>
                    <a:pt x="0" y="9673"/>
                    <a:pt x="0" y="14607"/>
                    <a:pt x="0" y="17407"/>
                  </a:cubicBezTo>
                  <a:cubicBezTo>
                    <a:pt x="0" y="20207"/>
                    <a:pt x="0" y="20873"/>
                    <a:pt x="1246" y="21207"/>
                  </a:cubicBezTo>
                  <a:cubicBezTo>
                    <a:pt x="2492" y="21540"/>
                    <a:pt x="4985" y="21540"/>
                    <a:pt x="8031" y="20940"/>
                  </a:cubicBezTo>
                  <a:cubicBezTo>
                    <a:pt x="11077" y="20340"/>
                    <a:pt x="14677" y="19140"/>
                    <a:pt x="18277" y="17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5568950" y="1708150"/>
              <a:ext cx="82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805603" y="1493409"/>
              <a:ext cx="188797" cy="35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20" fill="norm" stroke="1" extrusionOk="0">
                  <a:moveTo>
                    <a:pt x="21407" y="1068"/>
                  </a:moveTo>
                  <a:cubicBezTo>
                    <a:pt x="17807" y="689"/>
                    <a:pt x="14207" y="310"/>
                    <a:pt x="11807" y="120"/>
                  </a:cubicBezTo>
                  <a:cubicBezTo>
                    <a:pt x="9407" y="-69"/>
                    <a:pt x="8207" y="-69"/>
                    <a:pt x="7607" y="373"/>
                  </a:cubicBezTo>
                  <a:cubicBezTo>
                    <a:pt x="7007" y="815"/>
                    <a:pt x="7007" y="1699"/>
                    <a:pt x="6527" y="4163"/>
                  </a:cubicBezTo>
                  <a:cubicBezTo>
                    <a:pt x="6047" y="6626"/>
                    <a:pt x="5087" y="10668"/>
                    <a:pt x="4127" y="13384"/>
                  </a:cubicBezTo>
                  <a:cubicBezTo>
                    <a:pt x="3167" y="16099"/>
                    <a:pt x="2207" y="17489"/>
                    <a:pt x="1367" y="18626"/>
                  </a:cubicBezTo>
                  <a:cubicBezTo>
                    <a:pt x="527" y="19763"/>
                    <a:pt x="-193" y="20647"/>
                    <a:pt x="47" y="21089"/>
                  </a:cubicBezTo>
                  <a:cubicBezTo>
                    <a:pt x="287" y="21531"/>
                    <a:pt x="1487" y="21531"/>
                    <a:pt x="4007" y="21089"/>
                  </a:cubicBezTo>
                  <a:cubicBezTo>
                    <a:pt x="6527" y="20647"/>
                    <a:pt x="10367" y="19763"/>
                    <a:pt x="14207" y="18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019800" y="1549399"/>
              <a:ext cx="952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2945"/>
                    <a:pt x="6720" y="5891"/>
                    <a:pt x="10320" y="9491"/>
                  </a:cubicBezTo>
                  <a:cubicBezTo>
                    <a:pt x="13920" y="13091"/>
                    <a:pt x="17760" y="173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6109792" y="1593850"/>
              <a:ext cx="8145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21314" y="0"/>
                  </a:moveTo>
                  <a:cubicBezTo>
                    <a:pt x="14114" y="4860"/>
                    <a:pt x="6914" y="9720"/>
                    <a:pt x="3314" y="12780"/>
                  </a:cubicBezTo>
                  <a:cubicBezTo>
                    <a:pt x="-286" y="15840"/>
                    <a:pt x="-286" y="17100"/>
                    <a:pt x="268" y="18270"/>
                  </a:cubicBezTo>
                  <a:cubicBezTo>
                    <a:pt x="822" y="19440"/>
                    <a:pt x="1929" y="20520"/>
                    <a:pt x="30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6165850" y="1483529"/>
              <a:ext cx="220134" cy="42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5" fill="norm" stroke="1" extrusionOk="0">
                  <a:moveTo>
                    <a:pt x="5554" y="1732"/>
                  </a:moveTo>
                  <a:cubicBezTo>
                    <a:pt x="8229" y="1409"/>
                    <a:pt x="10903" y="1087"/>
                    <a:pt x="12754" y="818"/>
                  </a:cubicBezTo>
                  <a:cubicBezTo>
                    <a:pt x="14606" y="550"/>
                    <a:pt x="15634" y="335"/>
                    <a:pt x="16971" y="174"/>
                  </a:cubicBezTo>
                  <a:cubicBezTo>
                    <a:pt x="18309" y="12"/>
                    <a:pt x="19954" y="-95"/>
                    <a:pt x="20777" y="120"/>
                  </a:cubicBezTo>
                  <a:cubicBezTo>
                    <a:pt x="21600" y="335"/>
                    <a:pt x="21600" y="872"/>
                    <a:pt x="20777" y="2323"/>
                  </a:cubicBezTo>
                  <a:cubicBezTo>
                    <a:pt x="19954" y="3774"/>
                    <a:pt x="18309" y="6138"/>
                    <a:pt x="17177" y="8717"/>
                  </a:cubicBezTo>
                  <a:cubicBezTo>
                    <a:pt x="16046" y="11296"/>
                    <a:pt x="15429" y="14090"/>
                    <a:pt x="15223" y="15809"/>
                  </a:cubicBezTo>
                  <a:cubicBezTo>
                    <a:pt x="15017" y="17529"/>
                    <a:pt x="15223" y="18174"/>
                    <a:pt x="15737" y="18872"/>
                  </a:cubicBezTo>
                  <a:cubicBezTo>
                    <a:pt x="16251" y="19571"/>
                    <a:pt x="17074" y="20323"/>
                    <a:pt x="16971" y="20806"/>
                  </a:cubicBezTo>
                  <a:cubicBezTo>
                    <a:pt x="16869" y="21290"/>
                    <a:pt x="15840" y="21505"/>
                    <a:pt x="12857" y="21398"/>
                  </a:cubicBezTo>
                  <a:cubicBezTo>
                    <a:pt x="9874" y="21290"/>
                    <a:pt x="4937" y="20860"/>
                    <a:pt x="0" y="20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654050" y="2152650"/>
              <a:ext cx="101917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" y="21046"/>
                    <a:pt x="233" y="20492"/>
                    <a:pt x="372" y="20031"/>
                  </a:cubicBezTo>
                  <a:cubicBezTo>
                    <a:pt x="511" y="19569"/>
                    <a:pt x="673" y="19200"/>
                    <a:pt x="837" y="18923"/>
                  </a:cubicBezTo>
                  <a:cubicBezTo>
                    <a:pt x="1000" y="18646"/>
                    <a:pt x="1166" y="18462"/>
                    <a:pt x="1330" y="18277"/>
                  </a:cubicBezTo>
                  <a:cubicBezTo>
                    <a:pt x="1494" y="18092"/>
                    <a:pt x="1655" y="17908"/>
                    <a:pt x="1833" y="17631"/>
                  </a:cubicBezTo>
                  <a:cubicBezTo>
                    <a:pt x="2010" y="17354"/>
                    <a:pt x="2203" y="16985"/>
                    <a:pt x="2375" y="16708"/>
                  </a:cubicBezTo>
                  <a:cubicBezTo>
                    <a:pt x="2548" y="16431"/>
                    <a:pt x="2701" y="16246"/>
                    <a:pt x="2853" y="15969"/>
                  </a:cubicBezTo>
                  <a:cubicBezTo>
                    <a:pt x="3006" y="15692"/>
                    <a:pt x="3158" y="15323"/>
                    <a:pt x="3326" y="14862"/>
                  </a:cubicBezTo>
                  <a:cubicBezTo>
                    <a:pt x="3495" y="14400"/>
                    <a:pt x="3679" y="13846"/>
                    <a:pt x="3865" y="13292"/>
                  </a:cubicBezTo>
                  <a:cubicBezTo>
                    <a:pt x="4051" y="12738"/>
                    <a:pt x="4239" y="12185"/>
                    <a:pt x="4383" y="11815"/>
                  </a:cubicBezTo>
                  <a:cubicBezTo>
                    <a:pt x="4526" y="11446"/>
                    <a:pt x="4625" y="11262"/>
                    <a:pt x="4782" y="10892"/>
                  </a:cubicBezTo>
                  <a:cubicBezTo>
                    <a:pt x="4939" y="10523"/>
                    <a:pt x="5154" y="9969"/>
                    <a:pt x="5314" y="9600"/>
                  </a:cubicBezTo>
                  <a:cubicBezTo>
                    <a:pt x="5473" y="9231"/>
                    <a:pt x="5576" y="9046"/>
                    <a:pt x="5684" y="8862"/>
                  </a:cubicBezTo>
                  <a:cubicBezTo>
                    <a:pt x="5791" y="8677"/>
                    <a:pt x="5904" y="8492"/>
                    <a:pt x="6025" y="8215"/>
                  </a:cubicBezTo>
                  <a:cubicBezTo>
                    <a:pt x="6146" y="7938"/>
                    <a:pt x="6276" y="7569"/>
                    <a:pt x="6393" y="7292"/>
                  </a:cubicBezTo>
                  <a:cubicBezTo>
                    <a:pt x="6509" y="7015"/>
                    <a:pt x="6612" y="6831"/>
                    <a:pt x="6729" y="6646"/>
                  </a:cubicBezTo>
                  <a:cubicBezTo>
                    <a:pt x="6846" y="6462"/>
                    <a:pt x="6976" y="6277"/>
                    <a:pt x="7110" y="6092"/>
                  </a:cubicBezTo>
                  <a:cubicBezTo>
                    <a:pt x="7245" y="5908"/>
                    <a:pt x="7384" y="5723"/>
                    <a:pt x="7521" y="5538"/>
                  </a:cubicBezTo>
                  <a:cubicBezTo>
                    <a:pt x="7658" y="5354"/>
                    <a:pt x="7792" y="5169"/>
                    <a:pt x="7994" y="4892"/>
                  </a:cubicBezTo>
                  <a:cubicBezTo>
                    <a:pt x="8196" y="4615"/>
                    <a:pt x="8465" y="4246"/>
                    <a:pt x="8669" y="3969"/>
                  </a:cubicBezTo>
                  <a:cubicBezTo>
                    <a:pt x="8873" y="3692"/>
                    <a:pt x="9012" y="3508"/>
                    <a:pt x="9156" y="3323"/>
                  </a:cubicBezTo>
                  <a:cubicBezTo>
                    <a:pt x="9299" y="3138"/>
                    <a:pt x="9447" y="2954"/>
                    <a:pt x="9589" y="2769"/>
                  </a:cubicBezTo>
                  <a:cubicBezTo>
                    <a:pt x="9730" y="2585"/>
                    <a:pt x="9865" y="2400"/>
                    <a:pt x="10010" y="2308"/>
                  </a:cubicBezTo>
                  <a:cubicBezTo>
                    <a:pt x="10156" y="2215"/>
                    <a:pt x="10313" y="2215"/>
                    <a:pt x="10468" y="2123"/>
                  </a:cubicBezTo>
                  <a:cubicBezTo>
                    <a:pt x="10623" y="2031"/>
                    <a:pt x="10775" y="1846"/>
                    <a:pt x="11000" y="1569"/>
                  </a:cubicBezTo>
                  <a:cubicBezTo>
                    <a:pt x="11224" y="1292"/>
                    <a:pt x="11520" y="923"/>
                    <a:pt x="11749" y="738"/>
                  </a:cubicBezTo>
                  <a:cubicBezTo>
                    <a:pt x="11978" y="554"/>
                    <a:pt x="12139" y="554"/>
                    <a:pt x="12298" y="554"/>
                  </a:cubicBezTo>
                  <a:cubicBezTo>
                    <a:pt x="12458" y="554"/>
                    <a:pt x="12615" y="554"/>
                    <a:pt x="12846" y="462"/>
                  </a:cubicBezTo>
                  <a:cubicBezTo>
                    <a:pt x="13077" y="369"/>
                    <a:pt x="13382" y="185"/>
                    <a:pt x="13615" y="92"/>
                  </a:cubicBezTo>
                  <a:cubicBezTo>
                    <a:pt x="13848" y="0"/>
                    <a:pt x="14010" y="0"/>
                    <a:pt x="14167" y="0"/>
                  </a:cubicBezTo>
                  <a:cubicBezTo>
                    <a:pt x="14324" y="0"/>
                    <a:pt x="14476" y="0"/>
                    <a:pt x="14631" y="0"/>
                  </a:cubicBezTo>
                  <a:cubicBezTo>
                    <a:pt x="14786" y="0"/>
                    <a:pt x="14943" y="0"/>
                    <a:pt x="15093" y="92"/>
                  </a:cubicBezTo>
                  <a:cubicBezTo>
                    <a:pt x="15243" y="185"/>
                    <a:pt x="15387" y="369"/>
                    <a:pt x="15535" y="462"/>
                  </a:cubicBezTo>
                  <a:cubicBezTo>
                    <a:pt x="15683" y="554"/>
                    <a:pt x="15836" y="554"/>
                    <a:pt x="15986" y="646"/>
                  </a:cubicBezTo>
                  <a:cubicBezTo>
                    <a:pt x="16136" y="738"/>
                    <a:pt x="16284" y="923"/>
                    <a:pt x="16495" y="1200"/>
                  </a:cubicBezTo>
                  <a:cubicBezTo>
                    <a:pt x="16706" y="1477"/>
                    <a:pt x="16979" y="1846"/>
                    <a:pt x="17186" y="2123"/>
                  </a:cubicBezTo>
                  <a:cubicBezTo>
                    <a:pt x="17392" y="2400"/>
                    <a:pt x="17531" y="2585"/>
                    <a:pt x="17664" y="2862"/>
                  </a:cubicBezTo>
                  <a:cubicBezTo>
                    <a:pt x="17796" y="3138"/>
                    <a:pt x="17921" y="3508"/>
                    <a:pt x="18099" y="3877"/>
                  </a:cubicBezTo>
                  <a:cubicBezTo>
                    <a:pt x="18276" y="4246"/>
                    <a:pt x="18505" y="4615"/>
                    <a:pt x="18733" y="5169"/>
                  </a:cubicBezTo>
                  <a:cubicBezTo>
                    <a:pt x="18962" y="5723"/>
                    <a:pt x="19191" y="6462"/>
                    <a:pt x="19413" y="7200"/>
                  </a:cubicBezTo>
                  <a:cubicBezTo>
                    <a:pt x="19635" y="7938"/>
                    <a:pt x="19850" y="8677"/>
                    <a:pt x="20052" y="9508"/>
                  </a:cubicBezTo>
                  <a:cubicBezTo>
                    <a:pt x="20254" y="10338"/>
                    <a:pt x="20443" y="11262"/>
                    <a:pt x="20622" y="12185"/>
                  </a:cubicBezTo>
                  <a:cubicBezTo>
                    <a:pt x="20801" y="13108"/>
                    <a:pt x="20972" y="14031"/>
                    <a:pt x="21133" y="15046"/>
                  </a:cubicBezTo>
                  <a:cubicBezTo>
                    <a:pt x="21295" y="16062"/>
                    <a:pt x="21447" y="17169"/>
                    <a:pt x="2160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0" y="2914641"/>
              <a:ext cx="80220" cy="43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084" fill="norm" stroke="1" extrusionOk="0">
                  <a:moveTo>
                    <a:pt x="1662" y="7985"/>
                  </a:moveTo>
                  <a:cubicBezTo>
                    <a:pt x="3323" y="10442"/>
                    <a:pt x="4985" y="12899"/>
                    <a:pt x="6092" y="15663"/>
                  </a:cubicBezTo>
                  <a:cubicBezTo>
                    <a:pt x="7200" y="18427"/>
                    <a:pt x="7754" y="21498"/>
                    <a:pt x="7477" y="21037"/>
                  </a:cubicBezTo>
                  <a:cubicBezTo>
                    <a:pt x="7200" y="20577"/>
                    <a:pt x="6092" y="16584"/>
                    <a:pt x="5262" y="12797"/>
                  </a:cubicBezTo>
                  <a:cubicBezTo>
                    <a:pt x="4431" y="9009"/>
                    <a:pt x="3877" y="5426"/>
                    <a:pt x="3877" y="3379"/>
                  </a:cubicBezTo>
                  <a:cubicBezTo>
                    <a:pt x="3877" y="1331"/>
                    <a:pt x="4431" y="819"/>
                    <a:pt x="6092" y="461"/>
                  </a:cubicBezTo>
                  <a:cubicBezTo>
                    <a:pt x="7754" y="103"/>
                    <a:pt x="10523" y="-102"/>
                    <a:pt x="12738" y="52"/>
                  </a:cubicBezTo>
                  <a:cubicBezTo>
                    <a:pt x="14954" y="205"/>
                    <a:pt x="16615" y="717"/>
                    <a:pt x="18277" y="1587"/>
                  </a:cubicBezTo>
                  <a:cubicBezTo>
                    <a:pt x="19938" y="2457"/>
                    <a:pt x="21600" y="3686"/>
                    <a:pt x="20769" y="4761"/>
                  </a:cubicBezTo>
                  <a:cubicBezTo>
                    <a:pt x="19938" y="5835"/>
                    <a:pt x="16615" y="6757"/>
                    <a:pt x="12738" y="7525"/>
                  </a:cubicBezTo>
                  <a:cubicBezTo>
                    <a:pt x="8862" y="8292"/>
                    <a:pt x="4431" y="8907"/>
                    <a:pt x="0" y="9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07949" y="3151615"/>
              <a:ext cx="133351" cy="16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3890"/>
                  </a:moveTo>
                  <a:cubicBezTo>
                    <a:pt x="0" y="2505"/>
                    <a:pt x="0" y="1121"/>
                    <a:pt x="857" y="428"/>
                  </a:cubicBezTo>
                  <a:cubicBezTo>
                    <a:pt x="1714" y="-264"/>
                    <a:pt x="3429" y="-264"/>
                    <a:pt x="6000" y="1536"/>
                  </a:cubicBezTo>
                  <a:cubicBezTo>
                    <a:pt x="8571" y="3336"/>
                    <a:pt x="12000" y="6936"/>
                    <a:pt x="13543" y="10259"/>
                  </a:cubicBezTo>
                  <a:cubicBezTo>
                    <a:pt x="15086" y="13582"/>
                    <a:pt x="14743" y="16628"/>
                    <a:pt x="13714" y="18567"/>
                  </a:cubicBezTo>
                  <a:cubicBezTo>
                    <a:pt x="12686" y="20505"/>
                    <a:pt x="10971" y="21336"/>
                    <a:pt x="9600" y="21198"/>
                  </a:cubicBezTo>
                  <a:cubicBezTo>
                    <a:pt x="8229" y="21059"/>
                    <a:pt x="7200" y="19951"/>
                    <a:pt x="6857" y="17182"/>
                  </a:cubicBezTo>
                  <a:cubicBezTo>
                    <a:pt x="6514" y="14413"/>
                    <a:pt x="6857" y="9982"/>
                    <a:pt x="8400" y="6936"/>
                  </a:cubicBezTo>
                  <a:cubicBezTo>
                    <a:pt x="9943" y="3890"/>
                    <a:pt x="12686" y="2228"/>
                    <a:pt x="15086" y="1398"/>
                  </a:cubicBezTo>
                  <a:cubicBezTo>
                    <a:pt x="17486" y="567"/>
                    <a:pt x="19543" y="567"/>
                    <a:pt x="21600" y="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62274" y="3144494"/>
              <a:ext cx="95371" cy="11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0651" fill="norm" stroke="1" extrusionOk="0">
                  <a:moveTo>
                    <a:pt x="18884" y="931"/>
                  </a:moveTo>
                  <a:cubicBezTo>
                    <a:pt x="16586" y="159"/>
                    <a:pt x="14288" y="-612"/>
                    <a:pt x="11071" y="738"/>
                  </a:cubicBezTo>
                  <a:cubicBezTo>
                    <a:pt x="7854" y="2088"/>
                    <a:pt x="3718" y="5559"/>
                    <a:pt x="1650" y="8259"/>
                  </a:cubicBezTo>
                  <a:cubicBezTo>
                    <a:pt x="-418" y="10959"/>
                    <a:pt x="-418" y="12888"/>
                    <a:pt x="961" y="15202"/>
                  </a:cubicBezTo>
                  <a:cubicBezTo>
                    <a:pt x="2339" y="17517"/>
                    <a:pt x="5097" y="20217"/>
                    <a:pt x="8544" y="20602"/>
                  </a:cubicBezTo>
                  <a:cubicBezTo>
                    <a:pt x="11991" y="20988"/>
                    <a:pt x="16127" y="19059"/>
                    <a:pt x="18425" y="16359"/>
                  </a:cubicBezTo>
                  <a:cubicBezTo>
                    <a:pt x="20722" y="13659"/>
                    <a:pt x="21182" y="10188"/>
                    <a:pt x="20263" y="8259"/>
                  </a:cubicBezTo>
                  <a:cubicBezTo>
                    <a:pt x="19344" y="6331"/>
                    <a:pt x="17046" y="5945"/>
                    <a:pt x="14748" y="5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78072" y="3111500"/>
              <a:ext cx="76313" cy="12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8" h="21305" fill="norm" stroke="1" extrusionOk="0">
                  <a:moveTo>
                    <a:pt x="15720" y="5226"/>
                  </a:moveTo>
                  <a:cubicBezTo>
                    <a:pt x="12950" y="4877"/>
                    <a:pt x="10181" y="4529"/>
                    <a:pt x="7689" y="5052"/>
                  </a:cubicBezTo>
                  <a:cubicBezTo>
                    <a:pt x="5196" y="5574"/>
                    <a:pt x="2981" y="6968"/>
                    <a:pt x="1596" y="9406"/>
                  </a:cubicBezTo>
                  <a:cubicBezTo>
                    <a:pt x="212" y="11845"/>
                    <a:pt x="-342" y="15329"/>
                    <a:pt x="212" y="17768"/>
                  </a:cubicBezTo>
                  <a:cubicBezTo>
                    <a:pt x="766" y="20206"/>
                    <a:pt x="2427" y="21600"/>
                    <a:pt x="6581" y="21252"/>
                  </a:cubicBezTo>
                  <a:cubicBezTo>
                    <a:pt x="10735" y="20903"/>
                    <a:pt x="17381" y="18813"/>
                    <a:pt x="19320" y="14981"/>
                  </a:cubicBezTo>
                  <a:cubicBezTo>
                    <a:pt x="21258" y="11148"/>
                    <a:pt x="18489" y="5574"/>
                    <a:pt x="157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478428" y="2889297"/>
              <a:ext cx="156573" cy="42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41" fill="norm" stroke="1" extrusionOk="0">
                  <a:moveTo>
                    <a:pt x="16120" y="3492"/>
                  </a:moveTo>
                  <a:cubicBezTo>
                    <a:pt x="14968" y="2433"/>
                    <a:pt x="13816" y="1374"/>
                    <a:pt x="12520" y="739"/>
                  </a:cubicBezTo>
                  <a:cubicBezTo>
                    <a:pt x="11224" y="104"/>
                    <a:pt x="9784" y="-108"/>
                    <a:pt x="8632" y="51"/>
                  </a:cubicBezTo>
                  <a:cubicBezTo>
                    <a:pt x="7480" y="210"/>
                    <a:pt x="6616" y="739"/>
                    <a:pt x="5896" y="2380"/>
                  </a:cubicBezTo>
                  <a:cubicBezTo>
                    <a:pt x="5176" y="4021"/>
                    <a:pt x="4600" y="6774"/>
                    <a:pt x="4888" y="9845"/>
                  </a:cubicBezTo>
                  <a:cubicBezTo>
                    <a:pt x="5176" y="12916"/>
                    <a:pt x="6328" y="16304"/>
                    <a:pt x="7048" y="18421"/>
                  </a:cubicBezTo>
                  <a:cubicBezTo>
                    <a:pt x="7768" y="20539"/>
                    <a:pt x="8056" y="21386"/>
                    <a:pt x="7624" y="21439"/>
                  </a:cubicBezTo>
                  <a:cubicBezTo>
                    <a:pt x="7192" y="21492"/>
                    <a:pt x="6040" y="20751"/>
                    <a:pt x="4600" y="19268"/>
                  </a:cubicBezTo>
                  <a:cubicBezTo>
                    <a:pt x="3160" y="17786"/>
                    <a:pt x="1432" y="15563"/>
                    <a:pt x="568" y="14186"/>
                  </a:cubicBezTo>
                  <a:cubicBezTo>
                    <a:pt x="-296" y="12810"/>
                    <a:pt x="-296" y="12280"/>
                    <a:pt x="1432" y="11804"/>
                  </a:cubicBezTo>
                  <a:cubicBezTo>
                    <a:pt x="3160" y="11327"/>
                    <a:pt x="6616" y="10904"/>
                    <a:pt x="10216" y="10745"/>
                  </a:cubicBezTo>
                  <a:cubicBezTo>
                    <a:pt x="13816" y="10586"/>
                    <a:pt x="17560" y="10692"/>
                    <a:pt x="21304" y="10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20650" y="3365500"/>
              <a:ext cx="387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39" y="14400"/>
                    <a:pt x="9679" y="7200"/>
                    <a:pt x="13279" y="3600"/>
                  </a:cubicBezTo>
                  <a:cubicBezTo>
                    <a:pt x="16879" y="0"/>
                    <a:pt x="1923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04175" y="3333750"/>
              <a:ext cx="19747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2091" y="21600"/>
                  </a:moveTo>
                  <a:cubicBezTo>
                    <a:pt x="741" y="21600"/>
                    <a:pt x="-609" y="21600"/>
                    <a:pt x="291" y="20160"/>
                  </a:cubicBezTo>
                  <a:cubicBezTo>
                    <a:pt x="1191" y="18720"/>
                    <a:pt x="4341" y="15840"/>
                    <a:pt x="8166" y="12240"/>
                  </a:cubicBezTo>
                  <a:cubicBezTo>
                    <a:pt x="11991" y="8640"/>
                    <a:pt x="16491" y="4320"/>
                    <a:pt x="209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711200" y="3117850"/>
              <a:ext cx="1" cy="381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711200" y="3244849"/>
              <a:ext cx="44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488786" y="2924422"/>
              <a:ext cx="232065" cy="38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77" fill="norm" stroke="1" extrusionOk="0">
                  <a:moveTo>
                    <a:pt x="15638" y="1579"/>
                  </a:moveTo>
                  <a:cubicBezTo>
                    <a:pt x="15049" y="1107"/>
                    <a:pt x="14460" y="635"/>
                    <a:pt x="12693" y="340"/>
                  </a:cubicBezTo>
                  <a:cubicBezTo>
                    <a:pt x="10925" y="45"/>
                    <a:pt x="7980" y="-73"/>
                    <a:pt x="5820" y="45"/>
                  </a:cubicBezTo>
                  <a:cubicBezTo>
                    <a:pt x="3660" y="163"/>
                    <a:pt x="2285" y="517"/>
                    <a:pt x="1402" y="1284"/>
                  </a:cubicBezTo>
                  <a:cubicBezTo>
                    <a:pt x="518" y="2052"/>
                    <a:pt x="125" y="3232"/>
                    <a:pt x="27" y="5711"/>
                  </a:cubicBezTo>
                  <a:cubicBezTo>
                    <a:pt x="-71" y="8189"/>
                    <a:pt x="125" y="11966"/>
                    <a:pt x="224" y="14445"/>
                  </a:cubicBezTo>
                  <a:cubicBezTo>
                    <a:pt x="322" y="16924"/>
                    <a:pt x="322" y="18104"/>
                    <a:pt x="322" y="18989"/>
                  </a:cubicBezTo>
                  <a:cubicBezTo>
                    <a:pt x="322" y="19875"/>
                    <a:pt x="322" y="20465"/>
                    <a:pt x="813" y="20878"/>
                  </a:cubicBezTo>
                  <a:cubicBezTo>
                    <a:pt x="1304" y="21291"/>
                    <a:pt x="2285" y="21527"/>
                    <a:pt x="5231" y="21468"/>
                  </a:cubicBezTo>
                  <a:cubicBezTo>
                    <a:pt x="8176" y="21409"/>
                    <a:pt x="13085" y="21055"/>
                    <a:pt x="16129" y="20701"/>
                  </a:cubicBezTo>
                  <a:cubicBezTo>
                    <a:pt x="19173" y="20347"/>
                    <a:pt x="20351" y="19993"/>
                    <a:pt x="21529" y="19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536700" y="3092450"/>
              <a:ext cx="158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7280"/>
                    <a:pt x="5184" y="12960"/>
                    <a:pt x="8784" y="9360"/>
                  </a:cubicBezTo>
                  <a:cubicBezTo>
                    <a:pt x="12384" y="5760"/>
                    <a:pt x="16992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807379" y="2860362"/>
              <a:ext cx="173821" cy="425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68" fill="norm" stroke="1" extrusionOk="0">
                  <a:moveTo>
                    <a:pt x="21371" y="494"/>
                  </a:moveTo>
                  <a:cubicBezTo>
                    <a:pt x="17728" y="175"/>
                    <a:pt x="14084" y="-144"/>
                    <a:pt x="11091" y="69"/>
                  </a:cubicBezTo>
                  <a:cubicBezTo>
                    <a:pt x="8099" y="282"/>
                    <a:pt x="5757" y="1026"/>
                    <a:pt x="4325" y="2782"/>
                  </a:cubicBezTo>
                  <a:cubicBezTo>
                    <a:pt x="2894" y="4538"/>
                    <a:pt x="2373" y="7304"/>
                    <a:pt x="1853" y="10230"/>
                  </a:cubicBezTo>
                  <a:cubicBezTo>
                    <a:pt x="1332" y="13156"/>
                    <a:pt x="812" y="16242"/>
                    <a:pt x="422" y="18104"/>
                  </a:cubicBezTo>
                  <a:cubicBezTo>
                    <a:pt x="31" y="19966"/>
                    <a:pt x="-229" y="20605"/>
                    <a:pt x="291" y="20977"/>
                  </a:cubicBezTo>
                  <a:cubicBezTo>
                    <a:pt x="812" y="21350"/>
                    <a:pt x="2113" y="21456"/>
                    <a:pt x="4846" y="21296"/>
                  </a:cubicBezTo>
                  <a:cubicBezTo>
                    <a:pt x="7578" y="21137"/>
                    <a:pt x="11742" y="20711"/>
                    <a:pt x="15906" y="20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2006599" y="3002004"/>
              <a:ext cx="158751" cy="26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23"/>
                  </a:moveTo>
                  <a:cubicBezTo>
                    <a:pt x="1440" y="-45"/>
                    <a:pt x="2880" y="-214"/>
                    <a:pt x="4896" y="883"/>
                  </a:cubicBezTo>
                  <a:cubicBezTo>
                    <a:pt x="6912" y="1980"/>
                    <a:pt x="9504" y="4342"/>
                    <a:pt x="12384" y="7970"/>
                  </a:cubicBezTo>
                  <a:cubicBezTo>
                    <a:pt x="15264" y="11599"/>
                    <a:pt x="18432" y="16492"/>
                    <a:pt x="21600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038350" y="2997200"/>
              <a:ext cx="1714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667" y="1252"/>
                  </a:cubicBezTo>
                  <a:cubicBezTo>
                    <a:pt x="14400" y="2504"/>
                    <a:pt x="11200" y="5009"/>
                    <a:pt x="8267" y="8296"/>
                  </a:cubicBezTo>
                  <a:cubicBezTo>
                    <a:pt x="5333" y="11583"/>
                    <a:pt x="2667" y="15652"/>
                    <a:pt x="1333" y="18000"/>
                  </a:cubicBezTo>
                  <a:cubicBezTo>
                    <a:pt x="0" y="20348"/>
                    <a:pt x="0" y="20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2254250" y="3092450"/>
              <a:ext cx="171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6200"/>
                    <a:pt x="6933" y="10800"/>
                    <a:pt x="10533" y="7200"/>
                  </a:cubicBezTo>
                  <a:cubicBezTo>
                    <a:pt x="14133" y="3600"/>
                    <a:pt x="1786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352393" y="2990850"/>
              <a:ext cx="980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443"/>
                    <a:pt x="2735" y="6887"/>
                    <a:pt x="575" y="10487"/>
                  </a:cubicBezTo>
                  <a:cubicBezTo>
                    <a:pt x="-1585" y="14087"/>
                    <a:pt x="2735" y="17843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508250" y="2921000"/>
              <a:ext cx="1397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800"/>
                    <a:pt x="9164" y="9600"/>
                    <a:pt x="12764" y="13200"/>
                  </a:cubicBezTo>
                  <a:cubicBezTo>
                    <a:pt x="16364" y="16800"/>
                    <a:pt x="18982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2654300" y="2914650"/>
              <a:ext cx="825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292"/>
                    <a:pt x="9415" y="8585"/>
                    <a:pt x="5538" y="11838"/>
                  </a:cubicBezTo>
                  <a:cubicBezTo>
                    <a:pt x="1662" y="15092"/>
                    <a:pt x="0" y="17308"/>
                    <a:pt x="0" y="18762"/>
                  </a:cubicBezTo>
                  <a:cubicBezTo>
                    <a:pt x="0" y="20215"/>
                    <a:pt x="1662" y="20908"/>
                    <a:pt x="33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2755899" y="2832950"/>
              <a:ext cx="306959" cy="46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31" fill="norm" stroke="1" extrusionOk="0">
                  <a:moveTo>
                    <a:pt x="0" y="3756"/>
                  </a:moveTo>
                  <a:cubicBezTo>
                    <a:pt x="0" y="3269"/>
                    <a:pt x="0" y="2783"/>
                    <a:pt x="1110" y="2247"/>
                  </a:cubicBezTo>
                  <a:cubicBezTo>
                    <a:pt x="2219" y="1712"/>
                    <a:pt x="4438" y="1129"/>
                    <a:pt x="6510" y="739"/>
                  </a:cubicBezTo>
                  <a:cubicBezTo>
                    <a:pt x="8581" y="350"/>
                    <a:pt x="10504" y="156"/>
                    <a:pt x="11836" y="58"/>
                  </a:cubicBezTo>
                  <a:cubicBezTo>
                    <a:pt x="13167" y="-39"/>
                    <a:pt x="13907" y="-39"/>
                    <a:pt x="14351" y="253"/>
                  </a:cubicBezTo>
                  <a:cubicBezTo>
                    <a:pt x="14795" y="545"/>
                    <a:pt x="14942" y="1129"/>
                    <a:pt x="14942" y="2783"/>
                  </a:cubicBezTo>
                  <a:cubicBezTo>
                    <a:pt x="14942" y="4437"/>
                    <a:pt x="14795" y="7161"/>
                    <a:pt x="15386" y="9593"/>
                  </a:cubicBezTo>
                  <a:cubicBezTo>
                    <a:pt x="15978" y="12026"/>
                    <a:pt x="17310" y="14166"/>
                    <a:pt x="18419" y="15675"/>
                  </a:cubicBezTo>
                  <a:cubicBezTo>
                    <a:pt x="19529" y="17183"/>
                    <a:pt x="20416" y="18058"/>
                    <a:pt x="20934" y="18788"/>
                  </a:cubicBezTo>
                  <a:cubicBezTo>
                    <a:pt x="21452" y="19518"/>
                    <a:pt x="21600" y="20102"/>
                    <a:pt x="21304" y="20539"/>
                  </a:cubicBezTo>
                  <a:cubicBezTo>
                    <a:pt x="21008" y="20977"/>
                    <a:pt x="20268" y="21269"/>
                    <a:pt x="18715" y="21415"/>
                  </a:cubicBezTo>
                  <a:cubicBezTo>
                    <a:pt x="17162" y="21561"/>
                    <a:pt x="14795" y="21561"/>
                    <a:pt x="13315" y="21464"/>
                  </a:cubicBezTo>
                  <a:cubicBezTo>
                    <a:pt x="11836" y="21366"/>
                    <a:pt x="11244" y="21172"/>
                    <a:pt x="10652" y="20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3327400" y="3040427"/>
              <a:ext cx="1714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067" y="11040"/>
                    <a:pt x="2133" y="1783"/>
                    <a:pt x="5733" y="240"/>
                  </a:cubicBezTo>
                  <a:cubicBezTo>
                    <a:pt x="9333" y="-1303"/>
                    <a:pt x="15467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3359150" y="3175000"/>
              <a:ext cx="120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994149" y="2808601"/>
              <a:ext cx="119857" cy="69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08" fill="norm" stroke="1" extrusionOk="0">
                  <a:moveTo>
                    <a:pt x="19326" y="3092"/>
                  </a:moveTo>
                  <a:cubicBezTo>
                    <a:pt x="20084" y="2435"/>
                    <a:pt x="20842" y="1779"/>
                    <a:pt x="21221" y="1287"/>
                  </a:cubicBezTo>
                  <a:cubicBezTo>
                    <a:pt x="21600" y="794"/>
                    <a:pt x="21600" y="466"/>
                    <a:pt x="20653" y="236"/>
                  </a:cubicBezTo>
                  <a:cubicBezTo>
                    <a:pt x="19705" y="6"/>
                    <a:pt x="17811" y="-125"/>
                    <a:pt x="15158" y="170"/>
                  </a:cubicBezTo>
                  <a:cubicBezTo>
                    <a:pt x="12505" y="466"/>
                    <a:pt x="9095" y="1188"/>
                    <a:pt x="6632" y="2567"/>
                  </a:cubicBezTo>
                  <a:cubicBezTo>
                    <a:pt x="4168" y="3946"/>
                    <a:pt x="2653" y="5981"/>
                    <a:pt x="3789" y="8115"/>
                  </a:cubicBezTo>
                  <a:cubicBezTo>
                    <a:pt x="4926" y="10248"/>
                    <a:pt x="8716" y="12480"/>
                    <a:pt x="11747" y="14319"/>
                  </a:cubicBezTo>
                  <a:cubicBezTo>
                    <a:pt x="14779" y="16157"/>
                    <a:pt x="17053" y="17601"/>
                    <a:pt x="17621" y="18685"/>
                  </a:cubicBezTo>
                  <a:cubicBezTo>
                    <a:pt x="18189" y="19768"/>
                    <a:pt x="17053" y="20490"/>
                    <a:pt x="15537" y="20917"/>
                  </a:cubicBezTo>
                  <a:cubicBezTo>
                    <a:pt x="14021" y="21344"/>
                    <a:pt x="12126" y="21475"/>
                    <a:pt x="9474" y="21377"/>
                  </a:cubicBezTo>
                  <a:cubicBezTo>
                    <a:pt x="6821" y="21278"/>
                    <a:pt x="3411" y="20950"/>
                    <a:pt x="0" y="20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886200" y="3714749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0800"/>
                    <a:pt x="3789" y="0"/>
                    <a:pt x="7389" y="0"/>
                  </a:cubicBezTo>
                  <a:cubicBezTo>
                    <a:pt x="10989" y="0"/>
                    <a:pt x="1629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4064911" y="3632200"/>
              <a:ext cx="134015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120" fill="norm" stroke="1" extrusionOk="0">
                  <a:moveTo>
                    <a:pt x="13814" y="4320"/>
                  </a:moveTo>
                  <a:cubicBezTo>
                    <a:pt x="11820" y="8640"/>
                    <a:pt x="9826" y="12960"/>
                    <a:pt x="8165" y="16080"/>
                  </a:cubicBezTo>
                  <a:cubicBezTo>
                    <a:pt x="6503" y="19200"/>
                    <a:pt x="5174" y="21120"/>
                    <a:pt x="3845" y="21120"/>
                  </a:cubicBezTo>
                  <a:cubicBezTo>
                    <a:pt x="2515" y="21120"/>
                    <a:pt x="1186" y="19200"/>
                    <a:pt x="522" y="16800"/>
                  </a:cubicBezTo>
                  <a:cubicBezTo>
                    <a:pt x="-143" y="14400"/>
                    <a:pt x="-143" y="11520"/>
                    <a:pt x="355" y="9120"/>
                  </a:cubicBezTo>
                  <a:cubicBezTo>
                    <a:pt x="854" y="6720"/>
                    <a:pt x="1851" y="4800"/>
                    <a:pt x="3180" y="4560"/>
                  </a:cubicBezTo>
                  <a:cubicBezTo>
                    <a:pt x="4509" y="4320"/>
                    <a:pt x="6171" y="5760"/>
                    <a:pt x="7999" y="8400"/>
                  </a:cubicBezTo>
                  <a:cubicBezTo>
                    <a:pt x="9826" y="11040"/>
                    <a:pt x="11820" y="14880"/>
                    <a:pt x="13980" y="17520"/>
                  </a:cubicBezTo>
                  <a:cubicBezTo>
                    <a:pt x="16140" y="20160"/>
                    <a:pt x="18466" y="21600"/>
                    <a:pt x="19795" y="20640"/>
                  </a:cubicBezTo>
                  <a:cubicBezTo>
                    <a:pt x="21125" y="19680"/>
                    <a:pt x="21457" y="16320"/>
                    <a:pt x="20460" y="12960"/>
                  </a:cubicBezTo>
                  <a:cubicBezTo>
                    <a:pt x="19463" y="9600"/>
                    <a:pt x="17137" y="6240"/>
                    <a:pt x="14977" y="4080"/>
                  </a:cubicBezTo>
                  <a:cubicBezTo>
                    <a:pt x="12817" y="1920"/>
                    <a:pt x="10823" y="960"/>
                    <a:pt x="88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908165" y="2622464"/>
              <a:ext cx="156865" cy="10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178" fill="norm" stroke="1" extrusionOk="0">
                  <a:moveTo>
                    <a:pt x="10693" y="6370"/>
                  </a:moveTo>
                  <a:cubicBezTo>
                    <a:pt x="10693" y="8488"/>
                    <a:pt x="10693" y="10605"/>
                    <a:pt x="9698" y="13146"/>
                  </a:cubicBezTo>
                  <a:cubicBezTo>
                    <a:pt x="8704" y="15688"/>
                    <a:pt x="6714" y="18652"/>
                    <a:pt x="5009" y="19711"/>
                  </a:cubicBezTo>
                  <a:cubicBezTo>
                    <a:pt x="3304" y="20770"/>
                    <a:pt x="1882" y="19923"/>
                    <a:pt x="1030" y="18229"/>
                  </a:cubicBezTo>
                  <a:cubicBezTo>
                    <a:pt x="177" y="16535"/>
                    <a:pt x="-107" y="13994"/>
                    <a:pt x="35" y="11664"/>
                  </a:cubicBezTo>
                  <a:cubicBezTo>
                    <a:pt x="177" y="9335"/>
                    <a:pt x="746" y="7217"/>
                    <a:pt x="1740" y="6158"/>
                  </a:cubicBezTo>
                  <a:cubicBezTo>
                    <a:pt x="2735" y="5099"/>
                    <a:pt x="4156" y="5099"/>
                    <a:pt x="5719" y="6794"/>
                  </a:cubicBezTo>
                  <a:cubicBezTo>
                    <a:pt x="7282" y="8488"/>
                    <a:pt x="8988" y="11876"/>
                    <a:pt x="10551" y="14417"/>
                  </a:cubicBezTo>
                  <a:cubicBezTo>
                    <a:pt x="12114" y="16958"/>
                    <a:pt x="13535" y="18652"/>
                    <a:pt x="15382" y="17594"/>
                  </a:cubicBezTo>
                  <a:cubicBezTo>
                    <a:pt x="17230" y="16535"/>
                    <a:pt x="19504" y="12723"/>
                    <a:pt x="20498" y="9758"/>
                  </a:cubicBezTo>
                  <a:cubicBezTo>
                    <a:pt x="21493" y="6794"/>
                    <a:pt x="21209" y="4676"/>
                    <a:pt x="19361" y="2770"/>
                  </a:cubicBezTo>
                  <a:cubicBezTo>
                    <a:pt x="17514" y="864"/>
                    <a:pt x="14104" y="-830"/>
                    <a:pt x="11261" y="441"/>
                  </a:cubicBezTo>
                  <a:cubicBezTo>
                    <a:pt x="8419" y="1711"/>
                    <a:pt x="6146" y="5946"/>
                    <a:pt x="3872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558231" y="2762304"/>
              <a:ext cx="116592" cy="68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66" fill="norm" stroke="1" extrusionOk="0">
                  <a:moveTo>
                    <a:pt x="19517" y="3576"/>
                  </a:moveTo>
                  <a:cubicBezTo>
                    <a:pt x="20275" y="2516"/>
                    <a:pt x="21033" y="1456"/>
                    <a:pt x="20844" y="794"/>
                  </a:cubicBezTo>
                  <a:cubicBezTo>
                    <a:pt x="20654" y="131"/>
                    <a:pt x="19517" y="-134"/>
                    <a:pt x="16296" y="65"/>
                  </a:cubicBezTo>
                  <a:cubicBezTo>
                    <a:pt x="13075" y="264"/>
                    <a:pt x="7770" y="926"/>
                    <a:pt x="4359" y="2384"/>
                  </a:cubicBezTo>
                  <a:cubicBezTo>
                    <a:pt x="949" y="3841"/>
                    <a:pt x="-567" y="6094"/>
                    <a:pt x="191" y="8380"/>
                  </a:cubicBezTo>
                  <a:cubicBezTo>
                    <a:pt x="949" y="10666"/>
                    <a:pt x="3980" y="12985"/>
                    <a:pt x="6254" y="14906"/>
                  </a:cubicBezTo>
                  <a:cubicBezTo>
                    <a:pt x="8528" y="16828"/>
                    <a:pt x="10044" y="18352"/>
                    <a:pt x="10422" y="19313"/>
                  </a:cubicBezTo>
                  <a:cubicBezTo>
                    <a:pt x="10801" y="20273"/>
                    <a:pt x="10044" y="20671"/>
                    <a:pt x="8717" y="20936"/>
                  </a:cubicBezTo>
                  <a:cubicBezTo>
                    <a:pt x="7391" y="21201"/>
                    <a:pt x="5496" y="21333"/>
                    <a:pt x="3601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508500" y="3632199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4650316" y="3549697"/>
              <a:ext cx="161662" cy="10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728" fill="norm" stroke="1" extrusionOk="0">
                  <a:moveTo>
                    <a:pt x="9818" y="9062"/>
                  </a:moveTo>
                  <a:cubicBezTo>
                    <a:pt x="9818" y="11222"/>
                    <a:pt x="9818" y="13382"/>
                    <a:pt x="9678" y="15542"/>
                  </a:cubicBezTo>
                  <a:cubicBezTo>
                    <a:pt x="9538" y="17702"/>
                    <a:pt x="9257" y="19862"/>
                    <a:pt x="7714" y="20510"/>
                  </a:cubicBezTo>
                  <a:cubicBezTo>
                    <a:pt x="6171" y="21158"/>
                    <a:pt x="3366" y="20294"/>
                    <a:pt x="1823" y="18782"/>
                  </a:cubicBezTo>
                  <a:cubicBezTo>
                    <a:pt x="281" y="17270"/>
                    <a:pt x="0" y="15110"/>
                    <a:pt x="0" y="12950"/>
                  </a:cubicBezTo>
                  <a:cubicBezTo>
                    <a:pt x="0" y="10790"/>
                    <a:pt x="281" y="8630"/>
                    <a:pt x="2384" y="8414"/>
                  </a:cubicBezTo>
                  <a:cubicBezTo>
                    <a:pt x="4488" y="8198"/>
                    <a:pt x="8416" y="9926"/>
                    <a:pt x="11221" y="11654"/>
                  </a:cubicBezTo>
                  <a:cubicBezTo>
                    <a:pt x="14026" y="13382"/>
                    <a:pt x="15709" y="15110"/>
                    <a:pt x="17252" y="15542"/>
                  </a:cubicBezTo>
                  <a:cubicBezTo>
                    <a:pt x="18795" y="15974"/>
                    <a:pt x="20197" y="15110"/>
                    <a:pt x="20899" y="12518"/>
                  </a:cubicBezTo>
                  <a:cubicBezTo>
                    <a:pt x="21600" y="9926"/>
                    <a:pt x="21600" y="5606"/>
                    <a:pt x="20899" y="3014"/>
                  </a:cubicBezTo>
                  <a:cubicBezTo>
                    <a:pt x="20197" y="422"/>
                    <a:pt x="18795" y="-442"/>
                    <a:pt x="16691" y="206"/>
                  </a:cubicBezTo>
                  <a:cubicBezTo>
                    <a:pt x="14587" y="854"/>
                    <a:pt x="11782" y="3014"/>
                    <a:pt x="8977" y="5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4475032" y="2557835"/>
              <a:ext cx="163903" cy="11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116" fill="norm" stroke="1" extrusionOk="0">
                  <a:moveTo>
                    <a:pt x="11705" y="5901"/>
                  </a:moveTo>
                  <a:cubicBezTo>
                    <a:pt x="10338" y="9691"/>
                    <a:pt x="8971" y="13480"/>
                    <a:pt x="7741" y="16133"/>
                  </a:cubicBezTo>
                  <a:cubicBezTo>
                    <a:pt x="6510" y="18785"/>
                    <a:pt x="5417" y="20301"/>
                    <a:pt x="4186" y="20870"/>
                  </a:cubicBezTo>
                  <a:cubicBezTo>
                    <a:pt x="2956" y="21438"/>
                    <a:pt x="1589" y="21059"/>
                    <a:pt x="769" y="19354"/>
                  </a:cubicBezTo>
                  <a:cubicBezTo>
                    <a:pt x="-52" y="17649"/>
                    <a:pt x="-325" y="14617"/>
                    <a:pt x="495" y="11775"/>
                  </a:cubicBezTo>
                  <a:cubicBezTo>
                    <a:pt x="1316" y="8933"/>
                    <a:pt x="3229" y="6280"/>
                    <a:pt x="5553" y="6849"/>
                  </a:cubicBezTo>
                  <a:cubicBezTo>
                    <a:pt x="7878" y="7417"/>
                    <a:pt x="10612" y="11206"/>
                    <a:pt x="12526" y="14049"/>
                  </a:cubicBezTo>
                  <a:cubicBezTo>
                    <a:pt x="14440" y="16891"/>
                    <a:pt x="15533" y="18785"/>
                    <a:pt x="16764" y="19543"/>
                  </a:cubicBezTo>
                  <a:cubicBezTo>
                    <a:pt x="17994" y="20301"/>
                    <a:pt x="19361" y="19922"/>
                    <a:pt x="20181" y="18596"/>
                  </a:cubicBezTo>
                  <a:cubicBezTo>
                    <a:pt x="21002" y="17270"/>
                    <a:pt x="21275" y="14996"/>
                    <a:pt x="21138" y="11964"/>
                  </a:cubicBezTo>
                  <a:cubicBezTo>
                    <a:pt x="21002" y="8933"/>
                    <a:pt x="20455" y="5143"/>
                    <a:pt x="18814" y="2870"/>
                  </a:cubicBezTo>
                  <a:cubicBezTo>
                    <a:pt x="17174" y="596"/>
                    <a:pt x="14440" y="-162"/>
                    <a:pt x="12526" y="27"/>
                  </a:cubicBezTo>
                  <a:cubicBezTo>
                    <a:pt x="10612" y="217"/>
                    <a:pt x="9518" y="1354"/>
                    <a:pt x="8424" y="2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955404" y="2911048"/>
              <a:ext cx="149996" cy="35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33" fill="norm" stroke="1" extrusionOk="0">
                  <a:moveTo>
                    <a:pt x="20968" y="2533"/>
                  </a:moveTo>
                  <a:cubicBezTo>
                    <a:pt x="20080" y="1633"/>
                    <a:pt x="19193" y="733"/>
                    <a:pt x="17121" y="283"/>
                  </a:cubicBezTo>
                  <a:cubicBezTo>
                    <a:pt x="15050" y="-167"/>
                    <a:pt x="11795" y="-167"/>
                    <a:pt x="8836" y="926"/>
                  </a:cubicBezTo>
                  <a:cubicBezTo>
                    <a:pt x="5878" y="2019"/>
                    <a:pt x="3215" y="4204"/>
                    <a:pt x="1587" y="7097"/>
                  </a:cubicBezTo>
                  <a:cubicBezTo>
                    <a:pt x="-40" y="9990"/>
                    <a:pt x="-632" y="13590"/>
                    <a:pt x="847" y="16097"/>
                  </a:cubicBezTo>
                  <a:cubicBezTo>
                    <a:pt x="2327" y="18604"/>
                    <a:pt x="5878" y="20019"/>
                    <a:pt x="9428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5109487" y="3011631"/>
              <a:ext cx="154663" cy="21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41" fill="norm" stroke="1" extrusionOk="0">
                  <a:moveTo>
                    <a:pt x="312" y="2345"/>
                  </a:moveTo>
                  <a:cubicBezTo>
                    <a:pt x="20" y="1296"/>
                    <a:pt x="-272" y="247"/>
                    <a:pt x="458" y="38"/>
                  </a:cubicBezTo>
                  <a:cubicBezTo>
                    <a:pt x="1187" y="-172"/>
                    <a:pt x="2939" y="457"/>
                    <a:pt x="4982" y="2554"/>
                  </a:cubicBezTo>
                  <a:cubicBezTo>
                    <a:pt x="7025" y="4651"/>
                    <a:pt x="9360" y="8216"/>
                    <a:pt x="9652" y="11467"/>
                  </a:cubicBezTo>
                  <a:cubicBezTo>
                    <a:pt x="9944" y="14717"/>
                    <a:pt x="8193" y="17653"/>
                    <a:pt x="6587" y="19331"/>
                  </a:cubicBezTo>
                  <a:cubicBezTo>
                    <a:pt x="4982" y="21009"/>
                    <a:pt x="3523" y="21428"/>
                    <a:pt x="2793" y="20694"/>
                  </a:cubicBezTo>
                  <a:cubicBezTo>
                    <a:pt x="2063" y="19960"/>
                    <a:pt x="2063" y="18073"/>
                    <a:pt x="3669" y="15346"/>
                  </a:cubicBezTo>
                  <a:cubicBezTo>
                    <a:pt x="5274" y="12620"/>
                    <a:pt x="8485" y="9055"/>
                    <a:pt x="10966" y="6434"/>
                  </a:cubicBezTo>
                  <a:cubicBezTo>
                    <a:pt x="13447" y="3812"/>
                    <a:pt x="15198" y="2135"/>
                    <a:pt x="15636" y="1820"/>
                  </a:cubicBezTo>
                  <a:cubicBezTo>
                    <a:pt x="16074" y="1506"/>
                    <a:pt x="15198" y="2554"/>
                    <a:pt x="14323" y="4442"/>
                  </a:cubicBezTo>
                  <a:cubicBezTo>
                    <a:pt x="13447" y="6329"/>
                    <a:pt x="12571" y="9055"/>
                    <a:pt x="13739" y="11572"/>
                  </a:cubicBezTo>
                  <a:cubicBezTo>
                    <a:pt x="14906" y="14088"/>
                    <a:pt x="18117" y="16395"/>
                    <a:pt x="21328" y="18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5346700" y="311785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422336" y="3035300"/>
              <a:ext cx="1961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388"/>
                    <a:pt x="-1585" y="6776"/>
                    <a:pt x="575" y="10376"/>
                  </a:cubicBezTo>
                  <a:cubicBezTo>
                    <a:pt x="2735" y="13976"/>
                    <a:pt x="11375" y="17788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5537200" y="3041650"/>
              <a:ext cx="151489" cy="33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5" fill="norm" stroke="1" extrusionOk="0">
                  <a:moveTo>
                    <a:pt x="0" y="0"/>
                  </a:moveTo>
                  <a:cubicBezTo>
                    <a:pt x="600" y="2051"/>
                    <a:pt x="1200" y="4101"/>
                    <a:pt x="2100" y="5400"/>
                  </a:cubicBezTo>
                  <a:cubicBezTo>
                    <a:pt x="3000" y="6699"/>
                    <a:pt x="4200" y="7246"/>
                    <a:pt x="5550" y="7451"/>
                  </a:cubicBezTo>
                  <a:cubicBezTo>
                    <a:pt x="6900" y="7656"/>
                    <a:pt x="8400" y="7519"/>
                    <a:pt x="10050" y="6835"/>
                  </a:cubicBezTo>
                  <a:cubicBezTo>
                    <a:pt x="11700" y="6152"/>
                    <a:pt x="13500" y="4922"/>
                    <a:pt x="14400" y="3691"/>
                  </a:cubicBezTo>
                  <a:cubicBezTo>
                    <a:pt x="15300" y="2461"/>
                    <a:pt x="15300" y="1230"/>
                    <a:pt x="15150" y="957"/>
                  </a:cubicBezTo>
                  <a:cubicBezTo>
                    <a:pt x="15000" y="684"/>
                    <a:pt x="14700" y="1367"/>
                    <a:pt x="15150" y="3418"/>
                  </a:cubicBezTo>
                  <a:cubicBezTo>
                    <a:pt x="15600" y="5468"/>
                    <a:pt x="16800" y="8886"/>
                    <a:pt x="18000" y="11484"/>
                  </a:cubicBezTo>
                  <a:cubicBezTo>
                    <a:pt x="19200" y="14081"/>
                    <a:pt x="20400" y="15858"/>
                    <a:pt x="21000" y="17157"/>
                  </a:cubicBezTo>
                  <a:cubicBezTo>
                    <a:pt x="21600" y="18456"/>
                    <a:pt x="21600" y="19276"/>
                    <a:pt x="21150" y="19959"/>
                  </a:cubicBezTo>
                  <a:cubicBezTo>
                    <a:pt x="20700" y="20643"/>
                    <a:pt x="19800" y="21190"/>
                    <a:pt x="17850" y="21395"/>
                  </a:cubicBezTo>
                  <a:cubicBezTo>
                    <a:pt x="15900" y="21600"/>
                    <a:pt x="12900" y="21463"/>
                    <a:pt x="10800" y="20370"/>
                  </a:cubicBezTo>
                  <a:cubicBezTo>
                    <a:pt x="8700" y="19276"/>
                    <a:pt x="7500" y="17225"/>
                    <a:pt x="6300" y="15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746750" y="2921000"/>
              <a:ext cx="6085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629"/>
                    <a:pt x="14400" y="5257"/>
                    <a:pt x="18000" y="7943"/>
                  </a:cubicBezTo>
                  <a:cubicBezTo>
                    <a:pt x="21600" y="10629"/>
                    <a:pt x="21600" y="13371"/>
                    <a:pt x="18000" y="15657"/>
                  </a:cubicBezTo>
                  <a:cubicBezTo>
                    <a:pt x="14400" y="17943"/>
                    <a:pt x="7200" y="197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5886450" y="32575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249322" y="2857018"/>
              <a:ext cx="113918" cy="48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528" fill="norm" stroke="1" extrusionOk="0">
                  <a:moveTo>
                    <a:pt x="12560" y="6166"/>
                  </a:moveTo>
                  <a:cubicBezTo>
                    <a:pt x="14875" y="5328"/>
                    <a:pt x="17189" y="4490"/>
                    <a:pt x="18732" y="3606"/>
                  </a:cubicBezTo>
                  <a:cubicBezTo>
                    <a:pt x="20275" y="2721"/>
                    <a:pt x="21046" y="1790"/>
                    <a:pt x="20660" y="1138"/>
                  </a:cubicBezTo>
                  <a:cubicBezTo>
                    <a:pt x="20275" y="487"/>
                    <a:pt x="18732" y="114"/>
                    <a:pt x="16996" y="21"/>
                  </a:cubicBezTo>
                  <a:cubicBezTo>
                    <a:pt x="15260" y="-72"/>
                    <a:pt x="13332" y="114"/>
                    <a:pt x="10632" y="1138"/>
                  </a:cubicBezTo>
                  <a:cubicBezTo>
                    <a:pt x="7932" y="2162"/>
                    <a:pt x="4460" y="4025"/>
                    <a:pt x="2339" y="6399"/>
                  </a:cubicBezTo>
                  <a:cubicBezTo>
                    <a:pt x="217" y="8773"/>
                    <a:pt x="-554" y="11659"/>
                    <a:pt x="410" y="14266"/>
                  </a:cubicBezTo>
                  <a:cubicBezTo>
                    <a:pt x="1375" y="16873"/>
                    <a:pt x="4075" y="19200"/>
                    <a:pt x="6775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191250" y="3188642"/>
              <a:ext cx="1397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309" y="10932"/>
                    <a:pt x="2618" y="1332"/>
                    <a:pt x="6218" y="132"/>
                  </a:cubicBezTo>
                  <a:cubicBezTo>
                    <a:pt x="9818" y="-1068"/>
                    <a:pt x="15709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388100" y="3225800"/>
              <a:ext cx="1143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600"/>
                    <a:pt x="11200" y="11200"/>
                    <a:pt x="14800" y="14800"/>
                  </a:cubicBezTo>
                  <a:cubicBezTo>
                    <a:pt x="18400" y="18400"/>
                    <a:pt x="2000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6413500" y="3213100"/>
              <a:ext cx="952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168"/>
                    <a:pt x="10080" y="6336"/>
                    <a:pt x="6480" y="9936"/>
                  </a:cubicBezTo>
                  <a:cubicBezTo>
                    <a:pt x="2880" y="13536"/>
                    <a:pt x="1440" y="17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6515099" y="3333750"/>
              <a:ext cx="57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50"/>
                    <a:pt x="7200" y="8100"/>
                    <a:pt x="3600" y="11700"/>
                  </a:cubicBezTo>
                  <a:cubicBezTo>
                    <a:pt x="0" y="15300"/>
                    <a:pt x="0" y="184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6648450" y="3200400"/>
              <a:ext cx="825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6718300" y="3219450"/>
              <a:ext cx="762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582"/>
                    <a:pt x="10800" y="9164"/>
                    <a:pt x="7200" y="12764"/>
                  </a:cubicBezTo>
                  <a:cubicBezTo>
                    <a:pt x="3600" y="16364"/>
                    <a:pt x="1800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963851" y="2912877"/>
              <a:ext cx="129099" cy="38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462" fill="norm" stroke="1" extrusionOk="0">
                  <a:moveTo>
                    <a:pt x="20585" y="1524"/>
                  </a:moveTo>
                  <a:cubicBezTo>
                    <a:pt x="20247" y="930"/>
                    <a:pt x="19910" y="337"/>
                    <a:pt x="18898" y="99"/>
                  </a:cubicBezTo>
                  <a:cubicBezTo>
                    <a:pt x="17885" y="-138"/>
                    <a:pt x="16198" y="-19"/>
                    <a:pt x="13329" y="1227"/>
                  </a:cubicBezTo>
                  <a:cubicBezTo>
                    <a:pt x="10460" y="2473"/>
                    <a:pt x="6410" y="4847"/>
                    <a:pt x="3541" y="7695"/>
                  </a:cubicBezTo>
                  <a:cubicBezTo>
                    <a:pt x="672" y="10543"/>
                    <a:pt x="-1015" y="13866"/>
                    <a:pt x="672" y="16240"/>
                  </a:cubicBezTo>
                  <a:cubicBezTo>
                    <a:pt x="2360" y="18614"/>
                    <a:pt x="7422" y="20038"/>
                    <a:pt x="10966" y="20750"/>
                  </a:cubicBezTo>
                  <a:cubicBezTo>
                    <a:pt x="14510" y="21462"/>
                    <a:pt x="16535" y="21462"/>
                    <a:pt x="1856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7145704" y="3034143"/>
              <a:ext cx="156797" cy="23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68" fill="norm" stroke="1" extrusionOk="0">
                  <a:moveTo>
                    <a:pt x="3190" y="4118"/>
                  </a:moveTo>
                  <a:cubicBezTo>
                    <a:pt x="2902" y="2780"/>
                    <a:pt x="2614" y="1442"/>
                    <a:pt x="3478" y="678"/>
                  </a:cubicBezTo>
                  <a:cubicBezTo>
                    <a:pt x="4342" y="-87"/>
                    <a:pt x="6358" y="-278"/>
                    <a:pt x="7942" y="487"/>
                  </a:cubicBezTo>
                  <a:cubicBezTo>
                    <a:pt x="9526" y="1251"/>
                    <a:pt x="10678" y="2972"/>
                    <a:pt x="10534" y="5934"/>
                  </a:cubicBezTo>
                  <a:cubicBezTo>
                    <a:pt x="10390" y="8897"/>
                    <a:pt x="8950" y="13103"/>
                    <a:pt x="7654" y="15683"/>
                  </a:cubicBezTo>
                  <a:cubicBezTo>
                    <a:pt x="6358" y="18264"/>
                    <a:pt x="5206" y="19219"/>
                    <a:pt x="3910" y="19984"/>
                  </a:cubicBezTo>
                  <a:cubicBezTo>
                    <a:pt x="2614" y="20749"/>
                    <a:pt x="1174" y="21322"/>
                    <a:pt x="454" y="21131"/>
                  </a:cubicBezTo>
                  <a:cubicBezTo>
                    <a:pt x="-266" y="20940"/>
                    <a:pt x="-266" y="19984"/>
                    <a:pt x="1462" y="17595"/>
                  </a:cubicBezTo>
                  <a:cubicBezTo>
                    <a:pt x="3190" y="15205"/>
                    <a:pt x="6646" y="11382"/>
                    <a:pt x="8950" y="9184"/>
                  </a:cubicBezTo>
                  <a:cubicBezTo>
                    <a:pt x="11254" y="6986"/>
                    <a:pt x="12406" y="6412"/>
                    <a:pt x="13990" y="5457"/>
                  </a:cubicBezTo>
                  <a:cubicBezTo>
                    <a:pt x="15574" y="4501"/>
                    <a:pt x="17590" y="3163"/>
                    <a:pt x="18598" y="2972"/>
                  </a:cubicBezTo>
                  <a:cubicBezTo>
                    <a:pt x="19606" y="2780"/>
                    <a:pt x="19606" y="3736"/>
                    <a:pt x="19318" y="5170"/>
                  </a:cubicBezTo>
                  <a:cubicBezTo>
                    <a:pt x="19030" y="6603"/>
                    <a:pt x="18454" y="8515"/>
                    <a:pt x="18742" y="10426"/>
                  </a:cubicBezTo>
                  <a:cubicBezTo>
                    <a:pt x="19030" y="12338"/>
                    <a:pt x="20182" y="14249"/>
                    <a:pt x="21334" y="16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7302500" y="3238500"/>
              <a:ext cx="889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7508605" y="3028950"/>
              <a:ext cx="108480" cy="344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43" fill="norm" stroke="1" extrusionOk="0">
                  <a:moveTo>
                    <a:pt x="8153" y="0"/>
                  </a:moveTo>
                  <a:cubicBezTo>
                    <a:pt x="6076" y="0"/>
                    <a:pt x="3999" y="0"/>
                    <a:pt x="2545" y="461"/>
                  </a:cubicBezTo>
                  <a:cubicBezTo>
                    <a:pt x="1091" y="922"/>
                    <a:pt x="260" y="1844"/>
                    <a:pt x="53" y="2963"/>
                  </a:cubicBezTo>
                  <a:cubicBezTo>
                    <a:pt x="-155" y="4083"/>
                    <a:pt x="260" y="5400"/>
                    <a:pt x="1091" y="6388"/>
                  </a:cubicBezTo>
                  <a:cubicBezTo>
                    <a:pt x="1922" y="7376"/>
                    <a:pt x="3168" y="8034"/>
                    <a:pt x="4830" y="8232"/>
                  </a:cubicBezTo>
                  <a:cubicBezTo>
                    <a:pt x="6491" y="8429"/>
                    <a:pt x="8568" y="8166"/>
                    <a:pt x="10230" y="7771"/>
                  </a:cubicBezTo>
                  <a:cubicBezTo>
                    <a:pt x="11891" y="7376"/>
                    <a:pt x="13137" y="6849"/>
                    <a:pt x="14591" y="5993"/>
                  </a:cubicBezTo>
                  <a:cubicBezTo>
                    <a:pt x="16045" y="5137"/>
                    <a:pt x="17707" y="3951"/>
                    <a:pt x="18537" y="3951"/>
                  </a:cubicBezTo>
                  <a:cubicBezTo>
                    <a:pt x="19368" y="3951"/>
                    <a:pt x="19368" y="5137"/>
                    <a:pt x="19783" y="7178"/>
                  </a:cubicBezTo>
                  <a:cubicBezTo>
                    <a:pt x="20199" y="9220"/>
                    <a:pt x="21030" y="12117"/>
                    <a:pt x="21237" y="14488"/>
                  </a:cubicBezTo>
                  <a:cubicBezTo>
                    <a:pt x="21445" y="16859"/>
                    <a:pt x="21030" y="18702"/>
                    <a:pt x="19783" y="19888"/>
                  </a:cubicBezTo>
                  <a:cubicBezTo>
                    <a:pt x="18537" y="21073"/>
                    <a:pt x="16460" y="21600"/>
                    <a:pt x="14799" y="21402"/>
                  </a:cubicBezTo>
                  <a:cubicBezTo>
                    <a:pt x="13137" y="21205"/>
                    <a:pt x="11891" y="20283"/>
                    <a:pt x="10645" y="19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7689850" y="2918322"/>
              <a:ext cx="62801" cy="34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7" h="21503" fill="norm" stroke="1" extrusionOk="0">
                  <a:moveTo>
                    <a:pt x="0" y="166"/>
                  </a:moveTo>
                  <a:cubicBezTo>
                    <a:pt x="3375" y="35"/>
                    <a:pt x="6750" y="-97"/>
                    <a:pt x="9450" y="101"/>
                  </a:cubicBezTo>
                  <a:cubicBezTo>
                    <a:pt x="12150" y="298"/>
                    <a:pt x="14175" y="825"/>
                    <a:pt x="16538" y="2735"/>
                  </a:cubicBezTo>
                  <a:cubicBezTo>
                    <a:pt x="18900" y="4644"/>
                    <a:pt x="21600" y="7937"/>
                    <a:pt x="18900" y="11296"/>
                  </a:cubicBezTo>
                  <a:cubicBezTo>
                    <a:pt x="16200" y="14654"/>
                    <a:pt x="8100" y="18079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7848600" y="3200400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7957344" y="2868083"/>
              <a:ext cx="310356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10084" y="15980"/>
                  </a:moveTo>
                  <a:cubicBezTo>
                    <a:pt x="10084" y="15208"/>
                    <a:pt x="10084" y="14437"/>
                    <a:pt x="9790" y="13886"/>
                  </a:cubicBezTo>
                  <a:cubicBezTo>
                    <a:pt x="9496" y="13335"/>
                    <a:pt x="8908" y="13004"/>
                    <a:pt x="7365" y="13665"/>
                  </a:cubicBezTo>
                  <a:cubicBezTo>
                    <a:pt x="5823" y="14327"/>
                    <a:pt x="3325" y="15980"/>
                    <a:pt x="1929" y="17137"/>
                  </a:cubicBezTo>
                  <a:cubicBezTo>
                    <a:pt x="533" y="18294"/>
                    <a:pt x="239" y="18955"/>
                    <a:pt x="92" y="19561"/>
                  </a:cubicBezTo>
                  <a:cubicBezTo>
                    <a:pt x="-55" y="20167"/>
                    <a:pt x="-55" y="20718"/>
                    <a:pt x="312" y="21049"/>
                  </a:cubicBezTo>
                  <a:cubicBezTo>
                    <a:pt x="680" y="21380"/>
                    <a:pt x="1414" y="21490"/>
                    <a:pt x="2516" y="20994"/>
                  </a:cubicBezTo>
                  <a:cubicBezTo>
                    <a:pt x="3618" y="20498"/>
                    <a:pt x="5088" y="19396"/>
                    <a:pt x="6263" y="17412"/>
                  </a:cubicBezTo>
                  <a:cubicBezTo>
                    <a:pt x="7439" y="15429"/>
                    <a:pt x="8321" y="12563"/>
                    <a:pt x="8835" y="9698"/>
                  </a:cubicBezTo>
                  <a:cubicBezTo>
                    <a:pt x="9349" y="6833"/>
                    <a:pt x="9496" y="3967"/>
                    <a:pt x="9496" y="2259"/>
                  </a:cubicBezTo>
                  <a:cubicBezTo>
                    <a:pt x="9496" y="551"/>
                    <a:pt x="9349" y="0"/>
                    <a:pt x="9055" y="0"/>
                  </a:cubicBezTo>
                  <a:cubicBezTo>
                    <a:pt x="8761" y="0"/>
                    <a:pt x="8321" y="551"/>
                    <a:pt x="7953" y="2369"/>
                  </a:cubicBezTo>
                  <a:cubicBezTo>
                    <a:pt x="7586" y="4188"/>
                    <a:pt x="7292" y="7273"/>
                    <a:pt x="7145" y="9808"/>
                  </a:cubicBezTo>
                  <a:cubicBezTo>
                    <a:pt x="6998" y="12343"/>
                    <a:pt x="6998" y="14327"/>
                    <a:pt x="6998" y="15594"/>
                  </a:cubicBezTo>
                  <a:cubicBezTo>
                    <a:pt x="6998" y="16861"/>
                    <a:pt x="6998" y="17412"/>
                    <a:pt x="7218" y="17467"/>
                  </a:cubicBezTo>
                  <a:cubicBezTo>
                    <a:pt x="7439" y="17522"/>
                    <a:pt x="7880" y="17082"/>
                    <a:pt x="8614" y="16145"/>
                  </a:cubicBezTo>
                  <a:cubicBezTo>
                    <a:pt x="9349" y="15208"/>
                    <a:pt x="10378" y="13776"/>
                    <a:pt x="11259" y="12894"/>
                  </a:cubicBezTo>
                  <a:cubicBezTo>
                    <a:pt x="12141" y="12012"/>
                    <a:pt x="12876" y="11682"/>
                    <a:pt x="13463" y="11847"/>
                  </a:cubicBezTo>
                  <a:cubicBezTo>
                    <a:pt x="14051" y="12012"/>
                    <a:pt x="14492" y="12673"/>
                    <a:pt x="14565" y="13941"/>
                  </a:cubicBezTo>
                  <a:cubicBezTo>
                    <a:pt x="14639" y="15208"/>
                    <a:pt x="14345" y="17082"/>
                    <a:pt x="13978" y="18239"/>
                  </a:cubicBezTo>
                  <a:cubicBezTo>
                    <a:pt x="13610" y="19396"/>
                    <a:pt x="13169" y="19837"/>
                    <a:pt x="13169" y="19727"/>
                  </a:cubicBezTo>
                  <a:cubicBezTo>
                    <a:pt x="13169" y="19616"/>
                    <a:pt x="13610" y="18955"/>
                    <a:pt x="14639" y="17633"/>
                  </a:cubicBezTo>
                  <a:cubicBezTo>
                    <a:pt x="15667" y="16310"/>
                    <a:pt x="17284" y="14327"/>
                    <a:pt x="18386" y="13059"/>
                  </a:cubicBezTo>
                  <a:cubicBezTo>
                    <a:pt x="19488" y="11792"/>
                    <a:pt x="20076" y="11241"/>
                    <a:pt x="20002" y="11516"/>
                  </a:cubicBezTo>
                  <a:cubicBezTo>
                    <a:pt x="19929" y="11792"/>
                    <a:pt x="19194" y="12894"/>
                    <a:pt x="18606" y="14382"/>
                  </a:cubicBezTo>
                  <a:cubicBezTo>
                    <a:pt x="18018" y="15869"/>
                    <a:pt x="17578" y="17743"/>
                    <a:pt x="18092" y="19010"/>
                  </a:cubicBezTo>
                  <a:cubicBezTo>
                    <a:pt x="18606" y="20278"/>
                    <a:pt x="20076" y="20939"/>
                    <a:pt x="215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8420100" y="324485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555374" y="2847889"/>
              <a:ext cx="374620" cy="69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70" fill="norm" stroke="1" extrusionOk="0">
                  <a:moveTo>
                    <a:pt x="10750" y="10672"/>
                  </a:moveTo>
                  <a:cubicBezTo>
                    <a:pt x="10268" y="10281"/>
                    <a:pt x="9785" y="9889"/>
                    <a:pt x="8518" y="9759"/>
                  </a:cubicBezTo>
                  <a:cubicBezTo>
                    <a:pt x="7251" y="9628"/>
                    <a:pt x="5199" y="9759"/>
                    <a:pt x="3631" y="10281"/>
                  </a:cubicBezTo>
                  <a:cubicBezTo>
                    <a:pt x="2062" y="10803"/>
                    <a:pt x="976" y="11716"/>
                    <a:pt x="433" y="12336"/>
                  </a:cubicBezTo>
                  <a:cubicBezTo>
                    <a:pt x="-110" y="12956"/>
                    <a:pt x="-110" y="13282"/>
                    <a:pt x="252" y="13478"/>
                  </a:cubicBezTo>
                  <a:cubicBezTo>
                    <a:pt x="614" y="13674"/>
                    <a:pt x="1338" y="13739"/>
                    <a:pt x="2545" y="13413"/>
                  </a:cubicBezTo>
                  <a:cubicBezTo>
                    <a:pt x="3751" y="13087"/>
                    <a:pt x="5441" y="12369"/>
                    <a:pt x="6889" y="11162"/>
                  </a:cubicBezTo>
                  <a:cubicBezTo>
                    <a:pt x="8337" y="9954"/>
                    <a:pt x="9544" y="8258"/>
                    <a:pt x="10569" y="6430"/>
                  </a:cubicBezTo>
                  <a:cubicBezTo>
                    <a:pt x="11595" y="4603"/>
                    <a:pt x="12440" y="2646"/>
                    <a:pt x="12862" y="1504"/>
                  </a:cubicBezTo>
                  <a:cubicBezTo>
                    <a:pt x="13284" y="362"/>
                    <a:pt x="13284" y="35"/>
                    <a:pt x="13103" y="3"/>
                  </a:cubicBezTo>
                  <a:cubicBezTo>
                    <a:pt x="12922" y="-30"/>
                    <a:pt x="12560" y="231"/>
                    <a:pt x="11836" y="1243"/>
                  </a:cubicBezTo>
                  <a:cubicBezTo>
                    <a:pt x="11112" y="2254"/>
                    <a:pt x="10026" y="4016"/>
                    <a:pt x="9363" y="5745"/>
                  </a:cubicBezTo>
                  <a:cubicBezTo>
                    <a:pt x="8699" y="7475"/>
                    <a:pt x="8458" y="9171"/>
                    <a:pt x="8518" y="10150"/>
                  </a:cubicBezTo>
                  <a:cubicBezTo>
                    <a:pt x="8578" y="11129"/>
                    <a:pt x="8940" y="11390"/>
                    <a:pt x="9423" y="11586"/>
                  </a:cubicBezTo>
                  <a:cubicBezTo>
                    <a:pt x="9906" y="11781"/>
                    <a:pt x="10509" y="11912"/>
                    <a:pt x="11354" y="11586"/>
                  </a:cubicBezTo>
                  <a:cubicBezTo>
                    <a:pt x="12198" y="11259"/>
                    <a:pt x="13284" y="10476"/>
                    <a:pt x="13888" y="9922"/>
                  </a:cubicBezTo>
                  <a:cubicBezTo>
                    <a:pt x="14491" y="9367"/>
                    <a:pt x="14612" y="9041"/>
                    <a:pt x="14853" y="8714"/>
                  </a:cubicBezTo>
                  <a:cubicBezTo>
                    <a:pt x="15094" y="8388"/>
                    <a:pt x="15456" y="8062"/>
                    <a:pt x="15456" y="8160"/>
                  </a:cubicBezTo>
                  <a:cubicBezTo>
                    <a:pt x="15456" y="8258"/>
                    <a:pt x="15094" y="8780"/>
                    <a:pt x="14853" y="9367"/>
                  </a:cubicBezTo>
                  <a:cubicBezTo>
                    <a:pt x="14612" y="9954"/>
                    <a:pt x="14491" y="10607"/>
                    <a:pt x="14612" y="11064"/>
                  </a:cubicBezTo>
                  <a:cubicBezTo>
                    <a:pt x="14732" y="11520"/>
                    <a:pt x="15094" y="11781"/>
                    <a:pt x="15818" y="11847"/>
                  </a:cubicBezTo>
                  <a:cubicBezTo>
                    <a:pt x="16543" y="11912"/>
                    <a:pt x="17629" y="11781"/>
                    <a:pt x="18413" y="11553"/>
                  </a:cubicBezTo>
                  <a:cubicBezTo>
                    <a:pt x="19197" y="11325"/>
                    <a:pt x="19680" y="10998"/>
                    <a:pt x="20102" y="10607"/>
                  </a:cubicBezTo>
                  <a:cubicBezTo>
                    <a:pt x="20525" y="10215"/>
                    <a:pt x="20887" y="9759"/>
                    <a:pt x="21007" y="9693"/>
                  </a:cubicBezTo>
                  <a:cubicBezTo>
                    <a:pt x="21128" y="9628"/>
                    <a:pt x="21007" y="9954"/>
                    <a:pt x="21007" y="11227"/>
                  </a:cubicBezTo>
                  <a:cubicBezTo>
                    <a:pt x="21007" y="12499"/>
                    <a:pt x="21128" y="14718"/>
                    <a:pt x="21249" y="16382"/>
                  </a:cubicBezTo>
                  <a:cubicBezTo>
                    <a:pt x="21369" y="18046"/>
                    <a:pt x="21490" y="19155"/>
                    <a:pt x="21007" y="20036"/>
                  </a:cubicBezTo>
                  <a:cubicBezTo>
                    <a:pt x="20525" y="20917"/>
                    <a:pt x="19439" y="21570"/>
                    <a:pt x="18172" y="21570"/>
                  </a:cubicBezTo>
                  <a:cubicBezTo>
                    <a:pt x="16905" y="21570"/>
                    <a:pt x="15456" y="20917"/>
                    <a:pt x="14008" y="20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311400" y="486410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317749" y="501015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881407" y="4597314"/>
              <a:ext cx="122144" cy="61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365" fill="norm" stroke="1" extrusionOk="0">
                  <a:moveTo>
                    <a:pt x="20774" y="1556"/>
                  </a:moveTo>
                  <a:cubicBezTo>
                    <a:pt x="20414" y="1187"/>
                    <a:pt x="20054" y="817"/>
                    <a:pt x="18074" y="484"/>
                  </a:cubicBezTo>
                  <a:cubicBezTo>
                    <a:pt x="16094" y="151"/>
                    <a:pt x="12494" y="-145"/>
                    <a:pt x="9434" y="77"/>
                  </a:cubicBezTo>
                  <a:cubicBezTo>
                    <a:pt x="6374" y="299"/>
                    <a:pt x="3854" y="1039"/>
                    <a:pt x="2054" y="2666"/>
                  </a:cubicBezTo>
                  <a:cubicBezTo>
                    <a:pt x="254" y="4293"/>
                    <a:pt x="-826" y="6808"/>
                    <a:pt x="794" y="9250"/>
                  </a:cubicBezTo>
                  <a:cubicBezTo>
                    <a:pt x="2414" y="11691"/>
                    <a:pt x="6734" y="14058"/>
                    <a:pt x="9794" y="15833"/>
                  </a:cubicBezTo>
                  <a:cubicBezTo>
                    <a:pt x="12854" y="17608"/>
                    <a:pt x="14654" y="18792"/>
                    <a:pt x="15194" y="19606"/>
                  </a:cubicBezTo>
                  <a:cubicBezTo>
                    <a:pt x="15734" y="20419"/>
                    <a:pt x="15014" y="20863"/>
                    <a:pt x="13754" y="21122"/>
                  </a:cubicBezTo>
                  <a:cubicBezTo>
                    <a:pt x="12494" y="21381"/>
                    <a:pt x="10694" y="21455"/>
                    <a:pt x="8354" y="21233"/>
                  </a:cubicBezTo>
                  <a:cubicBezTo>
                    <a:pt x="6014" y="21011"/>
                    <a:pt x="3134" y="20493"/>
                    <a:pt x="254" y="19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755900" y="5378450"/>
              <a:ext cx="152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5840"/>
                    <a:pt x="6600" y="10080"/>
                    <a:pt x="10200" y="6480"/>
                  </a:cubicBezTo>
                  <a:cubicBezTo>
                    <a:pt x="13800" y="2880"/>
                    <a:pt x="177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921000" y="5327086"/>
              <a:ext cx="189523" cy="9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112" fill="norm" stroke="1" extrusionOk="0">
                  <a:moveTo>
                    <a:pt x="14400" y="125"/>
                  </a:moveTo>
                  <a:cubicBezTo>
                    <a:pt x="12240" y="4821"/>
                    <a:pt x="10080" y="9516"/>
                    <a:pt x="8640" y="12803"/>
                  </a:cubicBezTo>
                  <a:cubicBezTo>
                    <a:pt x="7200" y="16090"/>
                    <a:pt x="6480" y="17969"/>
                    <a:pt x="5400" y="19143"/>
                  </a:cubicBezTo>
                  <a:cubicBezTo>
                    <a:pt x="4320" y="20316"/>
                    <a:pt x="2880" y="20786"/>
                    <a:pt x="1800" y="18438"/>
                  </a:cubicBezTo>
                  <a:cubicBezTo>
                    <a:pt x="720" y="16090"/>
                    <a:pt x="0" y="10925"/>
                    <a:pt x="0" y="7403"/>
                  </a:cubicBezTo>
                  <a:cubicBezTo>
                    <a:pt x="0" y="3882"/>
                    <a:pt x="720" y="2003"/>
                    <a:pt x="1680" y="1769"/>
                  </a:cubicBezTo>
                  <a:cubicBezTo>
                    <a:pt x="2640" y="1534"/>
                    <a:pt x="3840" y="2943"/>
                    <a:pt x="6360" y="5995"/>
                  </a:cubicBezTo>
                  <a:cubicBezTo>
                    <a:pt x="8880" y="9047"/>
                    <a:pt x="12720" y="13743"/>
                    <a:pt x="15240" y="16090"/>
                  </a:cubicBezTo>
                  <a:cubicBezTo>
                    <a:pt x="17760" y="18438"/>
                    <a:pt x="18960" y="18438"/>
                    <a:pt x="19800" y="17264"/>
                  </a:cubicBezTo>
                  <a:cubicBezTo>
                    <a:pt x="20640" y="16090"/>
                    <a:pt x="21120" y="13743"/>
                    <a:pt x="21360" y="11160"/>
                  </a:cubicBezTo>
                  <a:cubicBezTo>
                    <a:pt x="21600" y="8577"/>
                    <a:pt x="21600" y="5760"/>
                    <a:pt x="20520" y="3412"/>
                  </a:cubicBezTo>
                  <a:cubicBezTo>
                    <a:pt x="19440" y="1064"/>
                    <a:pt x="17280" y="-814"/>
                    <a:pt x="14520" y="360"/>
                  </a:cubicBezTo>
                  <a:cubicBezTo>
                    <a:pt x="11760" y="1534"/>
                    <a:pt x="8400" y="5760"/>
                    <a:pt x="5040" y="9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779097" y="4431192"/>
              <a:ext cx="177098" cy="13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980" fill="norm" stroke="1" extrusionOk="0">
                  <a:moveTo>
                    <a:pt x="12462" y="7790"/>
                  </a:moveTo>
                  <a:cubicBezTo>
                    <a:pt x="10683" y="11284"/>
                    <a:pt x="8904" y="14778"/>
                    <a:pt x="7507" y="17002"/>
                  </a:cubicBezTo>
                  <a:cubicBezTo>
                    <a:pt x="6109" y="19225"/>
                    <a:pt x="5092" y="20178"/>
                    <a:pt x="3949" y="20655"/>
                  </a:cubicBezTo>
                  <a:cubicBezTo>
                    <a:pt x="2805" y="21131"/>
                    <a:pt x="1535" y="21131"/>
                    <a:pt x="772" y="20337"/>
                  </a:cubicBezTo>
                  <a:cubicBezTo>
                    <a:pt x="10" y="19543"/>
                    <a:pt x="-244" y="17955"/>
                    <a:pt x="264" y="15413"/>
                  </a:cubicBezTo>
                  <a:cubicBezTo>
                    <a:pt x="772" y="12872"/>
                    <a:pt x="2043" y="9378"/>
                    <a:pt x="3949" y="7949"/>
                  </a:cubicBezTo>
                  <a:cubicBezTo>
                    <a:pt x="5855" y="6519"/>
                    <a:pt x="8396" y="7155"/>
                    <a:pt x="10556" y="8584"/>
                  </a:cubicBezTo>
                  <a:cubicBezTo>
                    <a:pt x="12716" y="10013"/>
                    <a:pt x="14495" y="12237"/>
                    <a:pt x="16020" y="13349"/>
                  </a:cubicBezTo>
                  <a:cubicBezTo>
                    <a:pt x="17544" y="14460"/>
                    <a:pt x="18815" y="14460"/>
                    <a:pt x="19704" y="13507"/>
                  </a:cubicBezTo>
                  <a:cubicBezTo>
                    <a:pt x="20594" y="12555"/>
                    <a:pt x="21102" y="10649"/>
                    <a:pt x="21229" y="8584"/>
                  </a:cubicBezTo>
                  <a:cubicBezTo>
                    <a:pt x="21356" y="6519"/>
                    <a:pt x="21102" y="4296"/>
                    <a:pt x="20594" y="2549"/>
                  </a:cubicBezTo>
                  <a:cubicBezTo>
                    <a:pt x="20085" y="802"/>
                    <a:pt x="19323" y="-469"/>
                    <a:pt x="17036" y="166"/>
                  </a:cubicBezTo>
                  <a:cubicBezTo>
                    <a:pt x="14749" y="802"/>
                    <a:pt x="10937" y="3343"/>
                    <a:pt x="8904" y="5566"/>
                  </a:cubicBezTo>
                  <a:cubicBezTo>
                    <a:pt x="6871" y="7790"/>
                    <a:pt x="6617" y="9696"/>
                    <a:pt x="6363" y="11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3359150" y="4561315"/>
              <a:ext cx="168094" cy="69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65" fill="norm" stroke="1" extrusionOk="0">
                  <a:moveTo>
                    <a:pt x="21060" y="5058"/>
                  </a:moveTo>
                  <a:cubicBezTo>
                    <a:pt x="21330" y="3679"/>
                    <a:pt x="21600" y="2301"/>
                    <a:pt x="21330" y="1447"/>
                  </a:cubicBezTo>
                  <a:cubicBezTo>
                    <a:pt x="21060" y="594"/>
                    <a:pt x="20250" y="265"/>
                    <a:pt x="19170" y="101"/>
                  </a:cubicBezTo>
                  <a:cubicBezTo>
                    <a:pt x="18090" y="-63"/>
                    <a:pt x="16740" y="-63"/>
                    <a:pt x="14715" y="364"/>
                  </a:cubicBezTo>
                  <a:cubicBezTo>
                    <a:pt x="12690" y="790"/>
                    <a:pt x="9990" y="1644"/>
                    <a:pt x="8100" y="2957"/>
                  </a:cubicBezTo>
                  <a:cubicBezTo>
                    <a:pt x="6210" y="4270"/>
                    <a:pt x="5130" y="6043"/>
                    <a:pt x="5535" y="8111"/>
                  </a:cubicBezTo>
                  <a:cubicBezTo>
                    <a:pt x="5940" y="10179"/>
                    <a:pt x="7830" y="12542"/>
                    <a:pt x="9315" y="14643"/>
                  </a:cubicBezTo>
                  <a:cubicBezTo>
                    <a:pt x="10800" y="16744"/>
                    <a:pt x="11880" y="18583"/>
                    <a:pt x="11475" y="19699"/>
                  </a:cubicBezTo>
                  <a:cubicBezTo>
                    <a:pt x="11070" y="20815"/>
                    <a:pt x="9180" y="21209"/>
                    <a:pt x="7290" y="21373"/>
                  </a:cubicBezTo>
                  <a:cubicBezTo>
                    <a:pt x="5400" y="21537"/>
                    <a:pt x="3510" y="21471"/>
                    <a:pt x="2295" y="21242"/>
                  </a:cubicBezTo>
                  <a:cubicBezTo>
                    <a:pt x="1080" y="21012"/>
                    <a:pt x="540" y="20618"/>
                    <a:pt x="0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352800" y="5378450"/>
              <a:ext cx="889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3465880" y="5307382"/>
              <a:ext cx="174787" cy="11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038" fill="norm" stroke="1" extrusionOk="0">
                  <a:moveTo>
                    <a:pt x="13423" y="2630"/>
                  </a:moveTo>
                  <a:cubicBezTo>
                    <a:pt x="11861" y="6230"/>
                    <a:pt x="10300" y="9830"/>
                    <a:pt x="8868" y="12830"/>
                  </a:cubicBezTo>
                  <a:cubicBezTo>
                    <a:pt x="7437" y="15830"/>
                    <a:pt x="6136" y="18230"/>
                    <a:pt x="4835" y="19630"/>
                  </a:cubicBezTo>
                  <a:cubicBezTo>
                    <a:pt x="3533" y="21030"/>
                    <a:pt x="2232" y="21430"/>
                    <a:pt x="1321" y="20630"/>
                  </a:cubicBezTo>
                  <a:cubicBezTo>
                    <a:pt x="410" y="19830"/>
                    <a:pt x="-110" y="17830"/>
                    <a:pt x="20" y="14830"/>
                  </a:cubicBezTo>
                  <a:cubicBezTo>
                    <a:pt x="150" y="11830"/>
                    <a:pt x="931" y="7830"/>
                    <a:pt x="1972" y="5430"/>
                  </a:cubicBezTo>
                  <a:cubicBezTo>
                    <a:pt x="3013" y="3030"/>
                    <a:pt x="4314" y="2230"/>
                    <a:pt x="6656" y="3830"/>
                  </a:cubicBezTo>
                  <a:cubicBezTo>
                    <a:pt x="8998" y="5430"/>
                    <a:pt x="12382" y="9430"/>
                    <a:pt x="14854" y="11830"/>
                  </a:cubicBezTo>
                  <a:cubicBezTo>
                    <a:pt x="17326" y="14230"/>
                    <a:pt x="18888" y="15030"/>
                    <a:pt x="19929" y="14430"/>
                  </a:cubicBezTo>
                  <a:cubicBezTo>
                    <a:pt x="20970" y="13830"/>
                    <a:pt x="21490" y="11830"/>
                    <a:pt x="21490" y="9430"/>
                  </a:cubicBezTo>
                  <a:cubicBezTo>
                    <a:pt x="21490" y="7030"/>
                    <a:pt x="20970" y="4230"/>
                    <a:pt x="20059" y="2430"/>
                  </a:cubicBezTo>
                  <a:cubicBezTo>
                    <a:pt x="19148" y="630"/>
                    <a:pt x="17847" y="-170"/>
                    <a:pt x="15895" y="30"/>
                  </a:cubicBezTo>
                  <a:cubicBezTo>
                    <a:pt x="13943" y="230"/>
                    <a:pt x="11341" y="1430"/>
                    <a:pt x="8738" y="2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3373172" y="4412039"/>
              <a:ext cx="180485" cy="12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783" fill="norm" stroke="1" extrusionOk="0">
                  <a:moveTo>
                    <a:pt x="9528" y="5701"/>
                  </a:moveTo>
                  <a:cubicBezTo>
                    <a:pt x="8535" y="9362"/>
                    <a:pt x="7542" y="13023"/>
                    <a:pt x="6548" y="15585"/>
                  </a:cubicBezTo>
                  <a:cubicBezTo>
                    <a:pt x="5555" y="18148"/>
                    <a:pt x="4562" y="19613"/>
                    <a:pt x="3445" y="20345"/>
                  </a:cubicBezTo>
                  <a:cubicBezTo>
                    <a:pt x="2328" y="21077"/>
                    <a:pt x="1086" y="21077"/>
                    <a:pt x="466" y="18880"/>
                  </a:cubicBezTo>
                  <a:cubicBezTo>
                    <a:pt x="-155" y="16684"/>
                    <a:pt x="-155" y="12291"/>
                    <a:pt x="466" y="9728"/>
                  </a:cubicBezTo>
                  <a:cubicBezTo>
                    <a:pt x="1086" y="7165"/>
                    <a:pt x="2328" y="6433"/>
                    <a:pt x="5059" y="7531"/>
                  </a:cubicBezTo>
                  <a:cubicBezTo>
                    <a:pt x="7790" y="8630"/>
                    <a:pt x="12011" y="11558"/>
                    <a:pt x="14742" y="13023"/>
                  </a:cubicBezTo>
                  <a:cubicBezTo>
                    <a:pt x="17473" y="14487"/>
                    <a:pt x="18714" y="14487"/>
                    <a:pt x="19707" y="13755"/>
                  </a:cubicBezTo>
                  <a:cubicBezTo>
                    <a:pt x="20700" y="13023"/>
                    <a:pt x="21445" y="11558"/>
                    <a:pt x="21073" y="9179"/>
                  </a:cubicBezTo>
                  <a:cubicBezTo>
                    <a:pt x="20700" y="6799"/>
                    <a:pt x="19211" y="3504"/>
                    <a:pt x="17597" y="1674"/>
                  </a:cubicBezTo>
                  <a:cubicBezTo>
                    <a:pt x="15983" y="-157"/>
                    <a:pt x="14245" y="-523"/>
                    <a:pt x="12631" y="758"/>
                  </a:cubicBezTo>
                  <a:cubicBezTo>
                    <a:pt x="11017" y="2040"/>
                    <a:pt x="9528" y="4969"/>
                    <a:pt x="8038" y="7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712754" y="4760058"/>
              <a:ext cx="217897" cy="235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84" fill="norm" stroke="1" extrusionOk="0">
                  <a:moveTo>
                    <a:pt x="195" y="4808"/>
                  </a:moveTo>
                  <a:cubicBezTo>
                    <a:pt x="-12" y="3852"/>
                    <a:pt x="-220" y="2896"/>
                    <a:pt x="507" y="2419"/>
                  </a:cubicBezTo>
                  <a:cubicBezTo>
                    <a:pt x="1234" y="1941"/>
                    <a:pt x="2895" y="1941"/>
                    <a:pt x="5180" y="3279"/>
                  </a:cubicBezTo>
                  <a:cubicBezTo>
                    <a:pt x="7465" y="4617"/>
                    <a:pt x="10372" y="7293"/>
                    <a:pt x="11515" y="9873"/>
                  </a:cubicBezTo>
                  <a:cubicBezTo>
                    <a:pt x="12657" y="12454"/>
                    <a:pt x="12034" y="14939"/>
                    <a:pt x="10788" y="16850"/>
                  </a:cubicBezTo>
                  <a:cubicBezTo>
                    <a:pt x="9542" y="18762"/>
                    <a:pt x="7672" y="20100"/>
                    <a:pt x="6115" y="20769"/>
                  </a:cubicBezTo>
                  <a:cubicBezTo>
                    <a:pt x="4557" y="21438"/>
                    <a:pt x="3311" y="21438"/>
                    <a:pt x="2584" y="20865"/>
                  </a:cubicBezTo>
                  <a:cubicBezTo>
                    <a:pt x="1857" y="20291"/>
                    <a:pt x="1649" y="19144"/>
                    <a:pt x="3311" y="16468"/>
                  </a:cubicBezTo>
                  <a:cubicBezTo>
                    <a:pt x="4972" y="13792"/>
                    <a:pt x="8503" y="9587"/>
                    <a:pt x="11099" y="6815"/>
                  </a:cubicBezTo>
                  <a:cubicBezTo>
                    <a:pt x="13695" y="4043"/>
                    <a:pt x="15357" y="2705"/>
                    <a:pt x="16603" y="1654"/>
                  </a:cubicBezTo>
                  <a:cubicBezTo>
                    <a:pt x="17849" y="603"/>
                    <a:pt x="18680" y="-162"/>
                    <a:pt x="18576" y="29"/>
                  </a:cubicBezTo>
                  <a:cubicBezTo>
                    <a:pt x="18472" y="220"/>
                    <a:pt x="17434" y="1367"/>
                    <a:pt x="16499" y="3757"/>
                  </a:cubicBezTo>
                  <a:cubicBezTo>
                    <a:pt x="15565" y="6146"/>
                    <a:pt x="14734" y="9778"/>
                    <a:pt x="15565" y="12454"/>
                  </a:cubicBezTo>
                  <a:cubicBezTo>
                    <a:pt x="16395" y="15130"/>
                    <a:pt x="18888" y="16850"/>
                    <a:pt x="21380" y="18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044950" y="4914900"/>
              <a:ext cx="50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4389132" y="4600972"/>
              <a:ext cx="100319" cy="42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26" fill="norm" stroke="1" extrusionOk="0">
                  <a:moveTo>
                    <a:pt x="21327" y="4030"/>
                  </a:moveTo>
                  <a:cubicBezTo>
                    <a:pt x="20877" y="2950"/>
                    <a:pt x="20427" y="1870"/>
                    <a:pt x="19302" y="1168"/>
                  </a:cubicBezTo>
                  <a:cubicBezTo>
                    <a:pt x="18177" y="466"/>
                    <a:pt x="16377" y="142"/>
                    <a:pt x="14352" y="34"/>
                  </a:cubicBezTo>
                  <a:cubicBezTo>
                    <a:pt x="12327" y="-74"/>
                    <a:pt x="10077" y="34"/>
                    <a:pt x="7602" y="1006"/>
                  </a:cubicBezTo>
                  <a:cubicBezTo>
                    <a:pt x="5127" y="1978"/>
                    <a:pt x="2427" y="3814"/>
                    <a:pt x="1077" y="6460"/>
                  </a:cubicBezTo>
                  <a:cubicBezTo>
                    <a:pt x="-273" y="9106"/>
                    <a:pt x="-273" y="12562"/>
                    <a:pt x="627" y="15208"/>
                  </a:cubicBezTo>
                  <a:cubicBezTo>
                    <a:pt x="1527" y="17854"/>
                    <a:pt x="3327" y="19690"/>
                    <a:pt x="5127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326666" y="4873343"/>
              <a:ext cx="162784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255" fill="norm" stroke="1" extrusionOk="0">
                  <a:moveTo>
                    <a:pt x="2161" y="21255"/>
                  </a:moveTo>
                  <a:cubicBezTo>
                    <a:pt x="794" y="15620"/>
                    <a:pt x="-573" y="9985"/>
                    <a:pt x="247" y="6229"/>
                  </a:cubicBezTo>
                  <a:cubicBezTo>
                    <a:pt x="1068" y="2472"/>
                    <a:pt x="4075" y="594"/>
                    <a:pt x="7903" y="125"/>
                  </a:cubicBezTo>
                  <a:cubicBezTo>
                    <a:pt x="11731" y="-345"/>
                    <a:pt x="16379" y="594"/>
                    <a:pt x="21027" y="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521200" y="4883149"/>
              <a:ext cx="1079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4000"/>
                    <a:pt x="10165" y="8000"/>
                    <a:pt x="13765" y="11600"/>
                  </a:cubicBezTo>
                  <a:cubicBezTo>
                    <a:pt x="17365" y="15200"/>
                    <a:pt x="19482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540250" y="4903661"/>
              <a:ext cx="114300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21600" y="586"/>
                  </a:moveTo>
                  <a:cubicBezTo>
                    <a:pt x="18800" y="78"/>
                    <a:pt x="16000" y="-430"/>
                    <a:pt x="13400" y="586"/>
                  </a:cubicBezTo>
                  <a:cubicBezTo>
                    <a:pt x="10800" y="1603"/>
                    <a:pt x="8400" y="4144"/>
                    <a:pt x="6200" y="7829"/>
                  </a:cubicBezTo>
                  <a:cubicBezTo>
                    <a:pt x="4000" y="11514"/>
                    <a:pt x="2000" y="16342"/>
                    <a:pt x="0" y="2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641849" y="5029199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54"/>
                    <a:pt x="12600" y="1108"/>
                    <a:pt x="9000" y="4708"/>
                  </a:cubicBezTo>
                  <a:cubicBezTo>
                    <a:pt x="5400" y="8308"/>
                    <a:pt x="2700" y="149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775200" y="4883149"/>
              <a:ext cx="63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800599" y="4914900"/>
              <a:ext cx="952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35"/>
                    <a:pt x="16800" y="1271"/>
                    <a:pt x="13200" y="4871"/>
                  </a:cubicBezTo>
                  <a:cubicBezTo>
                    <a:pt x="9600" y="8471"/>
                    <a:pt x="4800" y="15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5041385" y="4643096"/>
              <a:ext cx="108466" cy="36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00" fill="norm" stroke="1" extrusionOk="0">
                  <a:moveTo>
                    <a:pt x="20884" y="4070"/>
                  </a:moveTo>
                  <a:cubicBezTo>
                    <a:pt x="19661" y="3567"/>
                    <a:pt x="18439" y="3065"/>
                    <a:pt x="18031" y="2249"/>
                  </a:cubicBezTo>
                  <a:cubicBezTo>
                    <a:pt x="17624" y="1433"/>
                    <a:pt x="18031" y="302"/>
                    <a:pt x="17216" y="51"/>
                  </a:cubicBezTo>
                  <a:cubicBezTo>
                    <a:pt x="16401" y="-200"/>
                    <a:pt x="14363" y="428"/>
                    <a:pt x="11103" y="2751"/>
                  </a:cubicBezTo>
                  <a:cubicBezTo>
                    <a:pt x="7842" y="5074"/>
                    <a:pt x="3359" y="9093"/>
                    <a:pt x="1322" y="12233"/>
                  </a:cubicBezTo>
                  <a:cubicBezTo>
                    <a:pt x="-716" y="15372"/>
                    <a:pt x="-308" y="17633"/>
                    <a:pt x="1933" y="19014"/>
                  </a:cubicBezTo>
                  <a:cubicBezTo>
                    <a:pt x="4175" y="20395"/>
                    <a:pt x="8250" y="20898"/>
                    <a:pt x="12326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191855" y="4765587"/>
              <a:ext cx="139802" cy="19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28" fill="norm" stroke="1" extrusionOk="0">
                  <a:moveTo>
                    <a:pt x="366" y="4491"/>
                  </a:moveTo>
                  <a:cubicBezTo>
                    <a:pt x="49" y="3112"/>
                    <a:pt x="-269" y="1733"/>
                    <a:pt x="366" y="1044"/>
                  </a:cubicBezTo>
                  <a:cubicBezTo>
                    <a:pt x="1002" y="355"/>
                    <a:pt x="2590" y="355"/>
                    <a:pt x="4972" y="1618"/>
                  </a:cubicBezTo>
                  <a:cubicBezTo>
                    <a:pt x="7355" y="2882"/>
                    <a:pt x="10531" y="5410"/>
                    <a:pt x="11802" y="7938"/>
                  </a:cubicBezTo>
                  <a:cubicBezTo>
                    <a:pt x="13072" y="10465"/>
                    <a:pt x="12437" y="12993"/>
                    <a:pt x="11166" y="15176"/>
                  </a:cubicBezTo>
                  <a:cubicBezTo>
                    <a:pt x="9896" y="17359"/>
                    <a:pt x="7990" y="19197"/>
                    <a:pt x="6243" y="20231"/>
                  </a:cubicBezTo>
                  <a:cubicBezTo>
                    <a:pt x="4496" y="21265"/>
                    <a:pt x="2907" y="21495"/>
                    <a:pt x="2113" y="20921"/>
                  </a:cubicBezTo>
                  <a:cubicBezTo>
                    <a:pt x="1319" y="20346"/>
                    <a:pt x="1319" y="18967"/>
                    <a:pt x="3860" y="15750"/>
                  </a:cubicBezTo>
                  <a:cubicBezTo>
                    <a:pt x="6402" y="12533"/>
                    <a:pt x="11484" y="7478"/>
                    <a:pt x="14978" y="4376"/>
                  </a:cubicBezTo>
                  <a:cubicBezTo>
                    <a:pt x="18472" y="1274"/>
                    <a:pt x="20378" y="125"/>
                    <a:pt x="20855" y="10"/>
                  </a:cubicBezTo>
                  <a:cubicBezTo>
                    <a:pt x="21331" y="-105"/>
                    <a:pt x="20378" y="814"/>
                    <a:pt x="19107" y="3112"/>
                  </a:cubicBezTo>
                  <a:cubicBezTo>
                    <a:pt x="17837" y="5410"/>
                    <a:pt x="16249" y="9086"/>
                    <a:pt x="16249" y="12189"/>
                  </a:cubicBezTo>
                  <a:cubicBezTo>
                    <a:pt x="16249" y="15291"/>
                    <a:pt x="17837" y="17818"/>
                    <a:pt x="19425" y="20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372100" y="4902200"/>
              <a:ext cx="698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545666" y="4768850"/>
              <a:ext cx="126964" cy="36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02" fill="norm" stroke="1" extrusionOk="0">
                  <a:moveTo>
                    <a:pt x="2833" y="0"/>
                  </a:moveTo>
                  <a:cubicBezTo>
                    <a:pt x="1416" y="497"/>
                    <a:pt x="0" y="993"/>
                    <a:pt x="0" y="1862"/>
                  </a:cubicBezTo>
                  <a:cubicBezTo>
                    <a:pt x="0" y="2731"/>
                    <a:pt x="1416" y="3972"/>
                    <a:pt x="3010" y="4655"/>
                  </a:cubicBezTo>
                  <a:cubicBezTo>
                    <a:pt x="4603" y="5338"/>
                    <a:pt x="6374" y="5462"/>
                    <a:pt x="8498" y="5090"/>
                  </a:cubicBezTo>
                  <a:cubicBezTo>
                    <a:pt x="10623" y="4717"/>
                    <a:pt x="13102" y="3848"/>
                    <a:pt x="14518" y="3041"/>
                  </a:cubicBezTo>
                  <a:cubicBezTo>
                    <a:pt x="15934" y="2234"/>
                    <a:pt x="16289" y="1490"/>
                    <a:pt x="16466" y="1552"/>
                  </a:cubicBezTo>
                  <a:cubicBezTo>
                    <a:pt x="16643" y="1614"/>
                    <a:pt x="16643" y="2483"/>
                    <a:pt x="17528" y="4469"/>
                  </a:cubicBezTo>
                  <a:cubicBezTo>
                    <a:pt x="18413" y="6455"/>
                    <a:pt x="20184" y="9559"/>
                    <a:pt x="20892" y="12166"/>
                  </a:cubicBezTo>
                  <a:cubicBezTo>
                    <a:pt x="21600" y="14772"/>
                    <a:pt x="21246" y="16883"/>
                    <a:pt x="19652" y="18372"/>
                  </a:cubicBezTo>
                  <a:cubicBezTo>
                    <a:pt x="18059" y="19862"/>
                    <a:pt x="15226" y="20731"/>
                    <a:pt x="12748" y="21166"/>
                  </a:cubicBezTo>
                  <a:cubicBezTo>
                    <a:pt x="10269" y="21600"/>
                    <a:pt x="8144" y="21600"/>
                    <a:pt x="6374" y="19738"/>
                  </a:cubicBezTo>
                  <a:cubicBezTo>
                    <a:pt x="4603" y="17876"/>
                    <a:pt x="3187" y="14152"/>
                    <a:pt x="1770" y="10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683250" y="4654550"/>
              <a:ext cx="6652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7" h="21600" fill="norm" stroke="1" extrusionOk="0">
                  <a:moveTo>
                    <a:pt x="0" y="0"/>
                  </a:moveTo>
                  <a:cubicBezTo>
                    <a:pt x="5082" y="758"/>
                    <a:pt x="10165" y="1516"/>
                    <a:pt x="14294" y="3474"/>
                  </a:cubicBezTo>
                  <a:cubicBezTo>
                    <a:pt x="18424" y="5432"/>
                    <a:pt x="21600" y="8589"/>
                    <a:pt x="19059" y="11811"/>
                  </a:cubicBezTo>
                  <a:cubicBezTo>
                    <a:pt x="16518" y="15032"/>
                    <a:pt x="8259" y="183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854700" y="4914900"/>
              <a:ext cx="381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093052" y="4592047"/>
              <a:ext cx="307748" cy="40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97" fill="norm" stroke="1" extrusionOk="0">
                  <a:moveTo>
                    <a:pt x="5976" y="12772"/>
                  </a:moveTo>
                  <a:cubicBezTo>
                    <a:pt x="4940" y="12322"/>
                    <a:pt x="3905" y="11872"/>
                    <a:pt x="3091" y="11816"/>
                  </a:cubicBezTo>
                  <a:cubicBezTo>
                    <a:pt x="2277" y="11759"/>
                    <a:pt x="1685" y="12097"/>
                    <a:pt x="1168" y="13335"/>
                  </a:cubicBezTo>
                  <a:cubicBezTo>
                    <a:pt x="650" y="14572"/>
                    <a:pt x="206" y="16710"/>
                    <a:pt x="58" y="18060"/>
                  </a:cubicBezTo>
                  <a:cubicBezTo>
                    <a:pt x="-90" y="19410"/>
                    <a:pt x="58" y="19972"/>
                    <a:pt x="354" y="20478"/>
                  </a:cubicBezTo>
                  <a:cubicBezTo>
                    <a:pt x="650" y="20985"/>
                    <a:pt x="1094" y="21435"/>
                    <a:pt x="1685" y="21491"/>
                  </a:cubicBezTo>
                  <a:cubicBezTo>
                    <a:pt x="2277" y="21547"/>
                    <a:pt x="3017" y="21209"/>
                    <a:pt x="3831" y="20028"/>
                  </a:cubicBezTo>
                  <a:cubicBezTo>
                    <a:pt x="4644" y="18847"/>
                    <a:pt x="5532" y="16822"/>
                    <a:pt x="6198" y="14347"/>
                  </a:cubicBezTo>
                  <a:cubicBezTo>
                    <a:pt x="6863" y="11872"/>
                    <a:pt x="7307" y="8947"/>
                    <a:pt x="7603" y="6753"/>
                  </a:cubicBezTo>
                  <a:cubicBezTo>
                    <a:pt x="7899" y="4560"/>
                    <a:pt x="8047" y="3097"/>
                    <a:pt x="8269" y="1972"/>
                  </a:cubicBezTo>
                  <a:cubicBezTo>
                    <a:pt x="8491" y="847"/>
                    <a:pt x="8787" y="60"/>
                    <a:pt x="8935" y="3"/>
                  </a:cubicBezTo>
                  <a:cubicBezTo>
                    <a:pt x="9083" y="-53"/>
                    <a:pt x="9083" y="622"/>
                    <a:pt x="8861" y="2478"/>
                  </a:cubicBezTo>
                  <a:cubicBezTo>
                    <a:pt x="8639" y="4335"/>
                    <a:pt x="8195" y="7372"/>
                    <a:pt x="8047" y="10184"/>
                  </a:cubicBezTo>
                  <a:cubicBezTo>
                    <a:pt x="7899" y="12997"/>
                    <a:pt x="8047" y="15585"/>
                    <a:pt x="8195" y="17159"/>
                  </a:cubicBezTo>
                  <a:cubicBezTo>
                    <a:pt x="8343" y="18735"/>
                    <a:pt x="8491" y="19297"/>
                    <a:pt x="8713" y="19016"/>
                  </a:cubicBezTo>
                  <a:cubicBezTo>
                    <a:pt x="8935" y="18735"/>
                    <a:pt x="9231" y="17610"/>
                    <a:pt x="9600" y="16822"/>
                  </a:cubicBezTo>
                  <a:cubicBezTo>
                    <a:pt x="9970" y="16035"/>
                    <a:pt x="10414" y="15585"/>
                    <a:pt x="11006" y="15247"/>
                  </a:cubicBezTo>
                  <a:cubicBezTo>
                    <a:pt x="11598" y="14910"/>
                    <a:pt x="12337" y="14685"/>
                    <a:pt x="12929" y="14797"/>
                  </a:cubicBezTo>
                  <a:cubicBezTo>
                    <a:pt x="13521" y="14910"/>
                    <a:pt x="13965" y="15360"/>
                    <a:pt x="14113" y="16091"/>
                  </a:cubicBezTo>
                  <a:cubicBezTo>
                    <a:pt x="14261" y="16822"/>
                    <a:pt x="14113" y="17834"/>
                    <a:pt x="13817" y="18566"/>
                  </a:cubicBezTo>
                  <a:cubicBezTo>
                    <a:pt x="13521" y="19297"/>
                    <a:pt x="13077" y="19747"/>
                    <a:pt x="13077" y="19747"/>
                  </a:cubicBezTo>
                  <a:cubicBezTo>
                    <a:pt x="13077" y="19747"/>
                    <a:pt x="13521" y="19297"/>
                    <a:pt x="14409" y="18228"/>
                  </a:cubicBezTo>
                  <a:cubicBezTo>
                    <a:pt x="15296" y="17159"/>
                    <a:pt x="16628" y="15472"/>
                    <a:pt x="17589" y="14178"/>
                  </a:cubicBezTo>
                  <a:cubicBezTo>
                    <a:pt x="18551" y="12885"/>
                    <a:pt x="19143" y="11985"/>
                    <a:pt x="19143" y="11816"/>
                  </a:cubicBezTo>
                  <a:cubicBezTo>
                    <a:pt x="19143" y="11647"/>
                    <a:pt x="18551" y="12210"/>
                    <a:pt x="18181" y="13166"/>
                  </a:cubicBezTo>
                  <a:cubicBezTo>
                    <a:pt x="17811" y="14122"/>
                    <a:pt x="17663" y="15472"/>
                    <a:pt x="17663" y="16428"/>
                  </a:cubicBezTo>
                  <a:cubicBezTo>
                    <a:pt x="17663" y="17385"/>
                    <a:pt x="17811" y="17947"/>
                    <a:pt x="18107" y="18453"/>
                  </a:cubicBezTo>
                  <a:cubicBezTo>
                    <a:pt x="18403" y="18960"/>
                    <a:pt x="18847" y="19410"/>
                    <a:pt x="19439" y="19522"/>
                  </a:cubicBezTo>
                  <a:cubicBezTo>
                    <a:pt x="20031" y="19635"/>
                    <a:pt x="20770" y="19410"/>
                    <a:pt x="21510" y="19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445250" y="4908550"/>
              <a:ext cx="44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6663836" y="4530618"/>
              <a:ext cx="336894" cy="76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84" fill="norm" stroke="1" extrusionOk="0">
                  <a:moveTo>
                    <a:pt x="10231" y="10537"/>
                  </a:moveTo>
                  <a:cubicBezTo>
                    <a:pt x="9164" y="9652"/>
                    <a:pt x="8098" y="8766"/>
                    <a:pt x="6831" y="8324"/>
                  </a:cubicBezTo>
                  <a:cubicBezTo>
                    <a:pt x="5564" y="7881"/>
                    <a:pt x="4098" y="7881"/>
                    <a:pt x="2764" y="8265"/>
                  </a:cubicBezTo>
                  <a:cubicBezTo>
                    <a:pt x="1431" y="8648"/>
                    <a:pt x="231" y="9416"/>
                    <a:pt x="31" y="10212"/>
                  </a:cubicBezTo>
                  <a:cubicBezTo>
                    <a:pt x="-169" y="11009"/>
                    <a:pt x="631" y="11835"/>
                    <a:pt x="1698" y="12160"/>
                  </a:cubicBezTo>
                  <a:cubicBezTo>
                    <a:pt x="2764" y="12484"/>
                    <a:pt x="4098" y="12307"/>
                    <a:pt x="5631" y="11540"/>
                  </a:cubicBezTo>
                  <a:cubicBezTo>
                    <a:pt x="7164" y="10773"/>
                    <a:pt x="8898" y="9416"/>
                    <a:pt x="10098" y="7557"/>
                  </a:cubicBezTo>
                  <a:cubicBezTo>
                    <a:pt x="11298" y="5698"/>
                    <a:pt x="11964" y="3337"/>
                    <a:pt x="12298" y="1950"/>
                  </a:cubicBezTo>
                  <a:cubicBezTo>
                    <a:pt x="12631" y="563"/>
                    <a:pt x="12631" y="150"/>
                    <a:pt x="12364" y="32"/>
                  </a:cubicBezTo>
                  <a:cubicBezTo>
                    <a:pt x="12098" y="-86"/>
                    <a:pt x="11564" y="91"/>
                    <a:pt x="10898" y="1006"/>
                  </a:cubicBezTo>
                  <a:cubicBezTo>
                    <a:pt x="10231" y="1921"/>
                    <a:pt x="9431" y="3573"/>
                    <a:pt x="9098" y="5196"/>
                  </a:cubicBezTo>
                  <a:cubicBezTo>
                    <a:pt x="8764" y="6819"/>
                    <a:pt x="8898" y="8412"/>
                    <a:pt x="9231" y="9445"/>
                  </a:cubicBezTo>
                  <a:cubicBezTo>
                    <a:pt x="9564" y="10478"/>
                    <a:pt x="10098" y="10950"/>
                    <a:pt x="10698" y="11275"/>
                  </a:cubicBezTo>
                  <a:cubicBezTo>
                    <a:pt x="11298" y="11599"/>
                    <a:pt x="11964" y="11776"/>
                    <a:pt x="12498" y="11717"/>
                  </a:cubicBezTo>
                  <a:cubicBezTo>
                    <a:pt x="13031" y="11658"/>
                    <a:pt x="13431" y="11363"/>
                    <a:pt x="13698" y="11039"/>
                  </a:cubicBezTo>
                  <a:cubicBezTo>
                    <a:pt x="13964" y="10714"/>
                    <a:pt x="14098" y="10360"/>
                    <a:pt x="14231" y="10035"/>
                  </a:cubicBezTo>
                  <a:cubicBezTo>
                    <a:pt x="14364" y="9711"/>
                    <a:pt x="14498" y="9416"/>
                    <a:pt x="14631" y="9416"/>
                  </a:cubicBezTo>
                  <a:cubicBezTo>
                    <a:pt x="14764" y="9416"/>
                    <a:pt x="14898" y="9711"/>
                    <a:pt x="15298" y="9888"/>
                  </a:cubicBezTo>
                  <a:cubicBezTo>
                    <a:pt x="15698" y="10065"/>
                    <a:pt x="16364" y="10124"/>
                    <a:pt x="17031" y="10094"/>
                  </a:cubicBezTo>
                  <a:cubicBezTo>
                    <a:pt x="17698" y="10065"/>
                    <a:pt x="18364" y="9947"/>
                    <a:pt x="18831" y="9740"/>
                  </a:cubicBezTo>
                  <a:cubicBezTo>
                    <a:pt x="19298" y="9534"/>
                    <a:pt x="19564" y="9239"/>
                    <a:pt x="19631" y="9239"/>
                  </a:cubicBezTo>
                  <a:cubicBezTo>
                    <a:pt x="19698" y="9239"/>
                    <a:pt x="19564" y="9534"/>
                    <a:pt x="19698" y="10419"/>
                  </a:cubicBezTo>
                  <a:cubicBezTo>
                    <a:pt x="19831" y="11304"/>
                    <a:pt x="20231" y="12780"/>
                    <a:pt x="20631" y="14432"/>
                  </a:cubicBezTo>
                  <a:cubicBezTo>
                    <a:pt x="21031" y="16084"/>
                    <a:pt x="21431" y="17914"/>
                    <a:pt x="21098" y="19183"/>
                  </a:cubicBezTo>
                  <a:cubicBezTo>
                    <a:pt x="20764" y="20452"/>
                    <a:pt x="19698" y="21160"/>
                    <a:pt x="18231" y="21337"/>
                  </a:cubicBezTo>
                  <a:cubicBezTo>
                    <a:pt x="16764" y="21514"/>
                    <a:pt x="14898" y="21160"/>
                    <a:pt x="13831" y="20658"/>
                  </a:cubicBezTo>
                  <a:cubicBezTo>
                    <a:pt x="12764" y="20157"/>
                    <a:pt x="12498" y="19507"/>
                    <a:pt x="12231" y="18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7702550" y="4921249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7814172" y="4851399"/>
              <a:ext cx="2172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850"/>
                    <a:pt x="4448" y="11700"/>
                    <a:pt x="1502" y="15300"/>
                  </a:cubicBezTo>
                  <a:cubicBezTo>
                    <a:pt x="-1443" y="18900"/>
                    <a:pt x="521" y="2025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439625" y="4590774"/>
              <a:ext cx="144965" cy="62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26" fill="norm" stroke="1" extrusionOk="0">
                  <a:moveTo>
                    <a:pt x="20296" y="2199"/>
                  </a:moveTo>
                  <a:cubicBezTo>
                    <a:pt x="20605" y="1834"/>
                    <a:pt x="20913" y="1469"/>
                    <a:pt x="21068" y="1105"/>
                  </a:cubicBezTo>
                  <a:cubicBezTo>
                    <a:pt x="21222" y="740"/>
                    <a:pt x="21222" y="375"/>
                    <a:pt x="19679" y="156"/>
                  </a:cubicBezTo>
                  <a:cubicBezTo>
                    <a:pt x="18136" y="-63"/>
                    <a:pt x="15051" y="-136"/>
                    <a:pt x="12736" y="521"/>
                  </a:cubicBezTo>
                  <a:cubicBezTo>
                    <a:pt x="10422" y="1178"/>
                    <a:pt x="8879" y="2564"/>
                    <a:pt x="8262" y="4607"/>
                  </a:cubicBezTo>
                  <a:cubicBezTo>
                    <a:pt x="7645" y="6650"/>
                    <a:pt x="7953" y="9350"/>
                    <a:pt x="9188" y="11795"/>
                  </a:cubicBezTo>
                  <a:cubicBezTo>
                    <a:pt x="10422" y="14240"/>
                    <a:pt x="12582" y="16429"/>
                    <a:pt x="13045" y="17888"/>
                  </a:cubicBezTo>
                  <a:cubicBezTo>
                    <a:pt x="13508" y="19348"/>
                    <a:pt x="12273" y="20078"/>
                    <a:pt x="11039" y="20552"/>
                  </a:cubicBezTo>
                  <a:cubicBezTo>
                    <a:pt x="9805" y="21026"/>
                    <a:pt x="8571" y="21245"/>
                    <a:pt x="6873" y="21355"/>
                  </a:cubicBezTo>
                  <a:cubicBezTo>
                    <a:pt x="5176" y="21464"/>
                    <a:pt x="3016" y="21464"/>
                    <a:pt x="1628" y="21245"/>
                  </a:cubicBezTo>
                  <a:cubicBezTo>
                    <a:pt x="239" y="21026"/>
                    <a:pt x="-378" y="20588"/>
                    <a:pt x="239" y="20369"/>
                  </a:cubicBezTo>
                  <a:cubicBezTo>
                    <a:pt x="856" y="20150"/>
                    <a:pt x="2708" y="20150"/>
                    <a:pt x="4559" y="20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8242300" y="5435600"/>
              <a:ext cx="1714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8389802" y="5324230"/>
              <a:ext cx="167061" cy="10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089" fill="norm" stroke="1" extrusionOk="0">
                  <a:moveTo>
                    <a:pt x="12775" y="9394"/>
                  </a:moveTo>
                  <a:cubicBezTo>
                    <a:pt x="10615" y="12302"/>
                    <a:pt x="8455" y="15209"/>
                    <a:pt x="6295" y="17494"/>
                  </a:cubicBezTo>
                  <a:cubicBezTo>
                    <a:pt x="4135" y="19778"/>
                    <a:pt x="1975" y="21440"/>
                    <a:pt x="895" y="21025"/>
                  </a:cubicBezTo>
                  <a:cubicBezTo>
                    <a:pt x="-185" y="20609"/>
                    <a:pt x="-185" y="18117"/>
                    <a:pt x="355" y="15832"/>
                  </a:cubicBezTo>
                  <a:cubicBezTo>
                    <a:pt x="895" y="13548"/>
                    <a:pt x="1975" y="11471"/>
                    <a:pt x="4405" y="10848"/>
                  </a:cubicBezTo>
                  <a:cubicBezTo>
                    <a:pt x="6835" y="10225"/>
                    <a:pt x="10615" y="11055"/>
                    <a:pt x="13450" y="11886"/>
                  </a:cubicBezTo>
                  <a:cubicBezTo>
                    <a:pt x="16285" y="12717"/>
                    <a:pt x="18175" y="13548"/>
                    <a:pt x="19390" y="12925"/>
                  </a:cubicBezTo>
                  <a:cubicBezTo>
                    <a:pt x="20605" y="12302"/>
                    <a:pt x="21145" y="10225"/>
                    <a:pt x="21280" y="8148"/>
                  </a:cubicBezTo>
                  <a:cubicBezTo>
                    <a:pt x="21415" y="6071"/>
                    <a:pt x="21145" y="3994"/>
                    <a:pt x="19525" y="2540"/>
                  </a:cubicBezTo>
                  <a:cubicBezTo>
                    <a:pt x="17905" y="1086"/>
                    <a:pt x="14935" y="255"/>
                    <a:pt x="12775" y="48"/>
                  </a:cubicBezTo>
                  <a:cubicBezTo>
                    <a:pt x="10615" y="-160"/>
                    <a:pt x="9265" y="255"/>
                    <a:pt x="8860" y="2332"/>
                  </a:cubicBezTo>
                  <a:cubicBezTo>
                    <a:pt x="8455" y="4409"/>
                    <a:pt x="8995" y="8148"/>
                    <a:pt x="9535" y="11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8435715" y="4417049"/>
              <a:ext cx="173877" cy="9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676" fill="norm" stroke="1" extrusionOk="0">
                  <a:moveTo>
                    <a:pt x="9791" y="4592"/>
                  </a:moveTo>
                  <a:cubicBezTo>
                    <a:pt x="7969" y="9542"/>
                    <a:pt x="6148" y="14492"/>
                    <a:pt x="4586" y="17417"/>
                  </a:cubicBezTo>
                  <a:cubicBezTo>
                    <a:pt x="3025" y="20342"/>
                    <a:pt x="1724" y="21242"/>
                    <a:pt x="943" y="20342"/>
                  </a:cubicBezTo>
                  <a:cubicBezTo>
                    <a:pt x="162" y="19442"/>
                    <a:pt x="-98" y="16742"/>
                    <a:pt x="32" y="14267"/>
                  </a:cubicBezTo>
                  <a:cubicBezTo>
                    <a:pt x="162" y="11792"/>
                    <a:pt x="683" y="9542"/>
                    <a:pt x="2114" y="7517"/>
                  </a:cubicBezTo>
                  <a:cubicBezTo>
                    <a:pt x="3545" y="5492"/>
                    <a:pt x="5888" y="3692"/>
                    <a:pt x="8620" y="4592"/>
                  </a:cubicBezTo>
                  <a:cubicBezTo>
                    <a:pt x="11353" y="5492"/>
                    <a:pt x="14475" y="9092"/>
                    <a:pt x="16688" y="10892"/>
                  </a:cubicBezTo>
                  <a:cubicBezTo>
                    <a:pt x="18900" y="12692"/>
                    <a:pt x="20201" y="12692"/>
                    <a:pt x="20851" y="11342"/>
                  </a:cubicBezTo>
                  <a:cubicBezTo>
                    <a:pt x="21502" y="9992"/>
                    <a:pt x="21502" y="7292"/>
                    <a:pt x="21112" y="5042"/>
                  </a:cubicBezTo>
                  <a:cubicBezTo>
                    <a:pt x="20721" y="2792"/>
                    <a:pt x="19941" y="992"/>
                    <a:pt x="17989" y="317"/>
                  </a:cubicBezTo>
                  <a:cubicBezTo>
                    <a:pt x="16037" y="-358"/>
                    <a:pt x="12914" y="92"/>
                    <a:pt x="10572" y="1217"/>
                  </a:cubicBezTo>
                  <a:cubicBezTo>
                    <a:pt x="8230" y="2342"/>
                    <a:pt x="6668" y="4142"/>
                    <a:pt x="5107" y="5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8858737" y="4607781"/>
              <a:ext cx="145564" cy="54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42" fill="norm" stroke="1" extrusionOk="0">
                  <a:moveTo>
                    <a:pt x="21220" y="3318"/>
                  </a:moveTo>
                  <a:cubicBezTo>
                    <a:pt x="20603" y="2821"/>
                    <a:pt x="19986" y="2325"/>
                    <a:pt x="19523" y="1704"/>
                  </a:cubicBezTo>
                  <a:cubicBezTo>
                    <a:pt x="19060" y="1083"/>
                    <a:pt x="18751" y="339"/>
                    <a:pt x="17517" y="90"/>
                  </a:cubicBezTo>
                  <a:cubicBezTo>
                    <a:pt x="16283" y="-158"/>
                    <a:pt x="14123" y="90"/>
                    <a:pt x="11346" y="1001"/>
                  </a:cubicBezTo>
                  <a:cubicBezTo>
                    <a:pt x="8569" y="1911"/>
                    <a:pt x="5174" y="3483"/>
                    <a:pt x="3631" y="5718"/>
                  </a:cubicBezTo>
                  <a:cubicBezTo>
                    <a:pt x="2089" y="7952"/>
                    <a:pt x="2397" y="10849"/>
                    <a:pt x="3323" y="13042"/>
                  </a:cubicBezTo>
                  <a:cubicBezTo>
                    <a:pt x="4249" y="15235"/>
                    <a:pt x="5791" y="16725"/>
                    <a:pt x="6717" y="17676"/>
                  </a:cubicBezTo>
                  <a:cubicBezTo>
                    <a:pt x="7643" y="18628"/>
                    <a:pt x="7951" y="19042"/>
                    <a:pt x="7180" y="19539"/>
                  </a:cubicBezTo>
                  <a:cubicBezTo>
                    <a:pt x="6409" y="20035"/>
                    <a:pt x="4557" y="20614"/>
                    <a:pt x="2860" y="20863"/>
                  </a:cubicBezTo>
                  <a:cubicBezTo>
                    <a:pt x="1163" y="21111"/>
                    <a:pt x="-380" y="21028"/>
                    <a:pt x="83" y="21070"/>
                  </a:cubicBezTo>
                  <a:cubicBezTo>
                    <a:pt x="546" y="21111"/>
                    <a:pt x="3014" y="21276"/>
                    <a:pt x="5483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763000" y="535305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941711" y="5271495"/>
              <a:ext cx="151004" cy="10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588" fill="norm" stroke="1" extrusionOk="0">
                  <a:moveTo>
                    <a:pt x="11413" y="7573"/>
                  </a:moveTo>
                  <a:cubicBezTo>
                    <a:pt x="11413" y="9733"/>
                    <a:pt x="11413" y="11893"/>
                    <a:pt x="10081" y="14485"/>
                  </a:cubicBezTo>
                  <a:cubicBezTo>
                    <a:pt x="8750" y="17077"/>
                    <a:pt x="6087" y="20101"/>
                    <a:pt x="4163" y="20533"/>
                  </a:cubicBezTo>
                  <a:cubicBezTo>
                    <a:pt x="2240" y="20965"/>
                    <a:pt x="1057" y="18805"/>
                    <a:pt x="465" y="16429"/>
                  </a:cubicBezTo>
                  <a:cubicBezTo>
                    <a:pt x="-127" y="14053"/>
                    <a:pt x="-127" y="11461"/>
                    <a:pt x="317" y="9301"/>
                  </a:cubicBezTo>
                  <a:cubicBezTo>
                    <a:pt x="761" y="7141"/>
                    <a:pt x="1648" y="5413"/>
                    <a:pt x="2684" y="5197"/>
                  </a:cubicBezTo>
                  <a:cubicBezTo>
                    <a:pt x="3720" y="4981"/>
                    <a:pt x="4903" y="6277"/>
                    <a:pt x="6826" y="9085"/>
                  </a:cubicBezTo>
                  <a:cubicBezTo>
                    <a:pt x="8750" y="11893"/>
                    <a:pt x="11413" y="16213"/>
                    <a:pt x="13484" y="18373"/>
                  </a:cubicBezTo>
                  <a:cubicBezTo>
                    <a:pt x="15555" y="20533"/>
                    <a:pt x="17035" y="20533"/>
                    <a:pt x="18514" y="18589"/>
                  </a:cubicBezTo>
                  <a:cubicBezTo>
                    <a:pt x="19994" y="16645"/>
                    <a:pt x="21473" y="12757"/>
                    <a:pt x="21029" y="9085"/>
                  </a:cubicBezTo>
                  <a:cubicBezTo>
                    <a:pt x="20585" y="5413"/>
                    <a:pt x="18218" y="1957"/>
                    <a:pt x="15407" y="661"/>
                  </a:cubicBezTo>
                  <a:cubicBezTo>
                    <a:pt x="12596" y="-635"/>
                    <a:pt x="9341" y="229"/>
                    <a:pt x="6087" y="1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884658" y="4450218"/>
              <a:ext cx="166400" cy="7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779" fill="norm" stroke="1" extrusionOk="0">
                  <a:moveTo>
                    <a:pt x="7971" y="5280"/>
                  </a:moveTo>
                  <a:cubicBezTo>
                    <a:pt x="7701" y="2511"/>
                    <a:pt x="7431" y="-258"/>
                    <a:pt x="7431" y="19"/>
                  </a:cubicBezTo>
                  <a:cubicBezTo>
                    <a:pt x="7431" y="296"/>
                    <a:pt x="7701" y="3619"/>
                    <a:pt x="7161" y="7496"/>
                  </a:cubicBezTo>
                  <a:cubicBezTo>
                    <a:pt x="6621" y="11373"/>
                    <a:pt x="5271" y="15804"/>
                    <a:pt x="3921" y="18296"/>
                  </a:cubicBezTo>
                  <a:cubicBezTo>
                    <a:pt x="2571" y="20788"/>
                    <a:pt x="1221" y="21342"/>
                    <a:pt x="546" y="20234"/>
                  </a:cubicBezTo>
                  <a:cubicBezTo>
                    <a:pt x="-129" y="19127"/>
                    <a:pt x="-129" y="16357"/>
                    <a:pt x="276" y="13588"/>
                  </a:cubicBezTo>
                  <a:cubicBezTo>
                    <a:pt x="681" y="10819"/>
                    <a:pt x="1491" y="8050"/>
                    <a:pt x="3246" y="6665"/>
                  </a:cubicBezTo>
                  <a:cubicBezTo>
                    <a:pt x="5001" y="5280"/>
                    <a:pt x="7701" y="5280"/>
                    <a:pt x="10266" y="7773"/>
                  </a:cubicBezTo>
                  <a:cubicBezTo>
                    <a:pt x="12831" y="10265"/>
                    <a:pt x="15261" y="15250"/>
                    <a:pt x="17151" y="18019"/>
                  </a:cubicBezTo>
                  <a:cubicBezTo>
                    <a:pt x="19041" y="20788"/>
                    <a:pt x="20391" y="21342"/>
                    <a:pt x="20931" y="20234"/>
                  </a:cubicBezTo>
                  <a:cubicBezTo>
                    <a:pt x="21471" y="19127"/>
                    <a:pt x="21201" y="16357"/>
                    <a:pt x="20661" y="13865"/>
                  </a:cubicBezTo>
                  <a:cubicBezTo>
                    <a:pt x="20121" y="11373"/>
                    <a:pt x="19311" y="9157"/>
                    <a:pt x="17286" y="7496"/>
                  </a:cubicBezTo>
                  <a:cubicBezTo>
                    <a:pt x="15261" y="5834"/>
                    <a:pt x="12021" y="4727"/>
                    <a:pt x="8781" y="3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9201150" y="4773083"/>
              <a:ext cx="176329" cy="41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68" fill="norm" stroke="1" extrusionOk="0">
                  <a:moveTo>
                    <a:pt x="0" y="2769"/>
                  </a:moveTo>
                  <a:cubicBezTo>
                    <a:pt x="254" y="2215"/>
                    <a:pt x="508" y="1662"/>
                    <a:pt x="762" y="1108"/>
                  </a:cubicBezTo>
                  <a:cubicBezTo>
                    <a:pt x="1016" y="554"/>
                    <a:pt x="1271" y="0"/>
                    <a:pt x="1652" y="0"/>
                  </a:cubicBezTo>
                  <a:cubicBezTo>
                    <a:pt x="2033" y="0"/>
                    <a:pt x="2541" y="554"/>
                    <a:pt x="3176" y="1495"/>
                  </a:cubicBezTo>
                  <a:cubicBezTo>
                    <a:pt x="3812" y="2437"/>
                    <a:pt x="4574" y="3766"/>
                    <a:pt x="6099" y="4708"/>
                  </a:cubicBezTo>
                  <a:cubicBezTo>
                    <a:pt x="7624" y="5649"/>
                    <a:pt x="9911" y="6203"/>
                    <a:pt x="11689" y="6369"/>
                  </a:cubicBezTo>
                  <a:cubicBezTo>
                    <a:pt x="13468" y="6535"/>
                    <a:pt x="14739" y="6314"/>
                    <a:pt x="15628" y="5871"/>
                  </a:cubicBezTo>
                  <a:cubicBezTo>
                    <a:pt x="16518" y="5428"/>
                    <a:pt x="17026" y="4763"/>
                    <a:pt x="17026" y="4763"/>
                  </a:cubicBezTo>
                  <a:cubicBezTo>
                    <a:pt x="17026" y="4763"/>
                    <a:pt x="16518" y="5428"/>
                    <a:pt x="17026" y="7200"/>
                  </a:cubicBezTo>
                  <a:cubicBezTo>
                    <a:pt x="17534" y="8972"/>
                    <a:pt x="19059" y="11852"/>
                    <a:pt x="20075" y="14123"/>
                  </a:cubicBezTo>
                  <a:cubicBezTo>
                    <a:pt x="21092" y="16394"/>
                    <a:pt x="21600" y="18055"/>
                    <a:pt x="20711" y="19274"/>
                  </a:cubicBezTo>
                  <a:cubicBezTo>
                    <a:pt x="19821" y="20492"/>
                    <a:pt x="17534" y="21268"/>
                    <a:pt x="14993" y="21434"/>
                  </a:cubicBezTo>
                  <a:cubicBezTo>
                    <a:pt x="12452" y="21600"/>
                    <a:pt x="9656" y="21157"/>
                    <a:pt x="8005" y="20271"/>
                  </a:cubicBezTo>
                  <a:cubicBezTo>
                    <a:pt x="6353" y="19385"/>
                    <a:pt x="5845" y="18055"/>
                    <a:pt x="6353" y="17114"/>
                  </a:cubicBezTo>
                  <a:cubicBezTo>
                    <a:pt x="6861" y="16172"/>
                    <a:pt x="8386" y="15618"/>
                    <a:pt x="9911" y="15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9537699" y="49530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697694" y="4627948"/>
              <a:ext cx="105980" cy="45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557" fill="norm" stroke="1" extrusionOk="0">
                  <a:moveTo>
                    <a:pt x="18448" y="8716"/>
                  </a:moveTo>
                  <a:cubicBezTo>
                    <a:pt x="19278" y="6527"/>
                    <a:pt x="20109" y="4337"/>
                    <a:pt x="20525" y="2993"/>
                  </a:cubicBezTo>
                  <a:cubicBezTo>
                    <a:pt x="20940" y="1649"/>
                    <a:pt x="20940" y="1151"/>
                    <a:pt x="20109" y="753"/>
                  </a:cubicBezTo>
                  <a:cubicBezTo>
                    <a:pt x="19278" y="355"/>
                    <a:pt x="17617" y="57"/>
                    <a:pt x="15748" y="7"/>
                  </a:cubicBezTo>
                  <a:cubicBezTo>
                    <a:pt x="13878" y="-43"/>
                    <a:pt x="11802" y="156"/>
                    <a:pt x="8894" y="1550"/>
                  </a:cubicBezTo>
                  <a:cubicBezTo>
                    <a:pt x="5986" y="2943"/>
                    <a:pt x="2248" y="5531"/>
                    <a:pt x="794" y="8667"/>
                  </a:cubicBezTo>
                  <a:cubicBezTo>
                    <a:pt x="-660" y="11802"/>
                    <a:pt x="171" y="15485"/>
                    <a:pt x="1002" y="17725"/>
                  </a:cubicBezTo>
                  <a:cubicBezTo>
                    <a:pt x="1832" y="19964"/>
                    <a:pt x="2663" y="20761"/>
                    <a:pt x="3494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632949" y="4899755"/>
              <a:ext cx="158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152" y="12582"/>
                    <a:pt x="2304" y="4867"/>
                    <a:pt x="5904" y="1782"/>
                  </a:cubicBezTo>
                  <a:cubicBezTo>
                    <a:pt x="9504" y="-1304"/>
                    <a:pt x="15552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804400" y="4921250"/>
              <a:ext cx="1016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814469" y="4918486"/>
              <a:ext cx="104231" cy="17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19" fill="norm" stroke="1" extrusionOk="0">
                  <a:moveTo>
                    <a:pt x="20856" y="1901"/>
                  </a:moveTo>
                  <a:cubicBezTo>
                    <a:pt x="19162" y="1120"/>
                    <a:pt x="17468" y="339"/>
                    <a:pt x="15562" y="79"/>
                  </a:cubicBezTo>
                  <a:cubicBezTo>
                    <a:pt x="13656" y="-181"/>
                    <a:pt x="11538" y="79"/>
                    <a:pt x="8574" y="2682"/>
                  </a:cubicBezTo>
                  <a:cubicBezTo>
                    <a:pt x="5609" y="5284"/>
                    <a:pt x="1797" y="10229"/>
                    <a:pt x="527" y="13742"/>
                  </a:cubicBezTo>
                  <a:cubicBezTo>
                    <a:pt x="-744" y="17255"/>
                    <a:pt x="527" y="19337"/>
                    <a:pt x="1797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893300" y="5035550"/>
              <a:ext cx="571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800"/>
                    <a:pt x="13600" y="1600"/>
                    <a:pt x="10000" y="5200"/>
                  </a:cubicBezTo>
                  <a:cubicBezTo>
                    <a:pt x="6400" y="8800"/>
                    <a:pt x="3200" y="15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0020300" y="4914900"/>
              <a:ext cx="889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0077450" y="4914899"/>
              <a:ext cx="762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291"/>
                    <a:pt x="9600" y="6583"/>
                    <a:pt x="6000" y="10183"/>
                  </a:cubicBezTo>
                  <a:cubicBezTo>
                    <a:pt x="2400" y="13783"/>
                    <a:pt x="1200" y="176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0360298" y="4710698"/>
              <a:ext cx="110853" cy="34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167" fill="norm" stroke="1" extrusionOk="0">
                  <a:moveTo>
                    <a:pt x="20948" y="2418"/>
                  </a:moveTo>
                  <a:cubicBezTo>
                    <a:pt x="20948" y="1502"/>
                    <a:pt x="20948" y="585"/>
                    <a:pt x="19948" y="193"/>
                  </a:cubicBezTo>
                  <a:cubicBezTo>
                    <a:pt x="18948" y="-200"/>
                    <a:pt x="16948" y="-69"/>
                    <a:pt x="13748" y="1305"/>
                  </a:cubicBezTo>
                  <a:cubicBezTo>
                    <a:pt x="10548" y="2680"/>
                    <a:pt x="6148" y="5298"/>
                    <a:pt x="3348" y="8178"/>
                  </a:cubicBezTo>
                  <a:cubicBezTo>
                    <a:pt x="548" y="11058"/>
                    <a:pt x="-652" y="14200"/>
                    <a:pt x="348" y="16491"/>
                  </a:cubicBezTo>
                  <a:cubicBezTo>
                    <a:pt x="1348" y="18782"/>
                    <a:pt x="4548" y="20222"/>
                    <a:pt x="7148" y="20811"/>
                  </a:cubicBezTo>
                  <a:cubicBezTo>
                    <a:pt x="9748" y="21400"/>
                    <a:pt x="11748" y="21138"/>
                    <a:pt x="13748" y="20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0477500" y="4841787"/>
              <a:ext cx="165100" cy="15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4894"/>
                  </a:moveTo>
                  <a:cubicBezTo>
                    <a:pt x="277" y="3415"/>
                    <a:pt x="554" y="1935"/>
                    <a:pt x="1108" y="1787"/>
                  </a:cubicBezTo>
                  <a:cubicBezTo>
                    <a:pt x="1662" y="1639"/>
                    <a:pt x="2492" y="2823"/>
                    <a:pt x="3185" y="5486"/>
                  </a:cubicBezTo>
                  <a:cubicBezTo>
                    <a:pt x="3877" y="8149"/>
                    <a:pt x="4431" y="12291"/>
                    <a:pt x="4431" y="15102"/>
                  </a:cubicBezTo>
                  <a:cubicBezTo>
                    <a:pt x="4431" y="17913"/>
                    <a:pt x="3877" y="19393"/>
                    <a:pt x="4015" y="19393"/>
                  </a:cubicBezTo>
                  <a:cubicBezTo>
                    <a:pt x="4154" y="19393"/>
                    <a:pt x="4985" y="17913"/>
                    <a:pt x="6646" y="14954"/>
                  </a:cubicBezTo>
                  <a:cubicBezTo>
                    <a:pt x="8308" y="11996"/>
                    <a:pt x="10800" y="7557"/>
                    <a:pt x="12462" y="4598"/>
                  </a:cubicBezTo>
                  <a:cubicBezTo>
                    <a:pt x="14123" y="1639"/>
                    <a:pt x="14954" y="160"/>
                    <a:pt x="14954" y="12"/>
                  </a:cubicBezTo>
                  <a:cubicBezTo>
                    <a:pt x="14954" y="-136"/>
                    <a:pt x="14123" y="1048"/>
                    <a:pt x="13431" y="4006"/>
                  </a:cubicBezTo>
                  <a:cubicBezTo>
                    <a:pt x="12738" y="6965"/>
                    <a:pt x="12185" y="11700"/>
                    <a:pt x="12046" y="14806"/>
                  </a:cubicBezTo>
                  <a:cubicBezTo>
                    <a:pt x="11908" y="17913"/>
                    <a:pt x="12185" y="19393"/>
                    <a:pt x="13154" y="20280"/>
                  </a:cubicBezTo>
                  <a:cubicBezTo>
                    <a:pt x="14123" y="21168"/>
                    <a:pt x="15785" y="21464"/>
                    <a:pt x="17308" y="21020"/>
                  </a:cubicBezTo>
                  <a:cubicBezTo>
                    <a:pt x="18831" y="20576"/>
                    <a:pt x="20215" y="19393"/>
                    <a:pt x="21600" y="18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658972" y="4946649"/>
              <a:ext cx="217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0785807" y="4832349"/>
              <a:ext cx="88071" cy="34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49" fill="norm" stroke="1" extrusionOk="0">
                  <a:moveTo>
                    <a:pt x="3689" y="0"/>
                  </a:moveTo>
                  <a:cubicBezTo>
                    <a:pt x="2182" y="667"/>
                    <a:pt x="675" y="1333"/>
                    <a:pt x="172" y="2000"/>
                  </a:cubicBezTo>
                  <a:cubicBezTo>
                    <a:pt x="-330" y="2667"/>
                    <a:pt x="172" y="3333"/>
                    <a:pt x="2935" y="3733"/>
                  </a:cubicBezTo>
                  <a:cubicBezTo>
                    <a:pt x="5698" y="4133"/>
                    <a:pt x="10721" y="4267"/>
                    <a:pt x="14237" y="4000"/>
                  </a:cubicBezTo>
                  <a:cubicBezTo>
                    <a:pt x="17754" y="3733"/>
                    <a:pt x="19763" y="3067"/>
                    <a:pt x="20517" y="2400"/>
                  </a:cubicBezTo>
                  <a:cubicBezTo>
                    <a:pt x="21270" y="1733"/>
                    <a:pt x="20768" y="1067"/>
                    <a:pt x="20265" y="1067"/>
                  </a:cubicBezTo>
                  <a:cubicBezTo>
                    <a:pt x="19763" y="1067"/>
                    <a:pt x="19261" y="1733"/>
                    <a:pt x="19512" y="4000"/>
                  </a:cubicBezTo>
                  <a:cubicBezTo>
                    <a:pt x="19763" y="6267"/>
                    <a:pt x="20768" y="10133"/>
                    <a:pt x="20265" y="13200"/>
                  </a:cubicBezTo>
                  <a:cubicBezTo>
                    <a:pt x="19763" y="16267"/>
                    <a:pt x="17754" y="18533"/>
                    <a:pt x="15744" y="19867"/>
                  </a:cubicBezTo>
                  <a:cubicBezTo>
                    <a:pt x="13735" y="21200"/>
                    <a:pt x="11726" y="21600"/>
                    <a:pt x="8963" y="21400"/>
                  </a:cubicBezTo>
                  <a:cubicBezTo>
                    <a:pt x="6200" y="21200"/>
                    <a:pt x="2684" y="20400"/>
                    <a:pt x="1177" y="19067"/>
                  </a:cubicBezTo>
                  <a:cubicBezTo>
                    <a:pt x="-330" y="17733"/>
                    <a:pt x="172" y="15867"/>
                    <a:pt x="675" y="14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0896600" y="4711699"/>
              <a:ext cx="8295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6171" y="1728"/>
                    <a:pt x="12343" y="3456"/>
                    <a:pt x="16200" y="5688"/>
                  </a:cubicBezTo>
                  <a:cubicBezTo>
                    <a:pt x="20057" y="7920"/>
                    <a:pt x="21600" y="10656"/>
                    <a:pt x="18514" y="13392"/>
                  </a:cubicBezTo>
                  <a:cubicBezTo>
                    <a:pt x="15429" y="16128"/>
                    <a:pt x="7714" y="188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1048999" y="4972050"/>
              <a:ext cx="38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1123083" y="4649946"/>
              <a:ext cx="338667" cy="39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5805" y="16870"/>
                  </a:moveTo>
                  <a:cubicBezTo>
                    <a:pt x="6210" y="16418"/>
                    <a:pt x="6615" y="15966"/>
                    <a:pt x="7088" y="15513"/>
                  </a:cubicBezTo>
                  <a:cubicBezTo>
                    <a:pt x="7560" y="15061"/>
                    <a:pt x="8100" y="14609"/>
                    <a:pt x="7898" y="14382"/>
                  </a:cubicBezTo>
                  <a:cubicBezTo>
                    <a:pt x="7695" y="14156"/>
                    <a:pt x="6750" y="14156"/>
                    <a:pt x="5400" y="14665"/>
                  </a:cubicBezTo>
                  <a:cubicBezTo>
                    <a:pt x="4050" y="15174"/>
                    <a:pt x="2295" y="16192"/>
                    <a:pt x="1283" y="16983"/>
                  </a:cubicBezTo>
                  <a:cubicBezTo>
                    <a:pt x="270" y="17775"/>
                    <a:pt x="0" y="18341"/>
                    <a:pt x="0" y="18906"/>
                  </a:cubicBezTo>
                  <a:cubicBezTo>
                    <a:pt x="0" y="19471"/>
                    <a:pt x="270" y="20037"/>
                    <a:pt x="945" y="20320"/>
                  </a:cubicBezTo>
                  <a:cubicBezTo>
                    <a:pt x="1620" y="20602"/>
                    <a:pt x="2700" y="20602"/>
                    <a:pt x="4253" y="19698"/>
                  </a:cubicBezTo>
                  <a:cubicBezTo>
                    <a:pt x="5805" y="18793"/>
                    <a:pt x="7830" y="16983"/>
                    <a:pt x="9180" y="14213"/>
                  </a:cubicBezTo>
                  <a:cubicBezTo>
                    <a:pt x="10530" y="11442"/>
                    <a:pt x="11205" y="7710"/>
                    <a:pt x="11543" y="5392"/>
                  </a:cubicBezTo>
                  <a:cubicBezTo>
                    <a:pt x="11880" y="3073"/>
                    <a:pt x="11880" y="2169"/>
                    <a:pt x="11880" y="1434"/>
                  </a:cubicBezTo>
                  <a:cubicBezTo>
                    <a:pt x="11880" y="699"/>
                    <a:pt x="11880" y="133"/>
                    <a:pt x="11610" y="20"/>
                  </a:cubicBezTo>
                  <a:cubicBezTo>
                    <a:pt x="11340" y="-93"/>
                    <a:pt x="10800" y="246"/>
                    <a:pt x="10328" y="1886"/>
                  </a:cubicBezTo>
                  <a:cubicBezTo>
                    <a:pt x="9855" y="3526"/>
                    <a:pt x="9450" y="6466"/>
                    <a:pt x="9248" y="8784"/>
                  </a:cubicBezTo>
                  <a:cubicBezTo>
                    <a:pt x="9045" y="11103"/>
                    <a:pt x="9045" y="12799"/>
                    <a:pt x="9045" y="13930"/>
                  </a:cubicBezTo>
                  <a:cubicBezTo>
                    <a:pt x="9045" y="15061"/>
                    <a:pt x="9045" y="15626"/>
                    <a:pt x="9180" y="15626"/>
                  </a:cubicBezTo>
                  <a:cubicBezTo>
                    <a:pt x="9315" y="15626"/>
                    <a:pt x="9585" y="15061"/>
                    <a:pt x="9923" y="14495"/>
                  </a:cubicBezTo>
                  <a:cubicBezTo>
                    <a:pt x="10260" y="13930"/>
                    <a:pt x="10665" y="13365"/>
                    <a:pt x="11340" y="12799"/>
                  </a:cubicBezTo>
                  <a:cubicBezTo>
                    <a:pt x="12015" y="12234"/>
                    <a:pt x="12960" y="11668"/>
                    <a:pt x="13635" y="11668"/>
                  </a:cubicBezTo>
                  <a:cubicBezTo>
                    <a:pt x="14310" y="11668"/>
                    <a:pt x="14715" y="12234"/>
                    <a:pt x="14985" y="13421"/>
                  </a:cubicBezTo>
                  <a:cubicBezTo>
                    <a:pt x="15255" y="14609"/>
                    <a:pt x="15390" y="16418"/>
                    <a:pt x="15390" y="17605"/>
                  </a:cubicBezTo>
                  <a:cubicBezTo>
                    <a:pt x="15390" y="18793"/>
                    <a:pt x="15255" y="19358"/>
                    <a:pt x="14917" y="19867"/>
                  </a:cubicBezTo>
                  <a:cubicBezTo>
                    <a:pt x="14580" y="20376"/>
                    <a:pt x="14040" y="20828"/>
                    <a:pt x="13433" y="21111"/>
                  </a:cubicBezTo>
                  <a:cubicBezTo>
                    <a:pt x="12825" y="21394"/>
                    <a:pt x="12150" y="21507"/>
                    <a:pt x="11745" y="21111"/>
                  </a:cubicBezTo>
                  <a:cubicBezTo>
                    <a:pt x="11340" y="20715"/>
                    <a:pt x="11205" y="19811"/>
                    <a:pt x="11880" y="18623"/>
                  </a:cubicBezTo>
                  <a:cubicBezTo>
                    <a:pt x="12555" y="17436"/>
                    <a:pt x="14040" y="15966"/>
                    <a:pt x="15322" y="14891"/>
                  </a:cubicBezTo>
                  <a:cubicBezTo>
                    <a:pt x="16605" y="13817"/>
                    <a:pt x="17685" y="13138"/>
                    <a:pt x="18562" y="12686"/>
                  </a:cubicBezTo>
                  <a:cubicBezTo>
                    <a:pt x="19440" y="12234"/>
                    <a:pt x="20115" y="12008"/>
                    <a:pt x="20182" y="12177"/>
                  </a:cubicBezTo>
                  <a:cubicBezTo>
                    <a:pt x="20250" y="12347"/>
                    <a:pt x="19710" y="12912"/>
                    <a:pt x="19238" y="14043"/>
                  </a:cubicBezTo>
                  <a:cubicBezTo>
                    <a:pt x="18765" y="15174"/>
                    <a:pt x="18360" y="16870"/>
                    <a:pt x="18765" y="17945"/>
                  </a:cubicBezTo>
                  <a:cubicBezTo>
                    <a:pt x="19170" y="19019"/>
                    <a:pt x="20385" y="19471"/>
                    <a:pt x="21600" y="19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1595099" y="49593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1655180" y="4628892"/>
              <a:ext cx="307280" cy="62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57" fill="norm" stroke="1" extrusionOk="0">
                  <a:moveTo>
                    <a:pt x="7340" y="11889"/>
                  </a:moveTo>
                  <a:cubicBezTo>
                    <a:pt x="6009" y="11529"/>
                    <a:pt x="4677" y="11169"/>
                    <a:pt x="3568" y="10917"/>
                  </a:cubicBezTo>
                  <a:cubicBezTo>
                    <a:pt x="2458" y="10665"/>
                    <a:pt x="1570" y="10521"/>
                    <a:pt x="979" y="10629"/>
                  </a:cubicBezTo>
                  <a:cubicBezTo>
                    <a:pt x="387" y="10737"/>
                    <a:pt x="91" y="11097"/>
                    <a:pt x="17" y="11457"/>
                  </a:cubicBezTo>
                  <a:cubicBezTo>
                    <a:pt x="-57" y="11817"/>
                    <a:pt x="91" y="12177"/>
                    <a:pt x="831" y="12537"/>
                  </a:cubicBezTo>
                  <a:cubicBezTo>
                    <a:pt x="1570" y="12897"/>
                    <a:pt x="2902" y="13257"/>
                    <a:pt x="4159" y="13041"/>
                  </a:cubicBezTo>
                  <a:cubicBezTo>
                    <a:pt x="5417" y="12825"/>
                    <a:pt x="6601" y="12033"/>
                    <a:pt x="8006" y="10485"/>
                  </a:cubicBezTo>
                  <a:cubicBezTo>
                    <a:pt x="9411" y="8937"/>
                    <a:pt x="11039" y="6633"/>
                    <a:pt x="12075" y="4941"/>
                  </a:cubicBezTo>
                  <a:cubicBezTo>
                    <a:pt x="13110" y="3249"/>
                    <a:pt x="13554" y="2169"/>
                    <a:pt x="13776" y="1377"/>
                  </a:cubicBezTo>
                  <a:cubicBezTo>
                    <a:pt x="13998" y="585"/>
                    <a:pt x="13998" y="81"/>
                    <a:pt x="13702" y="9"/>
                  </a:cubicBezTo>
                  <a:cubicBezTo>
                    <a:pt x="13406" y="-63"/>
                    <a:pt x="12814" y="297"/>
                    <a:pt x="11927" y="1557"/>
                  </a:cubicBezTo>
                  <a:cubicBezTo>
                    <a:pt x="11039" y="2817"/>
                    <a:pt x="9855" y="4977"/>
                    <a:pt x="9116" y="6957"/>
                  </a:cubicBezTo>
                  <a:cubicBezTo>
                    <a:pt x="8376" y="8937"/>
                    <a:pt x="8080" y="10737"/>
                    <a:pt x="8154" y="11817"/>
                  </a:cubicBezTo>
                  <a:cubicBezTo>
                    <a:pt x="8228" y="12897"/>
                    <a:pt x="8672" y="13257"/>
                    <a:pt x="9190" y="13293"/>
                  </a:cubicBezTo>
                  <a:cubicBezTo>
                    <a:pt x="9707" y="13329"/>
                    <a:pt x="10299" y="13041"/>
                    <a:pt x="10965" y="12501"/>
                  </a:cubicBezTo>
                  <a:cubicBezTo>
                    <a:pt x="11631" y="11961"/>
                    <a:pt x="12370" y="11169"/>
                    <a:pt x="12962" y="10557"/>
                  </a:cubicBezTo>
                  <a:cubicBezTo>
                    <a:pt x="13554" y="9945"/>
                    <a:pt x="13998" y="9513"/>
                    <a:pt x="14146" y="9729"/>
                  </a:cubicBezTo>
                  <a:cubicBezTo>
                    <a:pt x="14294" y="9945"/>
                    <a:pt x="14146" y="10809"/>
                    <a:pt x="14146" y="11421"/>
                  </a:cubicBezTo>
                  <a:cubicBezTo>
                    <a:pt x="14146" y="12033"/>
                    <a:pt x="14294" y="12393"/>
                    <a:pt x="14738" y="12573"/>
                  </a:cubicBezTo>
                  <a:cubicBezTo>
                    <a:pt x="15181" y="12753"/>
                    <a:pt x="15921" y="12753"/>
                    <a:pt x="16883" y="12393"/>
                  </a:cubicBezTo>
                  <a:cubicBezTo>
                    <a:pt x="17844" y="12033"/>
                    <a:pt x="19028" y="11313"/>
                    <a:pt x="19694" y="10701"/>
                  </a:cubicBezTo>
                  <a:cubicBezTo>
                    <a:pt x="20359" y="10089"/>
                    <a:pt x="20507" y="9585"/>
                    <a:pt x="20581" y="9549"/>
                  </a:cubicBezTo>
                  <a:cubicBezTo>
                    <a:pt x="20655" y="9513"/>
                    <a:pt x="20655" y="9945"/>
                    <a:pt x="20877" y="11205"/>
                  </a:cubicBezTo>
                  <a:cubicBezTo>
                    <a:pt x="21099" y="12465"/>
                    <a:pt x="21543" y="14553"/>
                    <a:pt x="21469" y="16317"/>
                  </a:cubicBezTo>
                  <a:cubicBezTo>
                    <a:pt x="21395" y="18081"/>
                    <a:pt x="20803" y="19521"/>
                    <a:pt x="19620" y="20385"/>
                  </a:cubicBezTo>
                  <a:cubicBezTo>
                    <a:pt x="18436" y="21249"/>
                    <a:pt x="16661" y="21537"/>
                    <a:pt x="15477" y="21249"/>
                  </a:cubicBezTo>
                  <a:cubicBezTo>
                    <a:pt x="14294" y="20961"/>
                    <a:pt x="13702" y="20097"/>
                    <a:pt x="13110" y="19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697593" y="5219700"/>
              <a:ext cx="328307" cy="3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20" fill="norm" stroke="1" extrusionOk="0">
                  <a:moveTo>
                    <a:pt x="3199" y="17280"/>
                  </a:moveTo>
                  <a:cubicBezTo>
                    <a:pt x="7214" y="14400"/>
                    <a:pt x="11230" y="11520"/>
                    <a:pt x="13653" y="9360"/>
                  </a:cubicBezTo>
                  <a:cubicBezTo>
                    <a:pt x="16076" y="7200"/>
                    <a:pt x="16907" y="5760"/>
                    <a:pt x="16907" y="5040"/>
                  </a:cubicBezTo>
                  <a:cubicBezTo>
                    <a:pt x="16907" y="4320"/>
                    <a:pt x="16076" y="4320"/>
                    <a:pt x="13514" y="4320"/>
                  </a:cubicBezTo>
                  <a:cubicBezTo>
                    <a:pt x="10953" y="4320"/>
                    <a:pt x="6661" y="4320"/>
                    <a:pt x="3961" y="4320"/>
                  </a:cubicBezTo>
                  <a:cubicBezTo>
                    <a:pt x="1261" y="4320"/>
                    <a:pt x="153" y="4320"/>
                    <a:pt x="14" y="5040"/>
                  </a:cubicBezTo>
                  <a:cubicBezTo>
                    <a:pt x="-124" y="5760"/>
                    <a:pt x="707" y="7200"/>
                    <a:pt x="3130" y="7200"/>
                  </a:cubicBezTo>
                  <a:cubicBezTo>
                    <a:pt x="5553" y="7200"/>
                    <a:pt x="9568" y="5760"/>
                    <a:pt x="12061" y="5040"/>
                  </a:cubicBezTo>
                  <a:cubicBezTo>
                    <a:pt x="14553" y="4320"/>
                    <a:pt x="15522" y="4320"/>
                    <a:pt x="16561" y="5040"/>
                  </a:cubicBezTo>
                  <a:cubicBezTo>
                    <a:pt x="17599" y="5760"/>
                    <a:pt x="18707" y="7200"/>
                    <a:pt x="18707" y="9360"/>
                  </a:cubicBezTo>
                  <a:cubicBezTo>
                    <a:pt x="18707" y="11520"/>
                    <a:pt x="17599" y="14400"/>
                    <a:pt x="15453" y="16560"/>
                  </a:cubicBezTo>
                  <a:cubicBezTo>
                    <a:pt x="13307" y="18720"/>
                    <a:pt x="10122" y="20160"/>
                    <a:pt x="8114" y="20880"/>
                  </a:cubicBezTo>
                  <a:cubicBezTo>
                    <a:pt x="6107" y="21600"/>
                    <a:pt x="5276" y="21600"/>
                    <a:pt x="5345" y="20880"/>
                  </a:cubicBezTo>
                  <a:cubicBezTo>
                    <a:pt x="5414" y="20160"/>
                    <a:pt x="6384" y="18720"/>
                    <a:pt x="6938" y="17280"/>
                  </a:cubicBezTo>
                  <a:cubicBezTo>
                    <a:pt x="7491" y="15840"/>
                    <a:pt x="7630" y="14400"/>
                    <a:pt x="7353" y="13680"/>
                  </a:cubicBezTo>
                  <a:cubicBezTo>
                    <a:pt x="7076" y="12960"/>
                    <a:pt x="6384" y="12960"/>
                    <a:pt x="5622" y="13680"/>
                  </a:cubicBezTo>
                  <a:cubicBezTo>
                    <a:pt x="4861" y="14400"/>
                    <a:pt x="4030" y="15840"/>
                    <a:pt x="4099" y="16560"/>
                  </a:cubicBezTo>
                  <a:cubicBezTo>
                    <a:pt x="4168" y="17280"/>
                    <a:pt x="5138" y="17280"/>
                    <a:pt x="7838" y="15840"/>
                  </a:cubicBezTo>
                  <a:cubicBezTo>
                    <a:pt x="10538" y="14400"/>
                    <a:pt x="14968" y="11520"/>
                    <a:pt x="17530" y="8640"/>
                  </a:cubicBezTo>
                  <a:cubicBezTo>
                    <a:pt x="20091" y="5760"/>
                    <a:pt x="20784" y="2880"/>
                    <a:pt x="214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108199" y="6434251"/>
              <a:ext cx="3048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150" y="11153"/>
                    <a:pt x="6300" y="2153"/>
                    <a:pt x="9900" y="353"/>
                  </a:cubicBezTo>
                  <a:cubicBezTo>
                    <a:pt x="13500" y="-1447"/>
                    <a:pt x="1755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159000" y="6597650"/>
              <a:ext cx="266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9800"/>
                    <a:pt x="12343" y="18000"/>
                    <a:pt x="15943" y="14400"/>
                  </a:cubicBezTo>
                  <a:cubicBezTo>
                    <a:pt x="19543" y="10800"/>
                    <a:pt x="20571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959764" y="6180666"/>
              <a:ext cx="227937" cy="50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68" fill="norm" stroke="1" extrusionOk="0">
                  <a:moveTo>
                    <a:pt x="21340" y="1543"/>
                  </a:moveTo>
                  <a:cubicBezTo>
                    <a:pt x="21340" y="1089"/>
                    <a:pt x="21340" y="635"/>
                    <a:pt x="20646" y="363"/>
                  </a:cubicBezTo>
                  <a:cubicBezTo>
                    <a:pt x="19953" y="91"/>
                    <a:pt x="18566" y="0"/>
                    <a:pt x="15593" y="0"/>
                  </a:cubicBezTo>
                  <a:cubicBezTo>
                    <a:pt x="12621" y="0"/>
                    <a:pt x="8063" y="91"/>
                    <a:pt x="5090" y="908"/>
                  </a:cubicBezTo>
                  <a:cubicBezTo>
                    <a:pt x="2118" y="1724"/>
                    <a:pt x="731" y="3267"/>
                    <a:pt x="235" y="5309"/>
                  </a:cubicBezTo>
                  <a:cubicBezTo>
                    <a:pt x="-260" y="7351"/>
                    <a:pt x="136" y="9892"/>
                    <a:pt x="434" y="12207"/>
                  </a:cubicBezTo>
                  <a:cubicBezTo>
                    <a:pt x="731" y="14521"/>
                    <a:pt x="929" y="16608"/>
                    <a:pt x="1523" y="18106"/>
                  </a:cubicBezTo>
                  <a:cubicBezTo>
                    <a:pt x="2118" y="19603"/>
                    <a:pt x="3109" y="20511"/>
                    <a:pt x="4892" y="21010"/>
                  </a:cubicBezTo>
                  <a:cubicBezTo>
                    <a:pt x="6676" y="21509"/>
                    <a:pt x="9252" y="21600"/>
                    <a:pt x="11927" y="21282"/>
                  </a:cubicBezTo>
                  <a:cubicBezTo>
                    <a:pt x="14602" y="20965"/>
                    <a:pt x="17377" y="20239"/>
                    <a:pt x="20151" y="19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952750" y="6400800"/>
              <a:ext cx="2222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560"/>
                    <a:pt x="11520" y="11520"/>
                    <a:pt x="15120" y="7920"/>
                  </a:cubicBezTo>
                  <a:cubicBezTo>
                    <a:pt x="18720" y="4320"/>
                    <a:pt x="2016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327349" y="6159934"/>
              <a:ext cx="304851" cy="485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1" fill="norm" stroke="1" extrusionOk="0">
                  <a:moveTo>
                    <a:pt x="21455" y="1664"/>
                  </a:moveTo>
                  <a:cubicBezTo>
                    <a:pt x="19816" y="1196"/>
                    <a:pt x="18178" y="729"/>
                    <a:pt x="15943" y="401"/>
                  </a:cubicBezTo>
                  <a:cubicBezTo>
                    <a:pt x="13709" y="74"/>
                    <a:pt x="10878" y="-113"/>
                    <a:pt x="8718" y="74"/>
                  </a:cubicBezTo>
                  <a:cubicBezTo>
                    <a:pt x="6558" y="261"/>
                    <a:pt x="5069" y="822"/>
                    <a:pt x="4101" y="2178"/>
                  </a:cubicBezTo>
                  <a:cubicBezTo>
                    <a:pt x="3132" y="3534"/>
                    <a:pt x="2685" y="5684"/>
                    <a:pt x="2313" y="8256"/>
                  </a:cubicBezTo>
                  <a:cubicBezTo>
                    <a:pt x="1941" y="10827"/>
                    <a:pt x="1643" y="13819"/>
                    <a:pt x="1345" y="15643"/>
                  </a:cubicBezTo>
                  <a:cubicBezTo>
                    <a:pt x="1047" y="17466"/>
                    <a:pt x="749" y="18121"/>
                    <a:pt x="451" y="18869"/>
                  </a:cubicBezTo>
                  <a:cubicBezTo>
                    <a:pt x="153" y="19617"/>
                    <a:pt x="-145" y="20458"/>
                    <a:pt x="78" y="20926"/>
                  </a:cubicBezTo>
                  <a:cubicBezTo>
                    <a:pt x="302" y="21393"/>
                    <a:pt x="1047" y="21487"/>
                    <a:pt x="3505" y="21440"/>
                  </a:cubicBezTo>
                  <a:cubicBezTo>
                    <a:pt x="5963" y="21393"/>
                    <a:pt x="10134" y="21206"/>
                    <a:pt x="12815" y="20879"/>
                  </a:cubicBezTo>
                  <a:cubicBezTo>
                    <a:pt x="15496" y="20552"/>
                    <a:pt x="16688" y="20084"/>
                    <a:pt x="17880" y="19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619499" y="6311900"/>
              <a:ext cx="1841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370"/>
                    <a:pt x="6952" y="6740"/>
                    <a:pt x="10552" y="10340"/>
                  </a:cubicBezTo>
                  <a:cubicBezTo>
                    <a:pt x="14152" y="13940"/>
                    <a:pt x="17876" y="177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662303" y="6321814"/>
              <a:ext cx="192148" cy="31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24" fill="norm" stroke="1" extrusionOk="0">
                  <a:moveTo>
                    <a:pt x="21313" y="1054"/>
                  </a:moveTo>
                  <a:cubicBezTo>
                    <a:pt x="20374" y="622"/>
                    <a:pt x="19435" y="190"/>
                    <a:pt x="18378" y="46"/>
                  </a:cubicBezTo>
                  <a:cubicBezTo>
                    <a:pt x="17322" y="-98"/>
                    <a:pt x="16148" y="46"/>
                    <a:pt x="14387" y="1270"/>
                  </a:cubicBezTo>
                  <a:cubicBezTo>
                    <a:pt x="12626" y="2494"/>
                    <a:pt x="10278" y="4798"/>
                    <a:pt x="7813" y="7894"/>
                  </a:cubicBezTo>
                  <a:cubicBezTo>
                    <a:pt x="5348" y="10990"/>
                    <a:pt x="2765" y="14878"/>
                    <a:pt x="1356" y="17398"/>
                  </a:cubicBezTo>
                  <a:cubicBezTo>
                    <a:pt x="-52" y="19918"/>
                    <a:pt x="-287" y="21070"/>
                    <a:pt x="300" y="21286"/>
                  </a:cubicBezTo>
                  <a:cubicBezTo>
                    <a:pt x="887" y="21502"/>
                    <a:pt x="2296" y="20782"/>
                    <a:pt x="3704" y="20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886200" y="6223743"/>
              <a:ext cx="242457" cy="51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62" fill="norm" stroke="1" extrusionOk="0">
                  <a:moveTo>
                    <a:pt x="0" y="1014"/>
                  </a:moveTo>
                  <a:cubicBezTo>
                    <a:pt x="5586" y="753"/>
                    <a:pt x="11172" y="492"/>
                    <a:pt x="14803" y="274"/>
                  </a:cubicBezTo>
                  <a:cubicBezTo>
                    <a:pt x="18434" y="56"/>
                    <a:pt x="20110" y="-118"/>
                    <a:pt x="20855" y="100"/>
                  </a:cubicBezTo>
                  <a:cubicBezTo>
                    <a:pt x="21600" y="317"/>
                    <a:pt x="21414" y="927"/>
                    <a:pt x="20669" y="2495"/>
                  </a:cubicBezTo>
                  <a:cubicBezTo>
                    <a:pt x="19924" y="4063"/>
                    <a:pt x="18621" y="6588"/>
                    <a:pt x="17876" y="9158"/>
                  </a:cubicBezTo>
                  <a:cubicBezTo>
                    <a:pt x="17131" y="11727"/>
                    <a:pt x="16945" y="14340"/>
                    <a:pt x="17131" y="16126"/>
                  </a:cubicBezTo>
                  <a:cubicBezTo>
                    <a:pt x="17317" y="17911"/>
                    <a:pt x="17876" y="18869"/>
                    <a:pt x="18155" y="19566"/>
                  </a:cubicBezTo>
                  <a:cubicBezTo>
                    <a:pt x="18434" y="20263"/>
                    <a:pt x="18434" y="20698"/>
                    <a:pt x="17969" y="21003"/>
                  </a:cubicBezTo>
                  <a:cubicBezTo>
                    <a:pt x="17503" y="21308"/>
                    <a:pt x="16572" y="21482"/>
                    <a:pt x="13500" y="21264"/>
                  </a:cubicBezTo>
                  <a:cubicBezTo>
                    <a:pt x="10428" y="21047"/>
                    <a:pt x="5214" y="20437"/>
                    <a:pt x="0" y="19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9201150" y="5327650"/>
              <a:ext cx="342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33" y="0"/>
                    <a:pt x="11467" y="0"/>
                    <a:pt x="15067" y="3600"/>
                  </a:cubicBezTo>
                  <a:cubicBezTo>
                    <a:pt x="18667" y="7200"/>
                    <a:pt x="20133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9232900" y="5346700"/>
              <a:ext cx="234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27" y="4800"/>
                    <a:pt x="12454" y="9600"/>
                    <a:pt x="16054" y="13200"/>
                  </a:cubicBezTo>
                  <a:cubicBezTo>
                    <a:pt x="19654" y="16800"/>
                    <a:pt x="20627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813550" y="6635750"/>
              <a:ext cx="273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7486"/>
                    <a:pt x="8372" y="13371"/>
                    <a:pt x="11972" y="9771"/>
                  </a:cubicBezTo>
                  <a:cubicBezTo>
                    <a:pt x="15572" y="6171"/>
                    <a:pt x="18586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934200" y="6553200"/>
              <a:ext cx="635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3337"/>
                    <a:pt x="10080" y="6673"/>
                    <a:pt x="13680" y="10273"/>
                  </a:cubicBezTo>
                  <a:cubicBezTo>
                    <a:pt x="17280" y="13873"/>
                    <a:pt x="19440" y="177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7512990" y="6270933"/>
              <a:ext cx="253061" cy="47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67" fill="norm" stroke="1" extrusionOk="0">
                  <a:moveTo>
                    <a:pt x="17740" y="3892"/>
                  </a:moveTo>
                  <a:cubicBezTo>
                    <a:pt x="18280" y="3409"/>
                    <a:pt x="18820" y="2927"/>
                    <a:pt x="19180" y="2300"/>
                  </a:cubicBezTo>
                  <a:cubicBezTo>
                    <a:pt x="19540" y="1674"/>
                    <a:pt x="19720" y="902"/>
                    <a:pt x="18550" y="468"/>
                  </a:cubicBezTo>
                  <a:cubicBezTo>
                    <a:pt x="17380" y="34"/>
                    <a:pt x="14860" y="-62"/>
                    <a:pt x="12790" y="34"/>
                  </a:cubicBezTo>
                  <a:cubicBezTo>
                    <a:pt x="10720" y="131"/>
                    <a:pt x="9100" y="420"/>
                    <a:pt x="7750" y="1674"/>
                  </a:cubicBezTo>
                  <a:cubicBezTo>
                    <a:pt x="6400" y="2927"/>
                    <a:pt x="5320" y="5145"/>
                    <a:pt x="4240" y="7893"/>
                  </a:cubicBezTo>
                  <a:cubicBezTo>
                    <a:pt x="3160" y="10642"/>
                    <a:pt x="2080" y="13920"/>
                    <a:pt x="1360" y="16042"/>
                  </a:cubicBezTo>
                  <a:cubicBezTo>
                    <a:pt x="640" y="18163"/>
                    <a:pt x="280" y="19127"/>
                    <a:pt x="100" y="19851"/>
                  </a:cubicBezTo>
                  <a:cubicBezTo>
                    <a:pt x="-80" y="20574"/>
                    <a:pt x="-80" y="21056"/>
                    <a:pt x="640" y="21297"/>
                  </a:cubicBezTo>
                  <a:cubicBezTo>
                    <a:pt x="1360" y="21538"/>
                    <a:pt x="2800" y="21538"/>
                    <a:pt x="6400" y="21201"/>
                  </a:cubicBezTo>
                  <a:cubicBezTo>
                    <a:pt x="10000" y="20863"/>
                    <a:pt x="15760" y="20188"/>
                    <a:pt x="21520" y="19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7562849" y="6515100"/>
              <a:ext cx="152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7887740" y="6246393"/>
              <a:ext cx="278361" cy="48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9" fill="norm" stroke="1" extrusionOk="0">
                  <a:moveTo>
                    <a:pt x="21520" y="1216"/>
                  </a:moveTo>
                  <a:cubicBezTo>
                    <a:pt x="21029" y="840"/>
                    <a:pt x="20538" y="464"/>
                    <a:pt x="18738" y="230"/>
                  </a:cubicBezTo>
                  <a:cubicBezTo>
                    <a:pt x="16938" y="-5"/>
                    <a:pt x="13829" y="-99"/>
                    <a:pt x="11456" y="136"/>
                  </a:cubicBezTo>
                  <a:cubicBezTo>
                    <a:pt x="9084" y="371"/>
                    <a:pt x="7447" y="934"/>
                    <a:pt x="6056" y="2202"/>
                  </a:cubicBezTo>
                  <a:cubicBezTo>
                    <a:pt x="4665" y="3470"/>
                    <a:pt x="3520" y="5442"/>
                    <a:pt x="2702" y="7790"/>
                  </a:cubicBezTo>
                  <a:cubicBezTo>
                    <a:pt x="1884" y="10138"/>
                    <a:pt x="1393" y="12861"/>
                    <a:pt x="984" y="14739"/>
                  </a:cubicBezTo>
                  <a:cubicBezTo>
                    <a:pt x="575" y="16618"/>
                    <a:pt x="247" y="17651"/>
                    <a:pt x="84" y="18496"/>
                  </a:cubicBezTo>
                  <a:cubicBezTo>
                    <a:pt x="-80" y="19341"/>
                    <a:pt x="-80" y="19998"/>
                    <a:pt x="820" y="20515"/>
                  </a:cubicBezTo>
                  <a:cubicBezTo>
                    <a:pt x="1720" y="21031"/>
                    <a:pt x="3520" y="21407"/>
                    <a:pt x="5484" y="21454"/>
                  </a:cubicBezTo>
                  <a:cubicBezTo>
                    <a:pt x="7447" y="21501"/>
                    <a:pt x="9575" y="21219"/>
                    <a:pt x="11702" y="20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8223250" y="6318250"/>
              <a:ext cx="1524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2640"/>
                    <a:pt x="1200" y="5280"/>
                    <a:pt x="4800" y="8880"/>
                  </a:cubicBezTo>
                  <a:cubicBezTo>
                    <a:pt x="8400" y="12480"/>
                    <a:pt x="15000" y="170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8294376" y="6350000"/>
              <a:ext cx="157474" cy="41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51" fill="norm" stroke="1" extrusionOk="0">
                  <a:moveTo>
                    <a:pt x="21426" y="0"/>
                  </a:moveTo>
                  <a:cubicBezTo>
                    <a:pt x="19698" y="222"/>
                    <a:pt x="17970" y="443"/>
                    <a:pt x="15666" y="1717"/>
                  </a:cubicBezTo>
                  <a:cubicBezTo>
                    <a:pt x="13362" y="2991"/>
                    <a:pt x="10482" y="5317"/>
                    <a:pt x="7746" y="8308"/>
                  </a:cubicBezTo>
                  <a:cubicBezTo>
                    <a:pt x="5010" y="11298"/>
                    <a:pt x="2418" y="14954"/>
                    <a:pt x="1122" y="17114"/>
                  </a:cubicBezTo>
                  <a:cubicBezTo>
                    <a:pt x="-174" y="19274"/>
                    <a:pt x="-174" y="19938"/>
                    <a:pt x="258" y="20492"/>
                  </a:cubicBezTo>
                  <a:cubicBezTo>
                    <a:pt x="690" y="21046"/>
                    <a:pt x="1554" y="21489"/>
                    <a:pt x="2562" y="21545"/>
                  </a:cubicBezTo>
                  <a:cubicBezTo>
                    <a:pt x="3570" y="21600"/>
                    <a:pt x="4722" y="21268"/>
                    <a:pt x="5874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8502650" y="6266886"/>
              <a:ext cx="214156" cy="56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57" fill="norm" stroke="1" extrusionOk="0">
                  <a:moveTo>
                    <a:pt x="4447" y="260"/>
                  </a:moveTo>
                  <a:cubicBezTo>
                    <a:pt x="9741" y="100"/>
                    <a:pt x="15035" y="-59"/>
                    <a:pt x="18000" y="21"/>
                  </a:cubicBezTo>
                  <a:cubicBezTo>
                    <a:pt x="20965" y="100"/>
                    <a:pt x="21600" y="419"/>
                    <a:pt x="21388" y="1575"/>
                  </a:cubicBezTo>
                  <a:cubicBezTo>
                    <a:pt x="21176" y="2731"/>
                    <a:pt x="20118" y="4723"/>
                    <a:pt x="18953" y="6955"/>
                  </a:cubicBezTo>
                  <a:cubicBezTo>
                    <a:pt x="17788" y="9187"/>
                    <a:pt x="16518" y="11658"/>
                    <a:pt x="15671" y="13810"/>
                  </a:cubicBezTo>
                  <a:cubicBezTo>
                    <a:pt x="14824" y="15962"/>
                    <a:pt x="14400" y="17795"/>
                    <a:pt x="14188" y="19030"/>
                  </a:cubicBezTo>
                  <a:cubicBezTo>
                    <a:pt x="13976" y="20266"/>
                    <a:pt x="13976" y="20903"/>
                    <a:pt x="13235" y="21222"/>
                  </a:cubicBezTo>
                  <a:cubicBezTo>
                    <a:pt x="12494" y="21541"/>
                    <a:pt x="11012" y="21541"/>
                    <a:pt x="8682" y="21182"/>
                  </a:cubicBezTo>
                  <a:cubicBezTo>
                    <a:pt x="6353" y="20824"/>
                    <a:pt x="3176" y="20106"/>
                    <a:pt x="0" y="19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06400" y="7175764"/>
              <a:ext cx="3854450" cy="8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8239"/>
                  </a:moveTo>
                  <a:cubicBezTo>
                    <a:pt x="534" y="8239"/>
                    <a:pt x="1068" y="8239"/>
                    <a:pt x="1584" y="8239"/>
                  </a:cubicBezTo>
                  <a:cubicBezTo>
                    <a:pt x="2100" y="8239"/>
                    <a:pt x="2598" y="8239"/>
                    <a:pt x="3090" y="7962"/>
                  </a:cubicBezTo>
                  <a:cubicBezTo>
                    <a:pt x="3582" y="7685"/>
                    <a:pt x="4069" y="7131"/>
                    <a:pt x="4484" y="6854"/>
                  </a:cubicBezTo>
                  <a:cubicBezTo>
                    <a:pt x="4899" y="6577"/>
                    <a:pt x="5243" y="6577"/>
                    <a:pt x="5622" y="6300"/>
                  </a:cubicBezTo>
                  <a:cubicBezTo>
                    <a:pt x="6002" y="6023"/>
                    <a:pt x="6417" y="5469"/>
                    <a:pt x="6820" y="4916"/>
                  </a:cubicBezTo>
                  <a:cubicBezTo>
                    <a:pt x="7224" y="4362"/>
                    <a:pt x="7615" y="3808"/>
                    <a:pt x="8042" y="3254"/>
                  </a:cubicBezTo>
                  <a:cubicBezTo>
                    <a:pt x="8469" y="2700"/>
                    <a:pt x="8932" y="2146"/>
                    <a:pt x="9388" y="1869"/>
                  </a:cubicBezTo>
                  <a:cubicBezTo>
                    <a:pt x="9845" y="1593"/>
                    <a:pt x="10296" y="1593"/>
                    <a:pt x="10764" y="1316"/>
                  </a:cubicBezTo>
                  <a:cubicBezTo>
                    <a:pt x="11233" y="1039"/>
                    <a:pt x="11719" y="485"/>
                    <a:pt x="12206" y="208"/>
                  </a:cubicBezTo>
                  <a:cubicBezTo>
                    <a:pt x="12692" y="-69"/>
                    <a:pt x="13178" y="-69"/>
                    <a:pt x="13659" y="208"/>
                  </a:cubicBezTo>
                  <a:cubicBezTo>
                    <a:pt x="14139" y="485"/>
                    <a:pt x="14614" y="1039"/>
                    <a:pt x="15082" y="1869"/>
                  </a:cubicBezTo>
                  <a:cubicBezTo>
                    <a:pt x="15551" y="2700"/>
                    <a:pt x="16013" y="3808"/>
                    <a:pt x="16464" y="4916"/>
                  </a:cubicBezTo>
                  <a:cubicBezTo>
                    <a:pt x="16915" y="6023"/>
                    <a:pt x="17354" y="7131"/>
                    <a:pt x="17852" y="8516"/>
                  </a:cubicBezTo>
                  <a:cubicBezTo>
                    <a:pt x="18350" y="9900"/>
                    <a:pt x="18907" y="11562"/>
                    <a:pt x="19483" y="13500"/>
                  </a:cubicBezTo>
                  <a:cubicBezTo>
                    <a:pt x="20058" y="15439"/>
                    <a:pt x="20651" y="17654"/>
                    <a:pt x="21007" y="19039"/>
                  </a:cubicBezTo>
                  <a:cubicBezTo>
                    <a:pt x="21363" y="20423"/>
                    <a:pt x="21481" y="20977"/>
                    <a:pt x="2160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99629" y="7456222"/>
              <a:ext cx="240121" cy="43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32" fill="norm" stroke="1" extrusionOk="0">
                  <a:moveTo>
                    <a:pt x="21494" y="1493"/>
                  </a:moveTo>
                  <a:cubicBezTo>
                    <a:pt x="21494" y="973"/>
                    <a:pt x="21494" y="454"/>
                    <a:pt x="20926" y="195"/>
                  </a:cubicBezTo>
                  <a:cubicBezTo>
                    <a:pt x="20357" y="-65"/>
                    <a:pt x="19220" y="-65"/>
                    <a:pt x="16852" y="195"/>
                  </a:cubicBezTo>
                  <a:cubicBezTo>
                    <a:pt x="14483" y="454"/>
                    <a:pt x="10883" y="973"/>
                    <a:pt x="8610" y="1285"/>
                  </a:cubicBezTo>
                  <a:cubicBezTo>
                    <a:pt x="6336" y="1597"/>
                    <a:pt x="5389" y="1700"/>
                    <a:pt x="4536" y="1960"/>
                  </a:cubicBezTo>
                  <a:cubicBezTo>
                    <a:pt x="3683" y="2220"/>
                    <a:pt x="2926" y="2635"/>
                    <a:pt x="2547" y="4141"/>
                  </a:cubicBezTo>
                  <a:cubicBezTo>
                    <a:pt x="2168" y="5647"/>
                    <a:pt x="2168" y="8243"/>
                    <a:pt x="1789" y="10995"/>
                  </a:cubicBezTo>
                  <a:cubicBezTo>
                    <a:pt x="1410" y="13747"/>
                    <a:pt x="652" y="16654"/>
                    <a:pt x="273" y="18368"/>
                  </a:cubicBezTo>
                  <a:cubicBezTo>
                    <a:pt x="-106" y="20081"/>
                    <a:pt x="-106" y="20600"/>
                    <a:pt x="368" y="20964"/>
                  </a:cubicBezTo>
                  <a:cubicBezTo>
                    <a:pt x="841" y="21327"/>
                    <a:pt x="1789" y="21535"/>
                    <a:pt x="3968" y="21379"/>
                  </a:cubicBezTo>
                  <a:cubicBezTo>
                    <a:pt x="6147" y="21223"/>
                    <a:pt x="9557" y="20704"/>
                    <a:pt x="11926" y="20237"/>
                  </a:cubicBezTo>
                  <a:cubicBezTo>
                    <a:pt x="14294" y="19770"/>
                    <a:pt x="15620" y="19354"/>
                    <a:pt x="16947" y="18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11150" y="7677150"/>
              <a:ext cx="152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5840"/>
                    <a:pt x="6000" y="10080"/>
                    <a:pt x="9600" y="6480"/>
                  </a:cubicBezTo>
                  <a:cubicBezTo>
                    <a:pt x="13200" y="2880"/>
                    <a:pt x="174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05169" y="7342351"/>
              <a:ext cx="220331" cy="56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9" fill="norm" stroke="1" extrusionOk="0">
                  <a:moveTo>
                    <a:pt x="20179" y="898"/>
                  </a:moveTo>
                  <a:cubicBezTo>
                    <a:pt x="20796" y="576"/>
                    <a:pt x="21413" y="255"/>
                    <a:pt x="21002" y="95"/>
                  </a:cubicBezTo>
                  <a:cubicBezTo>
                    <a:pt x="20590" y="-66"/>
                    <a:pt x="19150" y="-66"/>
                    <a:pt x="16373" y="456"/>
                  </a:cubicBezTo>
                  <a:cubicBezTo>
                    <a:pt x="13596" y="978"/>
                    <a:pt x="9482" y="2022"/>
                    <a:pt x="6704" y="3146"/>
                  </a:cubicBezTo>
                  <a:cubicBezTo>
                    <a:pt x="3927" y="4270"/>
                    <a:pt x="2487" y="5475"/>
                    <a:pt x="1973" y="7362"/>
                  </a:cubicBezTo>
                  <a:cubicBezTo>
                    <a:pt x="1459" y="9248"/>
                    <a:pt x="1870" y="11818"/>
                    <a:pt x="1664" y="14106"/>
                  </a:cubicBezTo>
                  <a:cubicBezTo>
                    <a:pt x="1459" y="16395"/>
                    <a:pt x="636" y="18402"/>
                    <a:pt x="224" y="19607"/>
                  </a:cubicBezTo>
                  <a:cubicBezTo>
                    <a:pt x="-187" y="20811"/>
                    <a:pt x="-187" y="21213"/>
                    <a:pt x="1562" y="21373"/>
                  </a:cubicBezTo>
                  <a:cubicBezTo>
                    <a:pt x="3310" y="21534"/>
                    <a:pt x="6807" y="21454"/>
                    <a:pt x="10407" y="21414"/>
                  </a:cubicBezTo>
                  <a:cubicBezTo>
                    <a:pt x="14007" y="21373"/>
                    <a:pt x="17710" y="21373"/>
                    <a:pt x="21413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65200" y="7540565"/>
              <a:ext cx="159242" cy="47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141" fill="norm" stroke="1" extrusionOk="0">
                  <a:moveTo>
                    <a:pt x="18277" y="2961"/>
                  </a:moveTo>
                  <a:cubicBezTo>
                    <a:pt x="16892" y="2022"/>
                    <a:pt x="15508" y="1083"/>
                    <a:pt x="14123" y="519"/>
                  </a:cubicBezTo>
                  <a:cubicBezTo>
                    <a:pt x="12738" y="-44"/>
                    <a:pt x="11354" y="-232"/>
                    <a:pt x="8861" y="378"/>
                  </a:cubicBezTo>
                  <a:cubicBezTo>
                    <a:pt x="6369" y="989"/>
                    <a:pt x="2769" y="2398"/>
                    <a:pt x="1246" y="3618"/>
                  </a:cubicBezTo>
                  <a:cubicBezTo>
                    <a:pt x="-277" y="4839"/>
                    <a:pt x="277" y="5872"/>
                    <a:pt x="1246" y="6483"/>
                  </a:cubicBezTo>
                  <a:cubicBezTo>
                    <a:pt x="2215" y="7093"/>
                    <a:pt x="3600" y="7281"/>
                    <a:pt x="5677" y="6811"/>
                  </a:cubicBezTo>
                  <a:cubicBezTo>
                    <a:pt x="7754" y="6342"/>
                    <a:pt x="10523" y="5215"/>
                    <a:pt x="12046" y="4417"/>
                  </a:cubicBezTo>
                  <a:cubicBezTo>
                    <a:pt x="13569" y="3618"/>
                    <a:pt x="13846" y="3149"/>
                    <a:pt x="14123" y="3149"/>
                  </a:cubicBezTo>
                  <a:cubicBezTo>
                    <a:pt x="14400" y="3149"/>
                    <a:pt x="14677" y="3618"/>
                    <a:pt x="16061" y="5544"/>
                  </a:cubicBezTo>
                  <a:cubicBezTo>
                    <a:pt x="17446" y="7469"/>
                    <a:pt x="19938" y="10850"/>
                    <a:pt x="20631" y="13573"/>
                  </a:cubicBezTo>
                  <a:cubicBezTo>
                    <a:pt x="21323" y="16297"/>
                    <a:pt x="20215" y="18363"/>
                    <a:pt x="17723" y="19631"/>
                  </a:cubicBezTo>
                  <a:cubicBezTo>
                    <a:pt x="15231" y="20898"/>
                    <a:pt x="11354" y="21368"/>
                    <a:pt x="8169" y="21039"/>
                  </a:cubicBezTo>
                  <a:cubicBezTo>
                    <a:pt x="4985" y="20711"/>
                    <a:pt x="2492" y="19584"/>
                    <a:pt x="1246" y="18598"/>
                  </a:cubicBezTo>
                  <a:cubicBezTo>
                    <a:pt x="0" y="17611"/>
                    <a:pt x="0" y="16766"/>
                    <a:pt x="0" y="15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236525" y="7423818"/>
              <a:ext cx="154125" cy="43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67" fill="norm" stroke="1" extrusionOk="0">
                  <a:moveTo>
                    <a:pt x="21254" y="1555"/>
                  </a:moveTo>
                  <a:cubicBezTo>
                    <a:pt x="20378" y="1132"/>
                    <a:pt x="19503" y="708"/>
                    <a:pt x="18335" y="443"/>
                  </a:cubicBezTo>
                  <a:cubicBezTo>
                    <a:pt x="17168" y="179"/>
                    <a:pt x="15708" y="73"/>
                    <a:pt x="14249" y="20"/>
                  </a:cubicBezTo>
                  <a:cubicBezTo>
                    <a:pt x="12789" y="-33"/>
                    <a:pt x="11330" y="-33"/>
                    <a:pt x="9286" y="761"/>
                  </a:cubicBezTo>
                  <a:cubicBezTo>
                    <a:pt x="7243" y="1555"/>
                    <a:pt x="4616" y="3143"/>
                    <a:pt x="2719" y="5791"/>
                  </a:cubicBezTo>
                  <a:cubicBezTo>
                    <a:pt x="822" y="8438"/>
                    <a:pt x="-346" y="12143"/>
                    <a:pt x="92" y="14949"/>
                  </a:cubicBezTo>
                  <a:cubicBezTo>
                    <a:pt x="530" y="17755"/>
                    <a:pt x="2573" y="19661"/>
                    <a:pt x="4616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403350" y="7562850"/>
              <a:ext cx="1905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3927"/>
                    <a:pt x="8160" y="7855"/>
                    <a:pt x="11760" y="11455"/>
                  </a:cubicBezTo>
                  <a:cubicBezTo>
                    <a:pt x="15360" y="15055"/>
                    <a:pt x="18480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365250" y="7529425"/>
              <a:ext cx="222250" cy="32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2201"/>
                  </a:moveTo>
                  <a:cubicBezTo>
                    <a:pt x="21394" y="1226"/>
                    <a:pt x="21189" y="250"/>
                    <a:pt x="20571" y="41"/>
                  </a:cubicBezTo>
                  <a:cubicBezTo>
                    <a:pt x="19954" y="-168"/>
                    <a:pt x="18926" y="389"/>
                    <a:pt x="16560" y="2689"/>
                  </a:cubicBezTo>
                  <a:cubicBezTo>
                    <a:pt x="14194" y="4988"/>
                    <a:pt x="10491" y="9029"/>
                    <a:pt x="7509" y="12444"/>
                  </a:cubicBezTo>
                  <a:cubicBezTo>
                    <a:pt x="4526" y="15858"/>
                    <a:pt x="2263" y="18645"/>
                    <a:pt x="0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612899" y="7454900"/>
              <a:ext cx="13446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600" fill="norm" stroke="1" extrusionOk="0">
                  <a:moveTo>
                    <a:pt x="5891" y="0"/>
                  </a:moveTo>
                  <a:cubicBezTo>
                    <a:pt x="7527" y="107"/>
                    <a:pt x="9164" y="215"/>
                    <a:pt x="11455" y="1075"/>
                  </a:cubicBezTo>
                  <a:cubicBezTo>
                    <a:pt x="13745" y="1934"/>
                    <a:pt x="16691" y="3546"/>
                    <a:pt x="18655" y="5696"/>
                  </a:cubicBezTo>
                  <a:cubicBezTo>
                    <a:pt x="20618" y="7845"/>
                    <a:pt x="21600" y="10531"/>
                    <a:pt x="19964" y="13057"/>
                  </a:cubicBezTo>
                  <a:cubicBezTo>
                    <a:pt x="18327" y="15582"/>
                    <a:pt x="14073" y="17946"/>
                    <a:pt x="10309" y="19343"/>
                  </a:cubicBezTo>
                  <a:cubicBezTo>
                    <a:pt x="6545" y="20740"/>
                    <a:pt x="3273" y="211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892300" y="7673693"/>
              <a:ext cx="2667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71" y="11375"/>
                    <a:pt x="9943" y="2735"/>
                    <a:pt x="13543" y="575"/>
                  </a:cubicBezTo>
                  <a:cubicBezTo>
                    <a:pt x="17143" y="-1585"/>
                    <a:pt x="1937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038350" y="7569200"/>
              <a:ext cx="63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26"/>
                    <a:pt x="21600" y="11051"/>
                    <a:pt x="18000" y="14651"/>
                  </a:cubicBezTo>
                  <a:cubicBezTo>
                    <a:pt x="14400" y="18251"/>
                    <a:pt x="7200" y="199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419350" y="7372354"/>
              <a:ext cx="266700" cy="43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0904"/>
                  </a:moveTo>
                  <a:cubicBezTo>
                    <a:pt x="2571" y="10281"/>
                    <a:pt x="5143" y="9658"/>
                    <a:pt x="7200" y="8204"/>
                  </a:cubicBezTo>
                  <a:cubicBezTo>
                    <a:pt x="9257" y="6750"/>
                    <a:pt x="10800" y="4465"/>
                    <a:pt x="11571" y="3011"/>
                  </a:cubicBezTo>
                  <a:cubicBezTo>
                    <a:pt x="12343" y="1558"/>
                    <a:pt x="12343" y="934"/>
                    <a:pt x="11914" y="519"/>
                  </a:cubicBezTo>
                  <a:cubicBezTo>
                    <a:pt x="11486" y="104"/>
                    <a:pt x="10629" y="-104"/>
                    <a:pt x="9857" y="52"/>
                  </a:cubicBezTo>
                  <a:cubicBezTo>
                    <a:pt x="9086" y="208"/>
                    <a:pt x="8400" y="727"/>
                    <a:pt x="7714" y="2336"/>
                  </a:cubicBezTo>
                  <a:cubicBezTo>
                    <a:pt x="7029" y="3946"/>
                    <a:pt x="6343" y="6646"/>
                    <a:pt x="6257" y="9761"/>
                  </a:cubicBezTo>
                  <a:cubicBezTo>
                    <a:pt x="6171" y="12877"/>
                    <a:pt x="6686" y="16408"/>
                    <a:pt x="7200" y="17913"/>
                  </a:cubicBezTo>
                  <a:cubicBezTo>
                    <a:pt x="7714" y="19419"/>
                    <a:pt x="8229" y="18900"/>
                    <a:pt x="8829" y="17913"/>
                  </a:cubicBezTo>
                  <a:cubicBezTo>
                    <a:pt x="9429" y="16927"/>
                    <a:pt x="10114" y="15473"/>
                    <a:pt x="10714" y="14538"/>
                  </a:cubicBezTo>
                  <a:cubicBezTo>
                    <a:pt x="11314" y="13604"/>
                    <a:pt x="11829" y="13188"/>
                    <a:pt x="12514" y="12929"/>
                  </a:cubicBezTo>
                  <a:cubicBezTo>
                    <a:pt x="13200" y="12669"/>
                    <a:pt x="14057" y="12565"/>
                    <a:pt x="15343" y="12981"/>
                  </a:cubicBezTo>
                  <a:cubicBezTo>
                    <a:pt x="16629" y="13396"/>
                    <a:pt x="18343" y="14331"/>
                    <a:pt x="19457" y="15836"/>
                  </a:cubicBezTo>
                  <a:cubicBezTo>
                    <a:pt x="20571" y="17342"/>
                    <a:pt x="21086" y="19419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861409" y="7417748"/>
              <a:ext cx="116741" cy="35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99" fill="norm" stroke="1" extrusionOk="0">
                  <a:moveTo>
                    <a:pt x="21273" y="1106"/>
                  </a:moveTo>
                  <a:cubicBezTo>
                    <a:pt x="20116" y="589"/>
                    <a:pt x="18959" y="71"/>
                    <a:pt x="17416" y="7"/>
                  </a:cubicBezTo>
                  <a:cubicBezTo>
                    <a:pt x="15873" y="-58"/>
                    <a:pt x="13944" y="330"/>
                    <a:pt x="11437" y="1882"/>
                  </a:cubicBezTo>
                  <a:cubicBezTo>
                    <a:pt x="8930" y="3434"/>
                    <a:pt x="5844" y="6150"/>
                    <a:pt x="3530" y="9061"/>
                  </a:cubicBezTo>
                  <a:cubicBezTo>
                    <a:pt x="1216" y="11971"/>
                    <a:pt x="-327" y="15075"/>
                    <a:pt x="59" y="17209"/>
                  </a:cubicBezTo>
                  <a:cubicBezTo>
                    <a:pt x="444" y="19343"/>
                    <a:pt x="2759" y="20507"/>
                    <a:pt x="5459" y="21025"/>
                  </a:cubicBezTo>
                  <a:cubicBezTo>
                    <a:pt x="8159" y="21542"/>
                    <a:pt x="11244" y="21413"/>
                    <a:pt x="14330" y="2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3033183" y="7483656"/>
              <a:ext cx="135468" cy="16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3375" y="397"/>
                  </a:moveTo>
                  <a:cubicBezTo>
                    <a:pt x="1687" y="117"/>
                    <a:pt x="0" y="-164"/>
                    <a:pt x="0" y="117"/>
                  </a:cubicBezTo>
                  <a:cubicBezTo>
                    <a:pt x="0" y="397"/>
                    <a:pt x="1687" y="1239"/>
                    <a:pt x="5569" y="4885"/>
                  </a:cubicBezTo>
                  <a:cubicBezTo>
                    <a:pt x="9450" y="8532"/>
                    <a:pt x="15525" y="14984"/>
                    <a:pt x="21600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105150" y="7490555"/>
              <a:ext cx="146050" cy="3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161"/>
                  </a:moveTo>
                  <a:cubicBezTo>
                    <a:pt x="20035" y="21"/>
                    <a:pt x="18470" y="-118"/>
                    <a:pt x="17061" y="161"/>
                  </a:cubicBezTo>
                  <a:cubicBezTo>
                    <a:pt x="15652" y="439"/>
                    <a:pt x="14400" y="1136"/>
                    <a:pt x="12209" y="3575"/>
                  </a:cubicBezTo>
                  <a:cubicBezTo>
                    <a:pt x="10017" y="6014"/>
                    <a:pt x="6887" y="10194"/>
                    <a:pt x="4696" y="13469"/>
                  </a:cubicBezTo>
                  <a:cubicBezTo>
                    <a:pt x="2504" y="16744"/>
                    <a:pt x="1252" y="19113"/>
                    <a:pt x="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289300" y="7480300"/>
              <a:ext cx="106098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600" fill="norm" stroke="1" extrusionOk="0">
                  <a:moveTo>
                    <a:pt x="11215" y="0"/>
                  </a:moveTo>
                  <a:cubicBezTo>
                    <a:pt x="14954" y="1662"/>
                    <a:pt x="18692" y="3323"/>
                    <a:pt x="20146" y="5815"/>
                  </a:cubicBezTo>
                  <a:cubicBezTo>
                    <a:pt x="21600" y="8308"/>
                    <a:pt x="20769" y="11631"/>
                    <a:pt x="17031" y="14400"/>
                  </a:cubicBezTo>
                  <a:cubicBezTo>
                    <a:pt x="13292" y="17169"/>
                    <a:pt x="6646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479800" y="7372991"/>
              <a:ext cx="195478" cy="55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06" fill="norm" stroke="1" extrusionOk="0">
                  <a:moveTo>
                    <a:pt x="0" y="468"/>
                  </a:moveTo>
                  <a:cubicBezTo>
                    <a:pt x="5110" y="304"/>
                    <a:pt x="10219" y="139"/>
                    <a:pt x="13355" y="57"/>
                  </a:cubicBezTo>
                  <a:cubicBezTo>
                    <a:pt x="16490" y="-25"/>
                    <a:pt x="17652" y="-25"/>
                    <a:pt x="18697" y="98"/>
                  </a:cubicBezTo>
                  <a:cubicBezTo>
                    <a:pt x="19742" y="221"/>
                    <a:pt x="20671" y="468"/>
                    <a:pt x="21135" y="1084"/>
                  </a:cubicBezTo>
                  <a:cubicBezTo>
                    <a:pt x="21600" y="1700"/>
                    <a:pt x="21600" y="2685"/>
                    <a:pt x="20787" y="4369"/>
                  </a:cubicBezTo>
                  <a:cubicBezTo>
                    <a:pt x="19974" y="6053"/>
                    <a:pt x="18348" y="8434"/>
                    <a:pt x="17419" y="11104"/>
                  </a:cubicBezTo>
                  <a:cubicBezTo>
                    <a:pt x="16490" y="13773"/>
                    <a:pt x="16258" y="16729"/>
                    <a:pt x="16142" y="18413"/>
                  </a:cubicBezTo>
                  <a:cubicBezTo>
                    <a:pt x="16026" y="20097"/>
                    <a:pt x="16026" y="20507"/>
                    <a:pt x="15677" y="20877"/>
                  </a:cubicBezTo>
                  <a:cubicBezTo>
                    <a:pt x="15329" y="21246"/>
                    <a:pt x="14632" y="21575"/>
                    <a:pt x="11961" y="21493"/>
                  </a:cubicBezTo>
                  <a:cubicBezTo>
                    <a:pt x="9290" y="21411"/>
                    <a:pt x="4645" y="20918"/>
                    <a:pt x="0" y="20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3905250" y="7670800"/>
              <a:ext cx="190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3917949" y="779780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688085" y="7430952"/>
              <a:ext cx="226815" cy="41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57" fill="norm" stroke="1" extrusionOk="0">
                  <a:moveTo>
                    <a:pt x="21431" y="1229"/>
                  </a:moveTo>
                  <a:cubicBezTo>
                    <a:pt x="20831" y="794"/>
                    <a:pt x="20231" y="360"/>
                    <a:pt x="18931" y="143"/>
                  </a:cubicBezTo>
                  <a:cubicBezTo>
                    <a:pt x="17631" y="-74"/>
                    <a:pt x="15631" y="-74"/>
                    <a:pt x="13131" y="360"/>
                  </a:cubicBezTo>
                  <a:cubicBezTo>
                    <a:pt x="10631" y="794"/>
                    <a:pt x="7631" y="1663"/>
                    <a:pt x="5631" y="2694"/>
                  </a:cubicBezTo>
                  <a:cubicBezTo>
                    <a:pt x="3631" y="3725"/>
                    <a:pt x="2631" y="4919"/>
                    <a:pt x="2131" y="6927"/>
                  </a:cubicBezTo>
                  <a:cubicBezTo>
                    <a:pt x="1631" y="8935"/>
                    <a:pt x="1631" y="11757"/>
                    <a:pt x="1331" y="13928"/>
                  </a:cubicBezTo>
                  <a:cubicBezTo>
                    <a:pt x="1031" y="16099"/>
                    <a:pt x="431" y="17618"/>
                    <a:pt x="131" y="18867"/>
                  </a:cubicBezTo>
                  <a:cubicBezTo>
                    <a:pt x="-169" y="20115"/>
                    <a:pt x="-169" y="21092"/>
                    <a:pt x="2531" y="21309"/>
                  </a:cubicBezTo>
                  <a:cubicBezTo>
                    <a:pt x="5231" y="21526"/>
                    <a:pt x="10631" y="20983"/>
                    <a:pt x="16031" y="20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654550" y="7664450"/>
              <a:ext cx="203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998598" y="7377420"/>
              <a:ext cx="252853" cy="47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35" fill="norm" stroke="1" extrusionOk="0">
                  <a:moveTo>
                    <a:pt x="21325" y="2372"/>
                  </a:moveTo>
                  <a:cubicBezTo>
                    <a:pt x="21325" y="1601"/>
                    <a:pt x="21325" y="829"/>
                    <a:pt x="20879" y="395"/>
                  </a:cubicBezTo>
                  <a:cubicBezTo>
                    <a:pt x="20432" y="-39"/>
                    <a:pt x="19540" y="-135"/>
                    <a:pt x="17398" y="202"/>
                  </a:cubicBezTo>
                  <a:cubicBezTo>
                    <a:pt x="15256" y="540"/>
                    <a:pt x="11864" y="1311"/>
                    <a:pt x="9275" y="2661"/>
                  </a:cubicBezTo>
                  <a:cubicBezTo>
                    <a:pt x="6687" y="4011"/>
                    <a:pt x="4902" y="5940"/>
                    <a:pt x="3920" y="8158"/>
                  </a:cubicBezTo>
                  <a:cubicBezTo>
                    <a:pt x="2938" y="10376"/>
                    <a:pt x="2760" y="12883"/>
                    <a:pt x="2492" y="14474"/>
                  </a:cubicBezTo>
                  <a:cubicBezTo>
                    <a:pt x="2224" y="16065"/>
                    <a:pt x="1867" y="16740"/>
                    <a:pt x="1242" y="17753"/>
                  </a:cubicBezTo>
                  <a:cubicBezTo>
                    <a:pt x="618" y="18765"/>
                    <a:pt x="-275" y="20115"/>
                    <a:pt x="82" y="20790"/>
                  </a:cubicBezTo>
                  <a:cubicBezTo>
                    <a:pt x="439" y="21465"/>
                    <a:pt x="2046" y="21465"/>
                    <a:pt x="4188" y="21417"/>
                  </a:cubicBezTo>
                  <a:cubicBezTo>
                    <a:pt x="6330" y="21369"/>
                    <a:pt x="9008" y="21272"/>
                    <a:pt x="11685" y="21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221816" y="7575042"/>
              <a:ext cx="223128" cy="51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00" fill="norm" stroke="1" extrusionOk="0">
                  <a:moveTo>
                    <a:pt x="20800" y="3694"/>
                  </a:moveTo>
                  <a:cubicBezTo>
                    <a:pt x="21000" y="2644"/>
                    <a:pt x="21200" y="1595"/>
                    <a:pt x="21000" y="895"/>
                  </a:cubicBezTo>
                  <a:cubicBezTo>
                    <a:pt x="20800" y="196"/>
                    <a:pt x="20200" y="-154"/>
                    <a:pt x="18000" y="65"/>
                  </a:cubicBezTo>
                  <a:cubicBezTo>
                    <a:pt x="15800" y="283"/>
                    <a:pt x="12000" y="1070"/>
                    <a:pt x="9600" y="2032"/>
                  </a:cubicBezTo>
                  <a:cubicBezTo>
                    <a:pt x="7200" y="2994"/>
                    <a:pt x="6200" y="4131"/>
                    <a:pt x="5700" y="4962"/>
                  </a:cubicBezTo>
                  <a:cubicBezTo>
                    <a:pt x="5200" y="5793"/>
                    <a:pt x="5200" y="6317"/>
                    <a:pt x="6800" y="6448"/>
                  </a:cubicBezTo>
                  <a:cubicBezTo>
                    <a:pt x="8400" y="6580"/>
                    <a:pt x="11600" y="6317"/>
                    <a:pt x="13600" y="6011"/>
                  </a:cubicBezTo>
                  <a:cubicBezTo>
                    <a:pt x="15600" y="5705"/>
                    <a:pt x="16400" y="5355"/>
                    <a:pt x="17300" y="4787"/>
                  </a:cubicBezTo>
                  <a:cubicBezTo>
                    <a:pt x="18200" y="4218"/>
                    <a:pt x="19200" y="3431"/>
                    <a:pt x="19700" y="3300"/>
                  </a:cubicBezTo>
                  <a:cubicBezTo>
                    <a:pt x="20200" y="3169"/>
                    <a:pt x="20200" y="3694"/>
                    <a:pt x="20200" y="5618"/>
                  </a:cubicBezTo>
                  <a:cubicBezTo>
                    <a:pt x="20200" y="7542"/>
                    <a:pt x="20200" y="10865"/>
                    <a:pt x="19600" y="13532"/>
                  </a:cubicBezTo>
                  <a:cubicBezTo>
                    <a:pt x="19000" y="16199"/>
                    <a:pt x="17800" y="18210"/>
                    <a:pt x="15700" y="19522"/>
                  </a:cubicBezTo>
                  <a:cubicBezTo>
                    <a:pt x="13600" y="20834"/>
                    <a:pt x="10600" y="21446"/>
                    <a:pt x="7700" y="21271"/>
                  </a:cubicBezTo>
                  <a:cubicBezTo>
                    <a:pt x="4800" y="21096"/>
                    <a:pt x="2000" y="20134"/>
                    <a:pt x="800" y="18954"/>
                  </a:cubicBezTo>
                  <a:cubicBezTo>
                    <a:pt x="-400" y="17773"/>
                    <a:pt x="0" y="16374"/>
                    <a:pt x="400" y="14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5582323" y="7428305"/>
              <a:ext cx="177128" cy="40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26" fill="norm" stroke="1" extrusionOk="0">
                  <a:moveTo>
                    <a:pt x="21265" y="401"/>
                  </a:moveTo>
                  <a:cubicBezTo>
                    <a:pt x="18216" y="64"/>
                    <a:pt x="15166" y="-274"/>
                    <a:pt x="12244" y="345"/>
                  </a:cubicBezTo>
                  <a:cubicBezTo>
                    <a:pt x="9321" y="964"/>
                    <a:pt x="6526" y="2539"/>
                    <a:pt x="4112" y="5182"/>
                  </a:cubicBezTo>
                  <a:cubicBezTo>
                    <a:pt x="1698" y="7826"/>
                    <a:pt x="-335" y="11538"/>
                    <a:pt x="46" y="14407"/>
                  </a:cubicBezTo>
                  <a:cubicBezTo>
                    <a:pt x="427" y="17276"/>
                    <a:pt x="3223" y="19301"/>
                    <a:pt x="6018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5790005" y="7556500"/>
              <a:ext cx="10279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fill="norm" stroke="1" extrusionOk="0">
                  <a:moveTo>
                    <a:pt x="1510" y="0"/>
                  </a:moveTo>
                  <a:cubicBezTo>
                    <a:pt x="240" y="873"/>
                    <a:pt x="-1031" y="1745"/>
                    <a:pt x="1298" y="4582"/>
                  </a:cubicBezTo>
                  <a:cubicBezTo>
                    <a:pt x="3628" y="7418"/>
                    <a:pt x="9557" y="12218"/>
                    <a:pt x="13369" y="15382"/>
                  </a:cubicBezTo>
                  <a:cubicBezTo>
                    <a:pt x="17181" y="18545"/>
                    <a:pt x="18875" y="20073"/>
                    <a:pt x="205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746750" y="7537450"/>
              <a:ext cx="1968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6" y="0"/>
                    <a:pt x="18813" y="0"/>
                    <a:pt x="16839" y="1227"/>
                  </a:cubicBezTo>
                  <a:cubicBezTo>
                    <a:pt x="14865" y="2455"/>
                    <a:pt x="12310" y="4909"/>
                    <a:pt x="9406" y="8509"/>
                  </a:cubicBezTo>
                  <a:cubicBezTo>
                    <a:pt x="6503" y="12109"/>
                    <a:pt x="3252" y="168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975350" y="7454900"/>
              <a:ext cx="85816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4741" y="0"/>
                  </a:moveTo>
                  <a:cubicBezTo>
                    <a:pt x="7376" y="0"/>
                    <a:pt x="10010" y="0"/>
                    <a:pt x="12117" y="262"/>
                  </a:cubicBezTo>
                  <a:cubicBezTo>
                    <a:pt x="14224" y="524"/>
                    <a:pt x="15805" y="1047"/>
                    <a:pt x="17649" y="2684"/>
                  </a:cubicBezTo>
                  <a:cubicBezTo>
                    <a:pt x="19493" y="4320"/>
                    <a:pt x="21600" y="7069"/>
                    <a:pt x="21337" y="9884"/>
                  </a:cubicBezTo>
                  <a:cubicBezTo>
                    <a:pt x="21073" y="12698"/>
                    <a:pt x="18439" y="15578"/>
                    <a:pt x="14488" y="17542"/>
                  </a:cubicBezTo>
                  <a:cubicBezTo>
                    <a:pt x="10537" y="19505"/>
                    <a:pt x="5268" y="205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6134100" y="7327899"/>
              <a:ext cx="213392" cy="56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65" fill="norm" stroke="1" extrusionOk="0">
                  <a:moveTo>
                    <a:pt x="0" y="0"/>
                  </a:moveTo>
                  <a:cubicBezTo>
                    <a:pt x="5294" y="0"/>
                    <a:pt x="10588" y="0"/>
                    <a:pt x="14188" y="245"/>
                  </a:cubicBezTo>
                  <a:cubicBezTo>
                    <a:pt x="17788" y="489"/>
                    <a:pt x="19694" y="978"/>
                    <a:pt x="20647" y="1426"/>
                  </a:cubicBezTo>
                  <a:cubicBezTo>
                    <a:pt x="21600" y="1875"/>
                    <a:pt x="21600" y="2282"/>
                    <a:pt x="20541" y="3423"/>
                  </a:cubicBezTo>
                  <a:cubicBezTo>
                    <a:pt x="19482" y="4565"/>
                    <a:pt x="17365" y="6439"/>
                    <a:pt x="16412" y="8640"/>
                  </a:cubicBezTo>
                  <a:cubicBezTo>
                    <a:pt x="15459" y="10841"/>
                    <a:pt x="15671" y="13368"/>
                    <a:pt x="16306" y="15324"/>
                  </a:cubicBezTo>
                  <a:cubicBezTo>
                    <a:pt x="16941" y="17280"/>
                    <a:pt x="18000" y="18666"/>
                    <a:pt x="18529" y="19562"/>
                  </a:cubicBezTo>
                  <a:cubicBezTo>
                    <a:pt x="19059" y="20459"/>
                    <a:pt x="19059" y="20866"/>
                    <a:pt x="18529" y="21152"/>
                  </a:cubicBezTo>
                  <a:cubicBezTo>
                    <a:pt x="18000" y="21437"/>
                    <a:pt x="16941" y="21600"/>
                    <a:pt x="14400" y="21559"/>
                  </a:cubicBezTo>
                  <a:cubicBezTo>
                    <a:pt x="11859" y="21518"/>
                    <a:pt x="7835" y="21274"/>
                    <a:pt x="5612" y="20948"/>
                  </a:cubicBezTo>
                  <a:cubicBezTo>
                    <a:pt x="3388" y="20622"/>
                    <a:pt x="2965" y="20214"/>
                    <a:pt x="2541" y="19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6464300" y="7664450"/>
              <a:ext cx="2476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6623050" y="7543800"/>
              <a:ext cx="63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66"/>
                    <a:pt x="21600" y="9132"/>
                    <a:pt x="18000" y="12732"/>
                  </a:cubicBezTo>
                  <a:cubicBezTo>
                    <a:pt x="14400" y="16332"/>
                    <a:pt x="7200" y="189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017113" y="7374305"/>
              <a:ext cx="228238" cy="39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78" fill="norm" stroke="1" extrusionOk="0">
                  <a:moveTo>
                    <a:pt x="21566" y="1279"/>
                  </a:moveTo>
                  <a:cubicBezTo>
                    <a:pt x="20966" y="817"/>
                    <a:pt x="20366" y="355"/>
                    <a:pt x="18566" y="124"/>
                  </a:cubicBezTo>
                  <a:cubicBezTo>
                    <a:pt x="16766" y="-107"/>
                    <a:pt x="13766" y="-107"/>
                    <a:pt x="10566" y="933"/>
                  </a:cubicBezTo>
                  <a:cubicBezTo>
                    <a:pt x="7366" y="1972"/>
                    <a:pt x="3966" y="4051"/>
                    <a:pt x="2166" y="7054"/>
                  </a:cubicBezTo>
                  <a:cubicBezTo>
                    <a:pt x="366" y="10058"/>
                    <a:pt x="166" y="13985"/>
                    <a:pt x="66" y="16295"/>
                  </a:cubicBezTo>
                  <a:cubicBezTo>
                    <a:pt x="-34" y="18605"/>
                    <a:pt x="-34" y="19298"/>
                    <a:pt x="166" y="19934"/>
                  </a:cubicBezTo>
                  <a:cubicBezTo>
                    <a:pt x="366" y="20569"/>
                    <a:pt x="766" y="21146"/>
                    <a:pt x="2366" y="21320"/>
                  </a:cubicBezTo>
                  <a:cubicBezTo>
                    <a:pt x="3966" y="21493"/>
                    <a:pt x="6766" y="21262"/>
                    <a:pt x="9666" y="20800"/>
                  </a:cubicBezTo>
                  <a:cubicBezTo>
                    <a:pt x="12566" y="20338"/>
                    <a:pt x="15566" y="19645"/>
                    <a:pt x="18566" y="18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010399" y="76073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7313083" y="7346950"/>
              <a:ext cx="262467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9" y="100"/>
                    <a:pt x="15677" y="200"/>
                    <a:pt x="13065" y="900"/>
                  </a:cubicBezTo>
                  <a:cubicBezTo>
                    <a:pt x="10452" y="1600"/>
                    <a:pt x="8187" y="2900"/>
                    <a:pt x="6619" y="4700"/>
                  </a:cubicBezTo>
                  <a:cubicBezTo>
                    <a:pt x="5052" y="6500"/>
                    <a:pt x="4181" y="8800"/>
                    <a:pt x="3310" y="10750"/>
                  </a:cubicBezTo>
                  <a:cubicBezTo>
                    <a:pt x="2439" y="12700"/>
                    <a:pt x="1568" y="14300"/>
                    <a:pt x="958" y="15700"/>
                  </a:cubicBezTo>
                  <a:cubicBezTo>
                    <a:pt x="348" y="17100"/>
                    <a:pt x="0" y="18300"/>
                    <a:pt x="0" y="19150"/>
                  </a:cubicBezTo>
                  <a:cubicBezTo>
                    <a:pt x="0" y="20000"/>
                    <a:pt x="348" y="20500"/>
                    <a:pt x="2961" y="20850"/>
                  </a:cubicBezTo>
                  <a:cubicBezTo>
                    <a:pt x="5574" y="21200"/>
                    <a:pt x="10452" y="21400"/>
                    <a:pt x="153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550150" y="7349293"/>
              <a:ext cx="211667" cy="40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9325"/>
                  </a:moveTo>
                  <a:cubicBezTo>
                    <a:pt x="4104" y="8650"/>
                    <a:pt x="8208" y="7975"/>
                    <a:pt x="11124" y="6794"/>
                  </a:cubicBezTo>
                  <a:cubicBezTo>
                    <a:pt x="14040" y="5612"/>
                    <a:pt x="15768" y="3925"/>
                    <a:pt x="16632" y="2800"/>
                  </a:cubicBezTo>
                  <a:cubicBezTo>
                    <a:pt x="17496" y="1675"/>
                    <a:pt x="17496" y="1112"/>
                    <a:pt x="17064" y="662"/>
                  </a:cubicBezTo>
                  <a:cubicBezTo>
                    <a:pt x="16632" y="212"/>
                    <a:pt x="15768" y="-125"/>
                    <a:pt x="14904" y="44"/>
                  </a:cubicBezTo>
                  <a:cubicBezTo>
                    <a:pt x="14040" y="212"/>
                    <a:pt x="13176" y="887"/>
                    <a:pt x="12312" y="2912"/>
                  </a:cubicBezTo>
                  <a:cubicBezTo>
                    <a:pt x="11448" y="4937"/>
                    <a:pt x="10584" y="8312"/>
                    <a:pt x="9936" y="11350"/>
                  </a:cubicBezTo>
                  <a:cubicBezTo>
                    <a:pt x="9288" y="14388"/>
                    <a:pt x="8856" y="17088"/>
                    <a:pt x="8316" y="18775"/>
                  </a:cubicBezTo>
                  <a:cubicBezTo>
                    <a:pt x="7776" y="20463"/>
                    <a:pt x="7128" y="21138"/>
                    <a:pt x="6912" y="21081"/>
                  </a:cubicBezTo>
                  <a:cubicBezTo>
                    <a:pt x="6696" y="21025"/>
                    <a:pt x="6912" y="20237"/>
                    <a:pt x="7992" y="18887"/>
                  </a:cubicBezTo>
                  <a:cubicBezTo>
                    <a:pt x="9072" y="17537"/>
                    <a:pt x="11016" y="15625"/>
                    <a:pt x="12528" y="14444"/>
                  </a:cubicBezTo>
                  <a:cubicBezTo>
                    <a:pt x="14040" y="13262"/>
                    <a:pt x="15120" y="12812"/>
                    <a:pt x="16200" y="12587"/>
                  </a:cubicBezTo>
                  <a:cubicBezTo>
                    <a:pt x="17280" y="12363"/>
                    <a:pt x="18360" y="12363"/>
                    <a:pt x="19440" y="12981"/>
                  </a:cubicBezTo>
                  <a:cubicBezTo>
                    <a:pt x="20520" y="13600"/>
                    <a:pt x="21600" y="14837"/>
                    <a:pt x="21600" y="16356"/>
                  </a:cubicBezTo>
                  <a:cubicBezTo>
                    <a:pt x="21600" y="17875"/>
                    <a:pt x="20520" y="19675"/>
                    <a:pt x="1944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7958342" y="7404100"/>
              <a:ext cx="106159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20833" y="831"/>
                  </a:moveTo>
                  <a:cubicBezTo>
                    <a:pt x="19171" y="415"/>
                    <a:pt x="17510" y="0"/>
                    <a:pt x="15641" y="0"/>
                  </a:cubicBezTo>
                  <a:cubicBezTo>
                    <a:pt x="13771" y="0"/>
                    <a:pt x="11695" y="415"/>
                    <a:pt x="8579" y="2146"/>
                  </a:cubicBezTo>
                  <a:cubicBezTo>
                    <a:pt x="5464" y="3877"/>
                    <a:pt x="1310" y="6923"/>
                    <a:pt x="271" y="10108"/>
                  </a:cubicBezTo>
                  <a:cubicBezTo>
                    <a:pt x="-767" y="13292"/>
                    <a:pt x="1310" y="16615"/>
                    <a:pt x="4218" y="18554"/>
                  </a:cubicBezTo>
                  <a:cubicBezTo>
                    <a:pt x="7125" y="20492"/>
                    <a:pt x="10864" y="21046"/>
                    <a:pt x="146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8171022" y="7410450"/>
              <a:ext cx="7127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600" fill="norm" stroke="1" extrusionOk="0">
                  <a:moveTo>
                    <a:pt x="2205" y="0"/>
                  </a:moveTo>
                  <a:cubicBezTo>
                    <a:pt x="405" y="929"/>
                    <a:pt x="-1395" y="1858"/>
                    <a:pt x="1605" y="5458"/>
                  </a:cubicBezTo>
                  <a:cubicBezTo>
                    <a:pt x="4605" y="9058"/>
                    <a:pt x="12405" y="15329"/>
                    <a:pt x="202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8140700" y="7480300"/>
              <a:ext cx="1778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1662"/>
                    <a:pt x="14914" y="3323"/>
                    <a:pt x="11571" y="6023"/>
                  </a:cubicBezTo>
                  <a:cubicBezTo>
                    <a:pt x="8229" y="8723"/>
                    <a:pt x="4886" y="12462"/>
                    <a:pt x="2957" y="15231"/>
                  </a:cubicBezTo>
                  <a:cubicBezTo>
                    <a:pt x="1029" y="18000"/>
                    <a:pt x="514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8356600" y="7473950"/>
              <a:ext cx="1147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600" fill="norm" stroke="1" extrusionOk="0">
                  <a:moveTo>
                    <a:pt x="11571" y="0"/>
                  </a:moveTo>
                  <a:cubicBezTo>
                    <a:pt x="15043" y="1296"/>
                    <a:pt x="18514" y="2592"/>
                    <a:pt x="20057" y="5040"/>
                  </a:cubicBezTo>
                  <a:cubicBezTo>
                    <a:pt x="21600" y="7488"/>
                    <a:pt x="21214" y="11088"/>
                    <a:pt x="17550" y="14040"/>
                  </a:cubicBezTo>
                  <a:cubicBezTo>
                    <a:pt x="13886" y="16992"/>
                    <a:pt x="6943" y="192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8407400" y="7385776"/>
              <a:ext cx="318721" cy="53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71" fill="norm" stroke="1" extrusionOk="0">
                  <a:moveTo>
                    <a:pt x="8154" y="479"/>
                  </a:moveTo>
                  <a:cubicBezTo>
                    <a:pt x="11444" y="310"/>
                    <a:pt x="14734" y="140"/>
                    <a:pt x="16808" y="56"/>
                  </a:cubicBezTo>
                  <a:cubicBezTo>
                    <a:pt x="18882" y="-29"/>
                    <a:pt x="19740" y="-29"/>
                    <a:pt x="20384" y="140"/>
                  </a:cubicBezTo>
                  <a:cubicBezTo>
                    <a:pt x="21028" y="310"/>
                    <a:pt x="21457" y="649"/>
                    <a:pt x="21528" y="1707"/>
                  </a:cubicBezTo>
                  <a:cubicBezTo>
                    <a:pt x="21600" y="2766"/>
                    <a:pt x="21314" y="4545"/>
                    <a:pt x="20885" y="6578"/>
                  </a:cubicBezTo>
                  <a:cubicBezTo>
                    <a:pt x="20456" y="8611"/>
                    <a:pt x="19883" y="10898"/>
                    <a:pt x="19526" y="12719"/>
                  </a:cubicBezTo>
                  <a:cubicBezTo>
                    <a:pt x="19168" y="14540"/>
                    <a:pt x="19025" y="15896"/>
                    <a:pt x="18954" y="16785"/>
                  </a:cubicBezTo>
                  <a:cubicBezTo>
                    <a:pt x="18882" y="17675"/>
                    <a:pt x="18882" y="18098"/>
                    <a:pt x="18668" y="18479"/>
                  </a:cubicBezTo>
                  <a:cubicBezTo>
                    <a:pt x="18453" y="18860"/>
                    <a:pt x="18024" y="19199"/>
                    <a:pt x="16665" y="19496"/>
                  </a:cubicBezTo>
                  <a:cubicBezTo>
                    <a:pt x="15306" y="19792"/>
                    <a:pt x="13017" y="20046"/>
                    <a:pt x="10085" y="20385"/>
                  </a:cubicBezTo>
                  <a:cubicBezTo>
                    <a:pt x="7152" y="20724"/>
                    <a:pt x="3576" y="21147"/>
                    <a:pt x="0" y="2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8557169" y="0"/>
              <a:ext cx="78567" cy="248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600" fill="norm" stroke="1" extrusionOk="0">
                  <a:moveTo>
                    <a:pt x="2350" y="0"/>
                  </a:moveTo>
                  <a:cubicBezTo>
                    <a:pt x="689" y="202"/>
                    <a:pt x="-973" y="404"/>
                    <a:pt x="689" y="854"/>
                  </a:cubicBezTo>
                  <a:cubicBezTo>
                    <a:pt x="2350" y="1304"/>
                    <a:pt x="7335" y="2002"/>
                    <a:pt x="10935" y="2672"/>
                  </a:cubicBezTo>
                  <a:cubicBezTo>
                    <a:pt x="14535" y="3343"/>
                    <a:pt x="16750" y="3986"/>
                    <a:pt x="18135" y="4665"/>
                  </a:cubicBezTo>
                  <a:cubicBezTo>
                    <a:pt x="19519" y="5345"/>
                    <a:pt x="20073" y="6061"/>
                    <a:pt x="20350" y="6814"/>
                  </a:cubicBezTo>
                  <a:cubicBezTo>
                    <a:pt x="20627" y="7567"/>
                    <a:pt x="20627" y="8357"/>
                    <a:pt x="20350" y="9092"/>
                  </a:cubicBezTo>
                  <a:cubicBezTo>
                    <a:pt x="20073" y="9827"/>
                    <a:pt x="19519" y="10506"/>
                    <a:pt x="18965" y="11158"/>
                  </a:cubicBezTo>
                  <a:cubicBezTo>
                    <a:pt x="18412" y="11810"/>
                    <a:pt x="17858" y="12435"/>
                    <a:pt x="17304" y="13059"/>
                  </a:cubicBezTo>
                  <a:cubicBezTo>
                    <a:pt x="16750" y="13684"/>
                    <a:pt x="16196" y="14308"/>
                    <a:pt x="15919" y="14997"/>
                  </a:cubicBezTo>
                  <a:cubicBezTo>
                    <a:pt x="15642" y="15686"/>
                    <a:pt x="15642" y="16439"/>
                    <a:pt x="15642" y="17192"/>
                  </a:cubicBezTo>
                  <a:cubicBezTo>
                    <a:pt x="15642" y="17945"/>
                    <a:pt x="15642" y="18698"/>
                    <a:pt x="14812" y="19433"/>
                  </a:cubicBezTo>
                  <a:cubicBezTo>
                    <a:pt x="13981" y="20167"/>
                    <a:pt x="12319" y="20884"/>
                    <a:pt x="106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8854016" y="102966"/>
              <a:ext cx="258235" cy="65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069" y="1611"/>
                  </a:moveTo>
                  <a:cubicBezTo>
                    <a:pt x="21069" y="990"/>
                    <a:pt x="21069" y="369"/>
                    <a:pt x="19475" y="128"/>
                  </a:cubicBezTo>
                  <a:cubicBezTo>
                    <a:pt x="17882" y="-114"/>
                    <a:pt x="14695" y="24"/>
                    <a:pt x="11951" y="231"/>
                  </a:cubicBezTo>
                  <a:cubicBezTo>
                    <a:pt x="9207" y="438"/>
                    <a:pt x="6905" y="714"/>
                    <a:pt x="5311" y="1197"/>
                  </a:cubicBezTo>
                  <a:cubicBezTo>
                    <a:pt x="3718" y="1680"/>
                    <a:pt x="2833" y="2370"/>
                    <a:pt x="2302" y="3889"/>
                  </a:cubicBezTo>
                  <a:cubicBezTo>
                    <a:pt x="1770" y="5407"/>
                    <a:pt x="1593" y="7753"/>
                    <a:pt x="1328" y="10203"/>
                  </a:cubicBezTo>
                  <a:cubicBezTo>
                    <a:pt x="1062" y="12653"/>
                    <a:pt x="708" y="15206"/>
                    <a:pt x="443" y="16897"/>
                  </a:cubicBezTo>
                  <a:cubicBezTo>
                    <a:pt x="177" y="18588"/>
                    <a:pt x="0" y="19416"/>
                    <a:pt x="0" y="20037"/>
                  </a:cubicBezTo>
                  <a:cubicBezTo>
                    <a:pt x="0" y="20658"/>
                    <a:pt x="177" y="21072"/>
                    <a:pt x="885" y="21279"/>
                  </a:cubicBezTo>
                  <a:cubicBezTo>
                    <a:pt x="1593" y="21486"/>
                    <a:pt x="2833" y="21486"/>
                    <a:pt x="6374" y="21106"/>
                  </a:cubicBezTo>
                  <a:cubicBezTo>
                    <a:pt x="9915" y="20727"/>
                    <a:pt x="15757" y="19968"/>
                    <a:pt x="21600" y="19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8902700" y="469900"/>
              <a:ext cx="133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9259459" y="110066"/>
              <a:ext cx="233791" cy="63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0" fill="norm" stroke="1" extrusionOk="0">
                  <a:moveTo>
                    <a:pt x="21493" y="574"/>
                  </a:moveTo>
                  <a:cubicBezTo>
                    <a:pt x="20909" y="287"/>
                    <a:pt x="20325" y="0"/>
                    <a:pt x="17893" y="0"/>
                  </a:cubicBezTo>
                  <a:cubicBezTo>
                    <a:pt x="15461" y="0"/>
                    <a:pt x="11179" y="287"/>
                    <a:pt x="8261" y="682"/>
                  </a:cubicBezTo>
                  <a:cubicBezTo>
                    <a:pt x="5342" y="1076"/>
                    <a:pt x="3785" y="1579"/>
                    <a:pt x="2909" y="2835"/>
                  </a:cubicBezTo>
                  <a:cubicBezTo>
                    <a:pt x="2034" y="4090"/>
                    <a:pt x="1839" y="6100"/>
                    <a:pt x="1742" y="8432"/>
                  </a:cubicBezTo>
                  <a:cubicBezTo>
                    <a:pt x="1644" y="10764"/>
                    <a:pt x="1644" y="13419"/>
                    <a:pt x="1352" y="15500"/>
                  </a:cubicBezTo>
                  <a:cubicBezTo>
                    <a:pt x="1061" y="17581"/>
                    <a:pt x="477" y="19088"/>
                    <a:pt x="185" y="20021"/>
                  </a:cubicBezTo>
                  <a:cubicBezTo>
                    <a:pt x="-107" y="20954"/>
                    <a:pt x="-107" y="21313"/>
                    <a:pt x="574" y="21456"/>
                  </a:cubicBezTo>
                  <a:cubicBezTo>
                    <a:pt x="1255" y="21600"/>
                    <a:pt x="2617" y="21528"/>
                    <a:pt x="5244" y="21277"/>
                  </a:cubicBezTo>
                  <a:cubicBezTo>
                    <a:pt x="7871" y="21026"/>
                    <a:pt x="11763" y="20595"/>
                    <a:pt x="15655" y="20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9518707" y="235313"/>
              <a:ext cx="299499" cy="39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36" fill="norm" stroke="1" extrusionOk="0">
                  <a:moveTo>
                    <a:pt x="19028" y="327"/>
                  </a:moveTo>
                  <a:cubicBezTo>
                    <a:pt x="20237" y="96"/>
                    <a:pt x="21445" y="-135"/>
                    <a:pt x="21369" y="96"/>
                  </a:cubicBezTo>
                  <a:cubicBezTo>
                    <a:pt x="21294" y="327"/>
                    <a:pt x="19935" y="1020"/>
                    <a:pt x="17065" y="2291"/>
                  </a:cubicBezTo>
                  <a:cubicBezTo>
                    <a:pt x="14195" y="3561"/>
                    <a:pt x="9814" y="5409"/>
                    <a:pt x="6793" y="6795"/>
                  </a:cubicBezTo>
                  <a:cubicBezTo>
                    <a:pt x="3772" y="8182"/>
                    <a:pt x="2111" y="9106"/>
                    <a:pt x="1129" y="9856"/>
                  </a:cubicBezTo>
                  <a:cubicBezTo>
                    <a:pt x="147" y="10607"/>
                    <a:pt x="-155" y="11185"/>
                    <a:pt x="72" y="11589"/>
                  </a:cubicBezTo>
                  <a:cubicBezTo>
                    <a:pt x="298" y="11993"/>
                    <a:pt x="1053" y="12224"/>
                    <a:pt x="3621" y="12340"/>
                  </a:cubicBezTo>
                  <a:cubicBezTo>
                    <a:pt x="6189" y="12455"/>
                    <a:pt x="10569" y="12455"/>
                    <a:pt x="13364" y="12398"/>
                  </a:cubicBezTo>
                  <a:cubicBezTo>
                    <a:pt x="16158" y="12340"/>
                    <a:pt x="17367" y="12224"/>
                    <a:pt x="17593" y="12398"/>
                  </a:cubicBezTo>
                  <a:cubicBezTo>
                    <a:pt x="17820" y="12571"/>
                    <a:pt x="17065" y="13033"/>
                    <a:pt x="14799" y="13957"/>
                  </a:cubicBezTo>
                  <a:cubicBezTo>
                    <a:pt x="12533" y="14881"/>
                    <a:pt x="8757" y="16267"/>
                    <a:pt x="6189" y="17249"/>
                  </a:cubicBezTo>
                  <a:cubicBezTo>
                    <a:pt x="3621" y="18231"/>
                    <a:pt x="2262" y="18808"/>
                    <a:pt x="1355" y="19328"/>
                  </a:cubicBezTo>
                  <a:cubicBezTo>
                    <a:pt x="449" y="19848"/>
                    <a:pt x="-4" y="20310"/>
                    <a:pt x="147" y="20656"/>
                  </a:cubicBezTo>
                  <a:cubicBezTo>
                    <a:pt x="298" y="21003"/>
                    <a:pt x="1053" y="21234"/>
                    <a:pt x="3395" y="21349"/>
                  </a:cubicBezTo>
                  <a:cubicBezTo>
                    <a:pt x="5736" y="21465"/>
                    <a:pt x="9663" y="21465"/>
                    <a:pt x="12458" y="21349"/>
                  </a:cubicBezTo>
                  <a:cubicBezTo>
                    <a:pt x="15252" y="21234"/>
                    <a:pt x="16914" y="21003"/>
                    <a:pt x="18575" y="20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032999" y="266700"/>
              <a:ext cx="2476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8" y="2965"/>
                    <a:pt x="7015" y="5929"/>
                    <a:pt x="10338" y="9247"/>
                  </a:cubicBezTo>
                  <a:cubicBezTo>
                    <a:pt x="13662" y="12565"/>
                    <a:pt x="16800" y="16235"/>
                    <a:pt x="18646" y="18353"/>
                  </a:cubicBezTo>
                  <a:cubicBezTo>
                    <a:pt x="20492" y="20471"/>
                    <a:pt x="21046" y="21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0062310" y="234950"/>
              <a:ext cx="211991" cy="38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45" fill="norm" stroke="1" extrusionOk="0">
                  <a:moveTo>
                    <a:pt x="21419" y="0"/>
                  </a:moveTo>
                  <a:cubicBezTo>
                    <a:pt x="19494" y="1878"/>
                    <a:pt x="17569" y="3757"/>
                    <a:pt x="15217" y="6398"/>
                  </a:cubicBezTo>
                  <a:cubicBezTo>
                    <a:pt x="12865" y="9039"/>
                    <a:pt x="10084" y="12443"/>
                    <a:pt x="7732" y="14850"/>
                  </a:cubicBezTo>
                  <a:cubicBezTo>
                    <a:pt x="5379" y="17257"/>
                    <a:pt x="3455" y="18665"/>
                    <a:pt x="2065" y="19722"/>
                  </a:cubicBezTo>
                  <a:cubicBezTo>
                    <a:pt x="674" y="20778"/>
                    <a:pt x="-181" y="21483"/>
                    <a:pt x="33" y="21541"/>
                  </a:cubicBezTo>
                  <a:cubicBezTo>
                    <a:pt x="247" y="21600"/>
                    <a:pt x="1530" y="21013"/>
                    <a:pt x="2813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0388600" y="546100"/>
              <a:ext cx="63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0350500" y="380068"/>
              <a:ext cx="110817" cy="7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637" fill="norm" stroke="1" extrusionOk="0">
                  <a:moveTo>
                    <a:pt x="11004" y="7677"/>
                  </a:moveTo>
                  <a:cubicBezTo>
                    <a:pt x="9374" y="9528"/>
                    <a:pt x="7743" y="11380"/>
                    <a:pt x="7540" y="13540"/>
                  </a:cubicBezTo>
                  <a:cubicBezTo>
                    <a:pt x="7336" y="15700"/>
                    <a:pt x="8558" y="18168"/>
                    <a:pt x="10596" y="18786"/>
                  </a:cubicBezTo>
                  <a:cubicBezTo>
                    <a:pt x="12634" y="19403"/>
                    <a:pt x="15487" y="18168"/>
                    <a:pt x="17525" y="16317"/>
                  </a:cubicBezTo>
                  <a:cubicBezTo>
                    <a:pt x="19562" y="14466"/>
                    <a:pt x="20785" y="11997"/>
                    <a:pt x="21192" y="9220"/>
                  </a:cubicBezTo>
                  <a:cubicBezTo>
                    <a:pt x="21600" y="6443"/>
                    <a:pt x="21192" y="3357"/>
                    <a:pt x="19358" y="1506"/>
                  </a:cubicBezTo>
                  <a:cubicBezTo>
                    <a:pt x="17525" y="-346"/>
                    <a:pt x="14264" y="-963"/>
                    <a:pt x="10800" y="2431"/>
                  </a:cubicBezTo>
                  <a:cubicBezTo>
                    <a:pt x="7336" y="5826"/>
                    <a:pt x="3668" y="13231"/>
                    <a:pt x="0" y="20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9563100" y="85089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9582150" y="7556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9651999" y="850899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9690099" y="91440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9855200" y="806450"/>
              <a:ext cx="127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9651999" y="48946"/>
              <a:ext cx="139701" cy="10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8154"/>
                  </a:moveTo>
                  <a:cubicBezTo>
                    <a:pt x="982" y="7290"/>
                    <a:pt x="1964" y="6426"/>
                    <a:pt x="2945" y="4914"/>
                  </a:cubicBezTo>
                  <a:cubicBezTo>
                    <a:pt x="3927" y="3402"/>
                    <a:pt x="4909" y="1242"/>
                    <a:pt x="7036" y="378"/>
                  </a:cubicBezTo>
                  <a:cubicBezTo>
                    <a:pt x="9164" y="-486"/>
                    <a:pt x="12436" y="-54"/>
                    <a:pt x="15055" y="3618"/>
                  </a:cubicBezTo>
                  <a:cubicBezTo>
                    <a:pt x="17673" y="7290"/>
                    <a:pt x="19636" y="14202"/>
                    <a:pt x="21600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0445750" y="111782"/>
              <a:ext cx="175959" cy="70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69" fill="norm" stroke="1" extrusionOk="0">
                  <a:moveTo>
                    <a:pt x="0" y="1050"/>
                  </a:moveTo>
                  <a:cubicBezTo>
                    <a:pt x="771" y="725"/>
                    <a:pt x="1543" y="401"/>
                    <a:pt x="3214" y="206"/>
                  </a:cubicBezTo>
                  <a:cubicBezTo>
                    <a:pt x="4886" y="12"/>
                    <a:pt x="7457" y="-53"/>
                    <a:pt x="10671" y="44"/>
                  </a:cubicBezTo>
                  <a:cubicBezTo>
                    <a:pt x="13886" y="142"/>
                    <a:pt x="17743" y="401"/>
                    <a:pt x="19671" y="693"/>
                  </a:cubicBezTo>
                  <a:cubicBezTo>
                    <a:pt x="21600" y="985"/>
                    <a:pt x="21600" y="1309"/>
                    <a:pt x="21086" y="2639"/>
                  </a:cubicBezTo>
                  <a:cubicBezTo>
                    <a:pt x="20571" y="3969"/>
                    <a:pt x="19543" y="6304"/>
                    <a:pt x="18900" y="8639"/>
                  </a:cubicBezTo>
                  <a:cubicBezTo>
                    <a:pt x="18257" y="10974"/>
                    <a:pt x="18000" y="13309"/>
                    <a:pt x="18257" y="15255"/>
                  </a:cubicBezTo>
                  <a:cubicBezTo>
                    <a:pt x="18514" y="17201"/>
                    <a:pt x="19286" y="18758"/>
                    <a:pt x="19800" y="19698"/>
                  </a:cubicBezTo>
                  <a:cubicBezTo>
                    <a:pt x="20314" y="20639"/>
                    <a:pt x="20571" y="20963"/>
                    <a:pt x="20057" y="21190"/>
                  </a:cubicBezTo>
                  <a:cubicBezTo>
                    <a:pt x="19543" y="21417"/>
                    <a:pt x="18257" y="21547"/>
                    <a:pt x="15686" y="21417"/>
                  </a:cubicBezTo>
                  <a:cubicBezTo>
                    <a:pt x="13114" y="21288"/>
                    <a:pt x="9257" y="20898"/>
                    <a:pt x="5400" y="20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9664700" y="88899"/>
              <a:ext cx="1" cy="762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1055350" y="520700"/>
              <a:ext cx="260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0800"/>
                    <a:pt x="10888" y="0"/>
                    <a:pt x="14488" y="0"/>
                  </a:cubicBezTo>
                  <a:cubicBezTo>
                    <a:pt x="18088" y="0"/>
                    <a:pt x="1984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1080750" y="711200"/>
              <a:ext cx="1968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478230" y="1708099"/>
              <a:ext cx="326171" cy="32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35" fill="norm" stroke="1" extrusionOk="0">
                  <a:moveTo>
                    <a:pt x="13949" y="1242"/>
                  </a:moveTo>
                  <a:cubicBezTo>
                    <a:pt x="14646" y="967"/>
                    <a:pt x="15342" y="691"/>
                    <a:pt x="16109" y="416"/>
                  </a:cubicBezTo>
                  <a:cubicBezTo>
                    <a:pt x="16875" y="141"/>
                    <a:pt x="17711" y="-134"/>
                    <a:pt x="17990" y="72"/>
                  </a:cubicBezTo>
                  <a:cubicBezTo>
                    <a:pt x="18269" y="279"/>
                    <a:pt x="17990" y="967"/>
                    <a:pt x="16457" y="2205"/>
                  </a:cubicBezTo>
                  <a:cubicBezTo>
                    <a:pt x="14924" y="3443"/>
                    <a:pt x="12137" y="5232"/>
                    <a:pt x="9699" y="6607"/>
                  </a:cubicBezTo>
                  <a:cubicBezTo>
                    <a:pt x="7260" y="7983"/>
                    <a:pt x="5169" y="8946"/>
                    <a:pt x="3915" y="9703"/>
                  </a:cubicBezTo>
                  <a:cubicBezTo>
                    <a:pt x="2661" y="10460"/>
                    <a:pt x="2243" y="11010"/>
                    <a:pt x="2382" y="11423"/>
                  </a:cubicBezTo>
                  <a:cubicBezTo>
                    <a:pt x="2522" y="11835"/>
                    <a:pt x="3219" y="12111"/>
                    <a:pt x="4821" y="12317"/>
                  </a:cubicBezTo>
                  <a:cubicBezTo>
                    <a:pt x="6424" y="12523"/>
                    <a:pt x="8932" y="12661"/>
                    <a:pt x="10604" y="12867"/>
                  </a:cubicBezTo>
                  <a:cubicBezTo>
                    <a:pt x="12277" y="13074"/>
                    <a:pt x="13113" y="13349"/>
                    <a:pt x="13461" y="13830"/>
                  </a:cubicBezTo>
                  <a:cubicBezTo>
                    <a:pt x="13809" y="14312"/>
                    <a:pt x="13670" y="15000"/>
                    <a:pt x="12207" y="15894"/>
                  </a:cubicBezTo>
                  <a:cubicBezTo>
                    <a:pt x="10744" y="16788"/>
                    <a:pt x="7957" y="17889"/>
                    <a:pt x="6006" y="18577"/>
                  </a:cubicBezTo>
                  <a:cubicBezTo>
                    <a:pt x="4055" y="19265"/>
                    <a:pt x="2940" y="19540"/>
                    <a:pt x="1895" y="19953"/>
                  </a:cubicBezTo>
                  <a:cubicBezTo>
                    <a:pt x="849" y="20365"/>
                    <a:pt x="-126" y="20916"/>
                    <a:pt x="13" y="21191"/>
                  </a:cubicBezTo>
                  <a:cubicBezTo>
                    <a:pt x="153" y="21466"/>
                    <a:pt x="1407" y="21466"/>
                    <a:pt x="4682" y="21397"/>
                  </a:cubicBezTo>
                  <a:cubicBezTo>
                    <a:pt x="7957" y="21328"/>
                    <a:pt x="13252" y="21191"/>
                    <a:pt x="16388" y="21122"/>
                  </a:cubicBezTo>
                  <a:cubicBezTo>
                    <a:pt x="19523" y="21053"/>
                    <a:pt x="20499" y="21053"/>
                    <a:pt x="21474" y="21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9499600" y="2216149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9512300" y="2147242"/>
              <a:ext cx="508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600" y="6132"/>
                    <a:pt x="7200" y="-1068"/>
                    <a:pt x="10800" y="132"/>
                  </a:cubicBezTo>
                  <a:cubicBezTo>
                    <a:pt x="14400" y="1332"/>
                    <a:pt x="1800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607550" y="2203450"/>
              <a:ext cx="76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9594850" y="2279650"/>
              <a:ext cx="825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9763622" y="2178050"/>
              <a:ext cx="2172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800"/>
                    <a:pt x="4448" y="3600"/>
                    <a:pt x="1502" y="7200"/>
                  </a:cubicBezTo>
                  <a:cubicBezTo>
                    <a:pt x="-1443" y="10800"/>
                    <a:pt x="521" y="162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9544050" y="1549180"/>
              <a:ext cx="139700" cy="15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7603"/>
                  </a:moveTo>
                  <a:cubicBezTo>
                    <a:pt x="655" y="10689"/>
                    <a:pt x="1309" y="13774"/>
                    <a:pt x="2127" y="13073"/>
                  </a:cubicBezTo>
                  <a:cubicBezTo>
                    <a:pt x="2945" y="12372"/>
                    <a:pt x="3927" y="7884"/>
                    <a:pt x="4909" y="5078"/>
                  </a:cubicBezTo>
                  <a:cubicBezTo>
                    <a:pt x="5891" y="2273"/>
                    <a:pt x="6873" y="1151"/>
                    <a:pt x="8182" y="450"/>
                  </a:cubicBezTo>
                  <a:cubicBezTo>
                    <a:pt x="9491" y="-251"/>
                    <a:pt x="11127" y="-532"/>
                    <a:pt x="13255" y="2694"/>
                  </a:cubicBezTo>
                  <a:cubicBezTo>
                    <a:pt x="15382" y="5920"/>
                    <a:pt x="18000" y="12652"/>
                    <a:pt x="19473" y="16299"/>
                  </a:cubicBezTo>
                  <a:cubicBezTo>
                    <a:pt x="20945" y="19946"/>
                    <a:pt x="21273" y="20507"/>
                    <a:pt x="21600" y="21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0021308" y="1713277"/>
              <a:ext cx="208542" cy="35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49" fill="norm" stroke="1" extrusionOk="0">
                  <a:moveTo>
                    <a:pt x="21496" y="462"/>
                  </a:moveTo>
                  <a:cubicBezTo>
                    <a:pt x="19314" y="204"/>
                    <a:pt x="17132" y="-55"/>
                    <a:pt x="14951" y="10"/>
                  </a:cubicBezTo>
                  <a:cubicBezTo>
                    <a:pt x="12769" y="74"/>
                    <a:pt x="10587" y="462"/>
                    <a:pt x="8841" y="850"/>
                  </a:cubicBezTo>
                  <a:cubicBezTo>
                    <a:pt x="7096" y="1238"/>
                    <a:pt x="5787" y="1626"/>
                    <a:pt x="4696" y="2791"/>
                  </a:cubicBezTo>
                  <a:cubicBezTo>
                    <a:pt x="3605" y="3955"/>
                    <a:pt x="2732" y="5895"/>
                    <a:pt x="1969" y="8740"/>
                  </a:cubicBezTo>
                  <a:cubicBezTo>
                    <a:pt x="1205" y="11586"/>
                    <a:pt x="551" y="15337"/>
                    <a:pt x="223" y="17535"/>
                  </a:cubicBezTo>
                  <a:cubicBezTo>
                    <a:pt x="-104" y="19734"/>
                    <a:pt x="-104" y="20381"/>
                    <a:pt x="441" y="20834"/>
                  </a:cubicBezTo>
                  <a:cubicBezTo>
                    <a:pt x="987" y="21286"/>
                    <a:pt x="2078" y="21545"/>
                    <a:pt x="5132" y="21416"/>
                  </a:cubicBezTo>
                  <a:cubicBezTo>
                    <a:pt x="8187" y="21286"/>
                    <a:pt x="13205" y="20769"/>
                    <a:pt x="18223" y="20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0020300" y="1905000"/>
              <a:ext cx="177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457"/>
                    <a:pt x="11314" y="11314"/>
                    <a:pt x="14914" y="7714"/>
                  </a:cubicBezTo>
                  <a:cubicBezTo>
                    <a:pt x="18514" y="4114"/>
                    <a:pt x="2005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0267393" y="1717585"/>
              <a:ext cx="229158" cy="35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85" fill="norm" stroke="1" extrusionOk="0">
                  <a:moveTo>
                    <a:pt x="21454" y="958"/>
                  </a:moveTo>
                  <a:cubicBezTo>
                    <a:pt x="20860" y="450"/>
                    <a:pt x="20265" y="-58"/>
                    <a:pt x="17986" y="6"/>
                  </a:cubicBezTo>
                  <a:cubicBezTo>
                    <a:pt x="15707" y="69"/>
                    <a:pt x="11744" y="704"/>
                    <a:pt x="9069" y="1530"/>
                  </a:cubicBezTo>
                  <a:cubicBezTo>
                    <a:pt x="6393" y="2356"/>
                    <a:pt x="5006" y="3373"/>
                    <a:pt x="4115" y="4961"/>
                  </a:cubicBezTo>
                  <a:cubicBezTo>
                    <a:pt x="3223" y="6549"/>
                    <a:pt x="2826" y="8709"/>
                    <a:pt x="2331" y="11060"/>
                  </a:cubicBezTo>
                  <a:cubicBezTo>
                    <a:pt x="1836" y="13410"/>
                    <a:pt x="1241" y="15951"/>
                    <a:pt x="746" y="17540"/>
                  </a:cubicBezTo>
                  <a:cubicBezTo>
                    <a:pt x="250" y="19128"/>
                    <a:pt x="-146" y="19763"/>
                    <a:pt x="52" y="20335"/>
                  </a:cubicBezTo>
                  <a:cubicBezTo>
                    <a:pt x="250" y="20907"/>
                    <a:pt x="1043" y="21415"/>
                    <a:pt x="2826" y="21478"/>
                  </a:cubicBezTo>
                  <a:cubicBezTo>
                    <a:pt x="4610" y="21542"/>
                    <a:pt x="7384" y="21161"/>
                    <a:pt x="9663" y="20843"/>
                  </a:cubicBezTo>
                  <a:cubicBezTo>
                    <a:pt x="11942" y="20526"/>
                    <a:pt x="13726" y="20271"/>
                    <a:pt x="15509" y="20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0515600" y="1803400"/>
              <a:ext cx="1460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2344"/>
                    <a:pt x="6261" y="4688"/>
                    <a:pt x="9861" y="8288"/>
                  </a:cubicBezTo>
                  <a:cubicBezTo>
                    <a:pt x="13461" y="11888"/>
                    <a:pt x="17530" y="167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0490200" y="1790700"/>
              <a:ext cx="2349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38" y="0"/>
                    <a:pt x="18876" y="0"/>
                    <a:pt x="17124" y="1000"/>
                  </a:cubicBezTo>
                  <a:cubicBezTo>
                    <a:pt x="15373" y="2000"/>
                    <a:pt x="13232" y="4000"/>
                    <a:pt x="10703" y="6933"/>
                  </a:cubicBezTo>
                  <a:cubicBezTo>
                    <a:pt x="8173" y="9867"/>
                    <a:pt x="5254" y="13733"/>
                    <a:pt x="3405" y="16333"/>
                  </a:cubicBezTo>
                  <a:cubicBezTo>
                    <a:pt x="1557" y="18933"/>
                    <a:pt x="778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0712450" y="2019300"/>
              <a:ext cx="317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00"/>
                    <a:pt x="7200" y="9000"/>
                    <a:pt x="3600" y="12600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0752261" y="1898649"/>
              <a:ext cx="51206" cy="4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0868" fill="norm" stroke="1" extrusionOk="0">
                  <a:moveTo>
                    <a:pt x="9297" y="8836"/>
                  </a:moveTo>
                  <a:cubicBezTo>
                    <a:pt x="5143" y="9818"/>
                    <a:pt x="990" y="10800"/>
                    <a:pt x="159" y="13255"/>
                  </a:cubicBezTo>
                  <a:cubicBezTo>
                    <a:pt x="-672" y="15709"/>
                    <a:pt x="1820" y="19636"/>
                    <a:pt x="5974" y="20618"/>
                  </a:cubicBezTo>
                  <a:cubicBezTo>
                    <a:pt x="10128" y="21600"/>
                    <a:pt x="15943" y="19636"/>
                    <a:pt x="18436" y="15709"/>
                  </a:cubicBezTo>
                  <a:cubicBezTo>
                    <a:pt x="20928" y="11782"/>
                    <a:pt x="20097" y="5891"/>
                    <a:pt x="192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0846795" y="1696609"/>
              <a:ext cx="166565" cy="52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56" fill="norm" stroke="1" extrusionOk="0">
                  <a:moveTo>
                    <a:pt x="675" y="2042"/>
                  </a:moveTo>
                  <a:cubicBezTo>
                    <a:pt x="141" y="1607"/>
                    <a:pt x="-392" y="1171"/>
                    <a:pt x="408" y="823"/>
                  </a:cubicBezTo>
                  <a:cubicBezTo>
                    <a:pt x="1208" y="475"/>
                    <a:pt x="3341" y="213"/>
                    <a:pt x="6008" y="83"/>
                  </a:cubicBezTo>
                  <a:cubicBezTo>
                    <a:pt x="8675" y="-48"/>
                    <a:pt x="11875" y="-48"/>
                    <a:pt x="14408" y="257"/>
                  </a:cubicBezTo>
                  <a:cubicBezTo>
                    <a:pt x="16941" y="562"/>
                    <a:pt x="18808" y="1171"/>
                    <a:pt x="19875" y="2260"/>
                  </a:cubicBezTo>
                  <a:cubicBezTo>
                    <a:pt x="20941" y="3349"/>
                    <a:pt x="21208" y="4917"/>
                    <a:pt x="20808" y="6833"/>
                  </a:cubicBezTo>
                  <a:cubicBezTo>
                    <a:pt x="20408" y="8749"/>
                    <a:pt x="19341" y="11013"/>
                    <a:pt x="18941" y="12886"/>
                  </a:cubicBezTo>
                  <a:cubicBezTo>
                    <a:pt x="18541" y="14758"/>
                    <a:pt x="18808" y="16239"/>
                    <a:pt x="18408" y="17589"/>
                  </a:cubicBezTo>
                  <a:cubicBezTo>
                    <a:pt x="18008" y="18939"/>
                    <a:pt x="16941" y="20158"/>
                    <a:pt x="15608" y="20812"/>
                  </a:cubicBezTo>
                  <a:cubicBezTo>
                    <a:pt x="14275" y="21465"/>
                    <a:pt x="12675" y="21552"/>
                    <a:pt x="11341" y="21378"/>
                  </a:cubicBezTo>
                  <a:cubicBezTo>
                    <a:pt x="10008" y="21204"/>
                    <a:pt x="8941" y="20768"/>
                    <a:pt x="7875" y="20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